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01" r:id="rId2"/>
    <p:sldId id="259" r:id="rId3"/>
    <p:sldId id="304" r:id="rId4"/>
    <p:sldId id="302" r:id="rId5"/>
    <p:sldId id="257" r:id="rId6"/>
    <p:sldId id="262" r:id="rId7"/>
    <p:sldId id="264" r:id="rId8"/>
    <p:sldId id="298" r:id="rId9"/>
    <p:sldId id="305" r:id="rId10"/>
    <p:sldId id="261" r:id="rId11"/>
    <p:sldId id="265" r:id="rId12"/>
    <p:sldId id="300" r:id="rId13"/>
    <p:sldId id="266" r:id="rId14"/>
    <p:sldId id="290" r:id="rId15"/>
    <p:sldId id="268" r:id="rId16"/>
    <p:sldId id="306" r:id="rId17"/>
    <p:sldId id="294" r:id="rId18"/>
    <p:sldId id="272" r:id="rId19"/>
    <p:sldId id="281" r:id="rId20"/>
    <p:sldId id="279" r:id="rId21"/>
    <p:sldId id="273" r:id="rId22"/>
    <p:sldId id="274" r:id="rId23"/>
    <p:sldId id="307" r:id="rId24"/>
    <p:sldId id="270" r:id="rId25"/>
    <p:sldId id="293" r:id="rId26"/>
    <p:sldId id="299" r:id="rId27"/>
    <p:sldId id="295" r:id="rId28"/>
    <p:sldId id="296" r:id="rId29"/>
    <p:sldId id="297" r:id="rId30"/>
    <p:sldId id="308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5F7"/>
    <a:srgbClr val="ABDBF0"/>
    <a:srgbClr val="FFCC99"/>
    <a:srgbClr val="92D050"/>
    <a:srgbClr val="FB62B0"/>
    <a:srgbClr val="FF6600"/>
    <a:srgbClr val="31A8DF"/>
    <a:srgbClr val="75A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74" y="78"/>
      </p:cViewPr>
      <p:guideLst>
        <p:guide orient="horz" pos="157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A8076-33E0-44E0-8FD4-45DD7B698858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D4277-6A45-4BA5-A4B7-D3856B37C2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44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12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963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8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25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00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83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365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4114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35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28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926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17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595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120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5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233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590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817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570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2786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713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793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521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D4277-6A45-4BA5-A4B7-D3856B37C24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649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72354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33636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25053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28321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3B1E7-136B-46A5-8DC9-9CA62FF0BA41}" type="slidenum">
              <a:rPr lang="en-AU" smtClean="0"/>
              <a:pPr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80414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12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0CB120-10CE-4297-939B-070F053C5646}" type="datetimeFigureOut">
              <a:rPr lang="zh-CN" altLang="en-US" smtClean="0"/>
              <a:pPr/>
              <a:t>2018/10/29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FB0B3A-4334-42D8-A089-6B7F4BDDE3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7"/>
          <p:cNvGrpSpPr/>
          <p:nvPr userDrawn="1"/>
        </p:nvGrpSpPr>
        <p:grpSpPr>
          <a:xfrm>
            <a:off x="6023" y="215269"/>
            <a:ext cx="12186435" cy="549876"/>
            <a:chOff x="4517" y="161451"/>
            <a:chExt cx="9139826" cy="412407"/>
          </a:xfrm>
          <a:solidFill>
            <a:srgbClr val="3C4856"/>
          </a:solidFill>
        </p:grpSpPr>
        <p:sp>
          <p:nvSpPr>
            <p:cNvPr id="2" name="任意多边形 1"/>
            <p:cNvSpPr/>
            <p:nvPr userDrawn="1"/>
          </p:nvSpPr>
          <p:spPr>
            <a:xfrm>
              <a:off x="4517" y="471625"/>
              <a:ext cx="6614523" cy="73514"/>
            </a:xfrm>
            <a:custGeom>
              <a:avLst/>
              <a:gdLst>
                <a:gd name="connsiteX0" fmla="*/ 0 w 8821621"/>
                <a:gd name="connsiteY0" fmla="*/ 0 h 98038"/>
                <a:gd name="connsiteX1" fmla="*/ 8723583 w 8821621"/>
                <a:gd name="connsiteY1" fmla="*/ 0 h 98038"/>
                <a:gd name="connsiteX2" fmla="*/ 8821621 w 8821621"/>
                <a:gd name="connsiteY2" fmla="*/ 98038 h 98038"/>
                <a:gd name="connsiteX3" fmla="*/ 0 w 8821621"/>
                <a:gd name="connsiteY3" fmla="*/ 98038 h 98038"/>
                <a:gd name="connsiteX4" fmla="*/ 0 w 8821621"/>
                <a:gd name="connsiteY4" fmla="*/ 0 h 9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21621" h="98038">
                  <a:moveTo>
                    <a:pt x="0" y="0"/>
                  </a:moveTo>
                  <a:lnTo>
                    <a:pt x="8723583" y="0"/>
                  </a:lnTo>
                  <a:lnTo>
                    <a:pt x="8821621" y="98038"/>
                  </a:lnTo>
                  <a:lnTo>
                    <a:pt x="0" y="980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5023" tIns="32511" rIns="65023" bIns="32511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" name="任意多边形 2"/>
            <p:cNvSpPr/>
            <p:nvPr userDrawn="1"/>
          </p:nvSpPr>
          <p:spPr>
            <a:xfrm>
              <a:off x="8310016" y="471625"/>
              <a:ext cx="834327" cy="73514"/>
            </a:xfrm>
            <a:custGeom>
              <a:avLst/>
              <a:gdLst>
                <a:gd name="connsiteX0" fmla="*/ 98038 w 1112721"/>
                <a:gd name="connsiteY0" fmla="*/ 0 h 98038"/>
                <a:gd name="connsiteX1" fmla="*/ 1112721 w 1112721"/>
                <a:gd name="connsiteY1" fmla="*/ 0 h 98038"/>
                <a:gd name="connsiteX2" fmla="*/ 1112721 w 1112721"/>
                <a:gd name="connsiteY2" fmla="*/ 98038 h 98038"/>
                <a:gd name="connsiteX3" fmla="*/ 0 w 1112721"/>
                <a:gd name="connsiteY3" fmla="*/ 98038 h 98038"/>
                <a:gd name="connsiteX4" fmla="*/ 98038 w 1112721"/>
                <a:gd name="connsiteY4" fmla="*/ 0 h 9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721" h="98038">
                  <a:moveTo>
                    <a:pt x="98038" y="0"/>
                  </a:moveTo>
                  <a:lnTo>
                    <a:pt x="1112721" y="0"/>
                  </a:lnTo>
                  <a:lnTo>
                    <a:pt x="1112721" y="98038"/>
                  </a:lnTo>
                  <a:lnTo>
                    <a:pt x="0" y="98038"/>
                  </a:lnTo>
                  <a:lnTo>
                    <a:pt x="98038" y="0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5023" tIns="32511" rIns="65023" bIns="32511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" name="任意多边形 3"/>
            <p:cNvSpPr/>
            <p:nvPr userDrawn="1"/>
          </p:nvSpPr>
          <p:spPr>
            <a:xfrm>
              <a:off x="6565122" y="541345"/>
              <a:ext cx="1796099" cy="32513"/>
            </a:xfrm>
            <a:custGeom>
              <a:avLst/>
              <a:gdLst>
                <a:gd name="connsiteX0" fmla="*/ 0 w 2257658"/>
                <a:gd name="connsiteY0" fmla="*/ 0 h 40866"/>
                <a:gd name="connsiteX1" fmla="*/ 2257658 w 2257658"/>
                <a:gd name="connsiteY1" fmla="*/ 0 h 40866"/>
                <a:gd name="connsiteX2" fmla="*/ 2216792 w 2257658"/>
                <a:gd name="connsiteY2" fmla="*/ 40866 h 40866"/>
                <a:gd name="connsiteX3" fmla="*/ 40866 w 2257658"/>
                <a:gd name="connsiteY3" fmla="*/ 40866 h 40866"/>
                <a:gd name="connsiteX4" fmla="*/ 0 w 2257658"/>
                <a:gd name="connsiteY4" fmla="*/ 0 h 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658" h="40866">
                  <a:moveTo>
                    <a:pt x="0" y="0"/>
                  </a:moveTo>
                  <a:lnTo>
                    <a:pt x="2257658" y="0"/>
                  </a:lnTo>
                  <a:lnTo>
                    <a:pt x="2216792" y="40866"/>
                  </a:lnTo>
                  <a:lnTo>
                    <a:pt x="40866" y="4086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5023" tIns="32511" rIns="65023" bIns="32511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" name="直角三角形 4"/>
            <p:cNvSpPr/>
            <p:nvPr userDrawn="1"/>
          </p:nvSpPr>
          <p:spPr>
            <a:xfrm>
              <a:off x="6022" y="161451"/>
              <a:ext cx="327034" cy="327052"/>
            </a:xfrm>
            <a:prstGeom prst="rtTriangl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5023" tIns="32511" rIns="65023" bIns="32511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740630"/>
      </p:ext>
    </p:extLst>
  </p:cSld>
  <p:clrMapOvr>
    <a:masterClrMapping/>
  </p:clrMapOvr>
  <p:transition spd="slow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50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-111919" y="0"/>
            <a:ext cx="12415837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0.xml"/><Relationship Id="rId7" Type="http://schemas.microsoft.com/office/2007/relationships/hdphoto" Target="../media/hdphoto5.wdp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7.pn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microsoft.com/office/2007/relationships/hdphoto" Target="../media/hdphoto7.wdp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22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7.png"/><Relationship Id="rId5" Type="http://schemas.microsoft.com/office/2007/relationships/hdphoto" Target="../media/hdphoto8.wdp"/><Relationship Id="rId4" Type="http://schemas.openxmlformats.org/officeDocument/2006/relationships/image" Target="../media/image26.png"/><Relationship Id="rId9" Type="http://schemas.microsoft.com/office/2007/relationships/hdphoto" Target="../media/hdphoto10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1.png"/><Relationship Id="rId5" Type="http://schemas.microsoft.com/office/2007/relationships/hdphoto" Target="../media/hdphoto11.wdp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-189186" y="2937373"/>
            <a:ext cx="14851117" cy="3920627"/>
            <a:chOff x="-28811" y="3278986"/>
            <a:chExt cx="15663287" cy="4134809"/>
          </a:xfrm>
        </p:grpSpPr>
        <p:pic>
          <p:nvPicPr>
            <p:cNvPr id="33" name="Picture 3" descr="C:\Users\Administrator\Desktop\PSD187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58" y="3278986"/>
              <a:ext cx="15647334" cy="1788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-28811" y="4159864"/>
              <a:ext cx="13549044" cy="32539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-28810" y="4147807"/>
              <a:ext cx="8051585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8879494" y="4147807"/>
              <a:ext cx="1399802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10213478" y="4147807"/>
              <a:ext cx="1401535" cy="901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11549115" y="4147807"/>
              <a:ext cx="1399802" cy="901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7599302" y="4147807"/>
              <a:ext cx="1401535" cy="9019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958947" y="333292"/>
            <a:ext cx="609441" cy="609475"/>
          </a:xfrm>
          <a:prstGeom prst="rect">
            <a:avLst/>
          </a:prstGeom>
        </p:spPr>
      </p:pic>
      <p:sp>
        <p:nvSpPr>
          <p:cNvPr id="36" name="标题 4"/>
          <p:cNvSpPr txBox="1">
            <a:spLocks/>
          </p:cNvSpPr>
          <p:nvPr/>
        </p:nvSpPr>
        <p:spPr>
          <a:xfrm>
            <a:off x="2468612" y="5391474"/>
            <a:ext cx="7747443" cy="562097"/>
          </a:xfrm>
          <a:prstGeom prst="rect">
            <a:avLst/>
          </a:prstGeom>
        </p:spPr>
        <p:txBody>
          <a:bodyPr vert="horz" lIns="91412" tIns="45706" rIns="91412" bIns="45706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2990" y="3909588"/>
            <a:ext cx="11029064" cy="1318647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cs typeface="+mn-ea"/>
                <a:sym typeface="+mn-lt"/>
              </a:rPr>
              <a:t>读书分享正能量</a:t>
            </a:r>
            <a:r>
              <a:rPr lang="en-US" altLang="zh-CN" sz="8000" b="1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8000" b="1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8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27" name="Picture 3" descr="C:\Users\Administrator\Desktop\读书\22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44565" y="15766"/>
            <a:ext cx="5533696" cy="3246322"/>
          </a:xfrm>
          <a:prstGeom prst="rect">
            <a:avLst/>
          </a:prstGeom>
          <a:noFill/>
        </p:spPr>
      </p:pic>
      <p:pic>
        <p:nvPicPr>
          <p:cNvPr id="1028" name="Picture 4" descr="C:\Users\Administrator\Desktop\读书\18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3573" y="0"/>
            <a:ext cx="4424910" cy="44249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7023085"/>
      </p:ext>
    </p:extLst>
  </p:cSld>
  <p:clrMapOvr>
    <a:masterClrMapping/>
  </p:clrMapOvr>
  <p:transition spd="slow" advTm="5423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50"/>
                            </p:stCondLst>
                            <p:childTnLst>
                              <p:par>
                                <p:cTn id="32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6" grpId="0"/>
      <p:bldP spid="37" grpId="0"/>
    </p:bld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87" y="319315"/>
            <a:ext cx="762898" cy="130039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5" name="Oval 9"/>
          <p:cNvSpPr>
            <a:spLocks noChangeArrowheads="1"/>
          </p:cNvSpPr>
          <p:nvPr/>
        </p:nvSpPr>
        <p:spPr bwMode="auto">
          <a:xfrm>
            <a:off x="2289301" y="894298"/>
            <a:ext cx="1042183" cy="104248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87761" tIns="43881" rIns="87761" bIns="43881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65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18"/>
          <p:cNvSpPr txBox="1">
            <a:spLocks noChangeArrowheads="1"/>
          </p:cNvSpPr>
          <p:nvPr/>
        </p:nvSpPr>
        <p:spPr bwMode="auto">
          <a:xfrm>
            <a:off x="2192412" y="1106353"/>
            <a:ext cx="1296281" cy="5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761" tIns="43881" rIns="87761" bIns="4388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3200" b="1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en-US" altLang="zh-CN" sz="32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D8884B19-9FE9-49CD-AA75-C4EFE2D5C9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256" y="-205662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0" name="矩形 89"/>
          <p:cNvSpPr/>
          <p:nvPr/>
        </p:nvSpPr>
        <p:spPr>
          <a:xfrm>
            <a:off x="7482763" y="1339353"/>
            <a:ext cx="3154027" cy="738483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加入你的标题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Insert Header Topic Here</a:t>
            </a:r>
          </a:p>
        </p:txBody>
      </p:sp>
      <p:sp>
        <p:nvSpPr>
          <p:cNvPr id="91" name="矩形 90"/>
          <p:cNvSpPr/>
          <p:nvPr/>
        </p:nvSpPr>
        <p:spPr>
          <a:xfrm>
            <a:off x="7521123" y="3656884"/>
            <a:ext cx="3971737" cy="738483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加入你的标题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Insert Header Topic Here</a:t>
            </a:r>
          </a:p>
        </p:txBody>
      </p:sp>
      <p:sp>
        <p:nvSpPr>
          <p:cNvPr id="92" name="矩形 91"/>
          <p:cNvSpPr/>
          <p:nvPr/>
        </p:nvSpPr>
        <p:spPr>
          <a:xfrm>
            <a:off x="7482764" y="2473849"/>
            <a:ext cx="3971737" cy="738483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加入你的标题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Insert Header Topic Here</a:t>
            </a:r>
          </a:p>
        </p:txBody>
      </p:sp>
      <p:sp>
        <p:nvSpPr>
          <p:cNvPr id="93" name="矩形 92"/>
          <p:cNvSpPr/>
          <p:nvPr/>
        </p:nvSpPr>
        <p:spPr>
          <a:xfrm>
            <a:off x="7521123" y="4791380"/>
            <a:ext cx="3971737" cy="738483"/>
          </a:xfrm>
          <a:prstGeom prst="rect">
            <a:avLst/>
          </a:prstGeom>
        </p:spPr>
        <p:txBody>
          <a:bodyPr wrap="square" lIns="0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加入你的标题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Insert Header Topic Here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6312374" y="1339353"/>
            <a:ext cx="1201446" cy="755563"/>
            <a:chOff x="6419118" y="1211527"/>
            <a:chExt cx="1201290" cy="755738"/>
          </a:xfrm>
        </p:grpSpPr>
        <p:sp>
          <p:nvSpPr>
            <p:cNvPr id="95" name="任意多边形 83"/>
            <p:cNvSpPr/>
            <p:nvPr/>
          </p:nvSpPr>
          <p:spPr bwMode="auto">
            <a:xfrm rot="16377237">
              <a:off x="6641486" y="1212289"/>
              <a:ext cx="755738" cy="75421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00C3D9"/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19118" y="1239805"/>
              <a:ext cx="12012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-300" dirty="0">
                  <a:solidFill>
                    <a:schemeClr val="bg1"/>
                  </a:solidFill>
                  <a:cs typeface="+mn-ea"/>
                  <a:sym typeface="+mn-lt"/>
                </a:rPr>
                <a:t>A</a:t>
              </a:r>
              <a:endParaRPr lang="zh-CN" altLang="en-US" sz="3600" b="1" spc="-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340600" y="3656884"/>
            <a:ext cx="1201446" cy="755563"/>
            <a:chOff x="6432565" y="1211527"/>
            <a:chExt cx="1201290" cy="755738"/>
          </a:xfrm>
        </p:grpSpPr>
        <p:sp>
          <p:nvSpPr>
            <p:cNvPr id="98" name="任意多边形 83"/>
            <p:cNvSpPr/>
            <p:nvPr/>
          </p:nvSpPr>
          <p:spPr bwMode="auto">
            <a:xfrm rot="16377237">
              <a:off x="6668380" y="1212289"/>
              <a:ext cx="755738" cy="75421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DE6E00"/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432565" y="1253252"/>
              <a:ext cx="12012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-300" dirty="0">
                  <a:solidFill>
                    <a:schemeClr val="bg1"/>
                  </a:solidFill>
                  <a:cs typeface="+mn-ea"/>
                  <a:sym typeface="+mn-lt"/>
                </a:rPr>
                <a:t>B</a:t>
              </a:r>
              <a:endParaRPr lang="zh-CN" altLang="en-US" sz="3600" b="1" spc="-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298925" y="2473849"/>
            <a:ext cx="1201446" cy="755563"/>
            <a:chOff x="6405671" y="1211527"/>
            <a:chExt cx="1201290" cy="755738"/>
          </a:xfrm>
        </p:grpSpPr>
        <p:sp>
          <p:nvSpPr>
            <p:cNvPr id="101" name="任意多边形 83"/>
            <p:cNvSpPr/>
            <p:nvPr/>
          </p:nvSpPr>
          <p:spPr bwMode="auto">
            <a:xfrm rot="16377237">
              <a:off x="6641486" y="1212289"/>
              <a:ext cx="755738" cy="75421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E94E60"/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405671" y="1253252"/>
              <a:ext cx="12012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-300" dirty="0">
                  <a:solidFill>
                    <a:schemeClr val="bg1"/>
                  </a:solidFill>
                  <a:cs typeface="+mn-ea"/>
                  <a:sym typeface="+mn-lt"/>
                </a:rPr>
                <a:t>C</a:t>
              </a:r>
              <a:endParaRPr lang="zh-CN" altLang="en-US" sz="3600" b="1" spc="-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340600" y="4791380"/>
            <a:ext cx="1201446" cy="755563"/>
            <a:chOff x="6419118" y="1211527"/>
            <a:chExt cx="1201290" cy="755738"/>
          </a:xfrm>
        </p:grpSpPr>
        <p:sp>
          <p:nvSpPr>
            <p:cNvPr id="104" name="任意多边形 83"/>
            <p:cNvSpPr/>
            <p:nvPr/>
          </p:nvSpPr>
          <p:spPr bwMode="auto">
            <a:xfrm rot="16377237">
              <a:off x="6641486" y="1212289"/>
              <a:ext cx="755738" cy="75421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028985"/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419118" y="1266699"/>
              <a:ext cx="12012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-300" dirty="0">
                  <a:solidFill>
                    <a:schemeClr val="bg1"/>
                  </a:solidFill>
                  <a:cs typeface="+mn-ea"/>
                  <a:sym typeface="+mn-lt"/>
                </a:rPr>
                <a:t>D</a:t>
              </a:r>
              <a:endParaRPr lang="zh-CN" altLang="en-US" sz="3600" b="1" spc="-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9499" y="1592318"/>
            <a:ext cx="4438431" cy="44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 autoUpdateAnimBg="0"/>
      <p:bldP spid="26" grpId="0" autoUpdateAnimBg="0"/>
      <p:bldP spid="90" grpId="0"/>
      <p:bldP spid="91" grpId="0"/>
      <p:bldP spid="92" grpId="0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0" y="1664279"/>
            <a:ext cx="5727453" cy="3539949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1" y="-56683"/>
            <a:ext cx="2588821" cy="7052026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549507" cy="156609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cs typeface="+mn-ea"/>
                <a:sym typeface="+mn-lt"/>
              </a:rPr>
              <a:t>01</a:t>
            </a:r>
            <a:endParaRPr lang="zh-CN" altLang="en-US" sz="9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097"/>
          </a:xfrm>
          <a:prstGeom prst="rect">
            <a:avLst/>
          </a:prstGeom>
          <a:noFill/>
          <a:effectLst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您的内容打在这里，或者通过复制您的文本后，在此框中选择粘贴您的内容打在这里，或者通过复制您的文本后，在此框中选择粘贴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2" y="2884207"/>
            <a:ext cx="4274439" cy="7078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添加您的标题</a:t>
            </a: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5691147" y="3339029"/>
            <a:ext cx="4887760" cy="26253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2758950"/>
      </p:ext>
    </p:extLst>
  </p:cSld>
  <p:clrMapOvr>
    <a:masterClrMapping/>
  </p:clrMapOvr>
  <p:transition spd="slow" advTm="3757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44"/>
          <p:cNvSpPr txBox="1"/>
          <p:nvPr/>
        </p:nvSpPr>
        <p:spPr>
          <a:xfrm>
            <a:off x="1132160" y="2490060"/>
            <a:ext cx="1351923" cy="32579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pPr algn="r"/>
            <a:r>
              <a:rPr lang="zh-CN" altLang="en-US" sz="1500" dirty="0">
                <a:solidFill>
                  <a:schemeClr val="accent1"/>
                </a:solidFill>
                <a:cs typeface="+mn-ea"/>
                <a:sym typeface="+mn-lt"/>
              </a:rPr>
              <a:t>此处添加标题</a:t>
            </a:r>
            <a:endParaRPr lang="en-US" altLang="zh-CN" sz="15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Oval 45"/>
          <p:cNvSpPr/>
          <p:nvPr/>
        </p:nvSpPr>
        <p:spPr>
          <a:xfrm>
            <a:off x="1407847" y="1993602"/>
            <a:ext cx="288905" cy="288905"/>
          </a:xfrm>
          <a:prstGeom prst="ellips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r>
              <a:rPr lang="en-US" sz="1200" b="1" dirty="0">
                <a:cs typeface="+mn-ea"/>
                <a:sym typeface="+mn-lt"/>
              </a:rPr>
              <a:t>1</a:t>
            </a:r>
          </a:p>
        </p:txBody>
      </p:sp>
      <p:sp>
        <p:nvSpPr>
          <p:cNvPr id="60" name="Freeform 47"/>
          <p:cNvSpPr>
            <a:spLocks noChangeArrowheads="1"/>
          </p:cNvSpPr>
          <p:nvPr/>
        </p:nvSpPr>
        <p:spPr bwMode="auto">
          <a:xfrm>
            <a:off x="1901010" y="1917121"/>
            <a:ext cx="502940" cy="441867"/>
          </a:xfrm>
          <a:custGeom>
            <a:avLst/>
            <a:gdLst>
              <a:gd name="T0" fmla="*/ 221804 w 498"/>
              <a:gd name="T1" fmla="*/ 194813 h 435"/>
              <a:gd name="T2" fmla="*/ 221804 w 498"/>
              <a:gd name="T3" fmla="*/ 194813 h 435"/>
              <a:gd name="T4" fmla="*/ 217341 w 498"/>
              <a:gd name="T5" fmla="*/ 147232 h 435"/>
              <a:gd name="T6" fmla="*/ 189671 w 498"/>
              <a:gd name="T7" fmla="*/ 131521 h 435"/>
              <a:gd name="T8" fmla="*/ 166018 w 498"/>
              <a:gd name="T9" fmla="*/ 103691 h 435"/>
              <a:gd name="T10" fmla="*/ 174051 w 498"/>
              <a:gd name="T11" fmla="*/ 87980 h 435"/>
              <a:gd name="T12" fmla="*/ 182084 w 498"/>
              <a:gd name="T13" fmla="*/ 71372 h 435"/>
              <a:gd name="T14" fmla="*/ 178068 w 498"/>
              <a:gd name="T15" fmla="*/ 67781 h 435"/>
              <a:gd name="T16" fmla="*/ 182084 w 498"/>
              <a:gd name="T17" fmla="*/ 51621 h 435"/>
              <a:gd name="T18" fmla="*/ 154415 w 498"/>
              <a:gd name="T19" fmla="*/ 27830 h 435"/>
              <a:gd name="T20" fmla="*/ 126745 w 498"/>
              <a:gd name="T21" fmla="*/ 51621 h 435"/>
              <a:gd name="T22" fmla="*/ 130762 w 498"/>
              <a:gd name="T23" fmla="*/ 67781 h 435"/>
              <a:gd name="T24" fmla="*/ 126745 w 498"/>
              <a:gd name="T25" fmla="*/ 71372 h 435"/>
              <a:gd name="T26" fmla="*/ 134778 w 498"/>
              <a:gd name="T27" fmla="*/ 87980 h 435"/>
              <a:gd name="T28" fmla="*/ 138795 w 498"/>
              <a:gd name="T29" fmla="*/ 103691 h 435"/>
              <a:gd name="T30" fmla="*/ 130762 w 498"/>
              <a:gd name="T31" fmla="*/ 123441 h 435"/>
              <a:gd name="T32" fmla="*/ 170035 w 498"/>
              <a:gd name="T33" fmla="*/ 163392 h 435"/>
              <a:gd name="T34" fmla="*/ 170035 w 498"/>
              <a:gd name="T35" fmla="*/ 194813 h 435"/>
              <a:gd name="T36" fmla="*/ 221804 w 498"/>
              <a:gd name="T37" fmla="*/ 194813 h 435"/>
              <a:gd name="T38" fmla="*/ 115142 w 498"/>
              <a:gd name="T39" fmla="*/ 135561 h 435"/>
              <a:gd name="T40" fmla="*/ 115142 w 498"/>
              <a:gd name="T41" fmla="*/ 135561 h 435"/>
              <a:gd name="T42" fmla="*/ 83455 w 498"/>
              <a:gd name="T43" fmla="*/ 103691 h 435"/>
              <a:gd name="T44" fmla="*/ 95059 w 498"/>
              <a:gd name="T45" fmla="*/ 75412 h 435"/>
              <a:gd name="T46" fmla="*/ 103092 w 498"/>
              <a:gd name="T47" fmla="*/ 59701 h 435"/>
              <a:gd name="T48" fmla="*/ 99075 w 498"/>
              <a:gd name="T49" fmla="*/ 51621 h 435"/>
              <a:gd name="T50" fmla="*/ 103092 w 498"/>
              <a:gd name="T51" fmla="*/ 31870 h 435"/>
              <a:gd name="T52" fmla="*/ 67389 w 498"/>
              <a:gd name="T53" fmla="*/ 0 h 435"/>
              <a:gd name="T54" fmla="*/ 31686 w 498"/>
              <a:gd name="T55" fmla="*/ 31870 h 435"/>
              <a:gd name="T56" fmla="*/ 31686 w 498"/>
              <a:gd name="T57" fmla="*/ 51621 h 435"/>
              <a:gd name="T58" fmla="*/ 31686 w 498"/>
              <a:gd name="T59" fmla="*/ 59701 h 435"/>
              <a:gd name="T60" fmla="*/ 39719 w 498"/>
              <a:gd name="T61" fmla="*/ 75412 h 435"/>
              <a:gd name="T62" fmla="*/ 47753 w 498"/>
              <a:gd name="T63" fmla="*/ 103691 h 435"/>
              <a:gd name="T64" fmla="*/ 20083 w 498"/>
              <a:gd name="T65" fmla="*/ 135561 h 435"/>
              <a:gd name="T66" fmla="*/ 0 w 498"/>
              <a:gd name="T67" fmla="*/ 155312 h 435"/>
              <a:gd name="T68" fmla="*/ 0 w 498"/>
              <a:gd name="T69" fmla="*/ 194813 h 435"/>
              <a:gd name="T70" fmla="*/ 154415 w 498"/>
              <a:gd name="T71" fmla="*/ 194813 h 435"/>
              <a:gd name="T72" fmla="*/ 154415 w 498"/>
              <a:gd name="T73" fmla="*/ 163392 h 435"/>
              <a:gd name="T74" fmla="*/ 115142 w 498"/>
              <a:gd name="T75" fmla="*/ 135561 h 4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85" tIns="17143" rIns="34285" bIns="17143" anchor="ctr"/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TextBox 47"/>
          <p:cNvSpPr txBox="1"/>
          <p:nvPr/>
        </p:nvSpPr>
        <p:spPr>
          <a:xfrm>
            <a:off x="585966" y="2796158"/>
            <a:ext cx="2437693" cy="553986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48"/>
          <p:cNvSpPr txBox="1"/>
          <p:nvPr/>
        </p:nvSpPr>
        <p:spPr>
          <a:xfrm>
            <a:off x="9591549" y="2490060"/>
            <a:ext cx="1351923" cy="32579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pPr algn="r"/>
            <a:r>
              <a:rPr lang="zh-CN" altLang="en-US" sz="1500" dirty="0">
                <a:solidFill>
                  <a:schemeClr val="accent1"/>
                </a:solidFill>
                <a:cs typeface="+mn-ea"/>
                <a:sym typeface="+mn-lt"/>
              </a:rPr>
              <a:t>此处添加标题</a:t>
            </a:r>
            <a:endParaRPr lang="en-US" altLang="zh-CN" sz="15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" name="Oval 49"/>
          <p:cNvSpPr/>
          <p:nvPr/>
        </p:nvSpPr>
        <p:spPr>
          <a:xfrm>
            <a:off x="9786236" y="1993602"/>
            <a:ext cx="288905" cy="288905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r>
              <a:rPr lang="en-US" sz="1200" b="1" dirty="0">
                <a:cs typeface="+mn-ea"/>
                <a:sym typeface="+mn-lt"/>
              </a:rPr>
              <a:t>3</a:t>
            </a:r>
          </a:p>
        </p:txBody>
      </p:sp>
      <p:sp>
        <p:nvSpPr>
          <p:cNvPr id="64" name="TextBox 51"/>
          <p:cNvSpPr txBox="1"/>
          <p:nvPr/>
        </p:nvSpPr>
        <p:spPr>
          <a:xfrm>
            <a:off x="9031793" y="2833616"/>
            <a:ext cx="2437693" cy="553986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TextBox 52"/>
          <p:cNvSpPr txBox="1"/>
          <p:nvPr/>
        </p:nvSpPr>
        <p:spPr>
          <a:xfrm>
            <a:off x="1200434" y="4724817"/>
            <a:ext cx="1351923" cy="32579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zh-CN" altLang="en-US" sz="1500" dirty="0">
                <a:solidFill>
                  <a:schemeClr val="accent2"/>
                </a:solidFill>
                <a:cs typeface="+mn-ea"/>
                <a:sym typeface="+mn-lt"/>
              </a:rPr>
              <a:t>此处添加标题</a:t>
            </a:r>
            <a:endParaRPr lang="en-US" altLang="zh-CN" sz="15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6" name="Oval 53"/>
          <p:cNvSpPr/>
          <p:nvPr/>
        </p:nvSpPr>
        <p:spPr>
          <a:xfrm>
            <a:off x="1407847" y="4228359"/>
            <a:ext cx="288905" cy="28890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r>
              <a:rPr lang="en-US" sz="1200" b="1" dirty="0">
                <a:cs typeface="+mn-ea"/>
                <a:sym typeface="+mn-lt"/>
              </a:rPr>
              <a:t>2</a:t>
            </a:r>
          </a:p>
        </p:txBody>
      </p:sp>
      <p:sp>
        <p:nvSpPr>
          <p:cNvPr id="67" name="TextBox 55"/>
          <p:cNvSpPr txBox="1"/>
          <p:nvPr/>
        </p:nvSpPr>
        <p:spPr>
          <a:xfrm>
            <a:off x="585966" y="5030915"/>
            <a:ext cx="2437693" cy="553986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56"/>
          <p:cNvSpPr txBox="1"/>
          <p:nvPr/>
        </p:nvSpPr>
        <p:spPr>
          <a:xfrm>
            <a:off x="9648492" y="4724817"/>
            <a:ext cx="1351923" cy="325797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zh-CN" altLang="en-US" sz="1500" dirty="0">
                <a:solidFill>
                  <a:schemeClr val="accent2"/>
                </a:solidFill>
                <a:cs typeface="+mn-ea"/>
                <a:sym typeface="+mn-lt"/>
              </a:rPr>
              <a:t>此处添加标题</a:t>
            </a:r>
            <a:endParaRPr lang="en-US" altLang="zh-CN" sz="15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9" name="Oval 57"/>
          <p:cNvSpPr/>
          <p:nvPr/>
        </p:nvSpPr>
        <p:spPr>
          <a:xfrm>
            <a:off x="9786236" y="4228359"/>
            <a:ext cx="288905" cy="28890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r>
              <a:rPr lang="en-US" sz="1200" b="1" dirty="0">
                <a:cs typeface="+mn-ea"/>
                <a:sym typeface="+mn-lt"/>
              </a:rPr>
              <a:t>4</a:t>
            </a:r>
          </a:p>
        </p:txBody>
      </p:sp>
      <p:sp>
        <p:nvSpPr>
          <p:cNvPr id="70" name="TextBox 59"/>
          <p:cNvSpPr txBox="1"/>
          <p:nvPr/>
        </p:nvSpPr>
        <p:spPr>
          <a:xfrm>
            <a:off x="9031793" y="5068373"/>
            <a:ext cx="2437693" cy="553986"/>
          </a:xfrm>
          <a:prstGeom prst="rect">
            <a:avLst/>
          </a:prstGeom>
          <a:noFill/>
        </p:spPr>
        <p:txBody>
          <a:bodyPr wrap="square" lIns="91428" tIns="45714" rIns="91428" bIns="45714" rtlCol="0">
            <a:spAutoFit/>
          </a:bodyPr>
          <a:lstStyle/>
          <a:p>
            <a:pPr algn="ct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Freeform 65"/>
          <p:cNvSpPr>
            <a:spLocks noChangeArrowheads="1"/>
          </p:cNvSpPr>
          <p:nvPr/>
        </p:nvSpPr>
        <p:spPr bwMode="auto">
          <a:xfrm>
            <a:off x="10317118" y="1926101"/>
            <a:ext cx="427500" cy="423906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85" tIns="17143" rIns="34285" bIns="17143" anchor="ctr"/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Freeform 116"/>
          <p:cNvSpPr>
            <a:spLocks noChangeArrowheads="1"/>
          </p:cNvSpPr>
          <p:nvPr/>
        </p:nvSpPr>
        <p:spPr bwMode="auto">
          <a:xfrm>
            <a:off x="1925834" y="4139304"/>
            <a:ext cx="452647" cy="467016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34285" tIns="17143" rIns="34285" bIns="17143" anchor="ctr"/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Freeform 123"/>
          <p:cNvSpPr>
            <a:spLocks noChangeArrowheads="1"/>
          </p:cNvSpPr>
          <p:nvPr/>
        </p:nvSpPr>
        <p:spPr bwMode="auto">
          <a:xfrm>
            <a:off x="10300953" y="4137509"/>
            <a:ext cx="459830" cy="470606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85" tIns="17143" rIns="34285" bIns="17143" anchor="ctr"/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Group 85"/>
          <p:cNvGrpSpPr/>
          <p:nvPr/>
        </p:nvGrpSpPr>
        <p:grpSpPr>
          <a:xfrm>
            <a:off x="4511031" y="5448010"/>
            <a:ext cx="749259" cy="335609"/>
            <a:chOff x="4069599" y="5482289"/>
            <a:chExt cx="749260" cy="335609"/>
          </a:xfrm>
        </p:grpSpPr>
        <p:sp>
          <p:nvSpPr>
            <p:cNvPr id="90" name="Rectangle 22"/>
            <p:cNvSpPr>
              <a:spLocks noChangeArrowheads="1"/>
            </p:cNvSpPr>
            <p:nvPr/>
          </p:nvSpPr>
          <p:spPr bwMode="auto">
            <a:xfrm>
              <a:off x="4069599" y="5562078"/>
              <a:ext cx="177319" cy="1789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TextBox 66"/>
            <p:cNvSpPr txBox="1"/>
            <p:nvPr/>
          </p:nvSpPr>
          <p:spPr>
            <a:xfrm>
              <a:off x="4228839" y="5482289"/>
              <a:ext cx="590020" cy="335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cs typeface="+mn-ea"/>
                  <a:sym typeface="+mn-lt"/>
                </a:rPr>
                <a:t>15%</a:t>
              </a:r>
            </a:p>
          </p:txBody>
        </p:sp>
      </p:grpSp>
      <p:grpSp>
        <p:nvGrpSpPr>
          <p:cNvPr id="7" name="Group 86"/>
          <p:cNvGrpSpPr/>
          <p:nvPr/>
        </p:nvGrpSpPr>
        <p:grpSpPr>
          <a:xfrm>
            <a:off x="5437326" y="5448010"/>
            <a:ext cx="749259" cy="335609"/>
            <a:chOff x="5144287" y="5482289"/>
            <a:chExt cx="749260" cy="335609"/>
          </a:xfrm>
        </p:grpSpPr>
        <p:sp>
          <p:nvSpPr>
            <p:cNvPr id="93" name="Rectangle 22"/>
            <p:cNvSpPr>
              <a:spLocks noChangeArrowheads="1"/>
            </p:cNvSpPr>
            <p:nvPr/>
          </p:nvSpPr>
          <p:spPr bwMode="auto">
            <a:xfrm>
              <a:off x="5144287" y="5562078"/>
              <a:ext cx="177319" cy="178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TextBox 71"/>
            <p:cNvSpPr txBox="1"/>
            <p:nvPr/>
          </p:nvSpPr>
          <p:spPr>
            <a:xfrm>
              <a:off x="5303527" y="5482289"/>
              <a:ext cx="590020" cy="335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8" name="Group 87"/>
          <p:cNvGrpSpPr/>
          <p:nvPr/>
        </p:nvGrpSpPr>
        <p:grpSpPr>
          <a:xfrm>
            <a:off x="6363619" y="5448010"/>
            <a:ext cx="749259" cy="335609"/>
            <a:chOff x="5903654" y="5482289"/>
            <a:chExt cx="749260" cy="335609"/>
          </a:xfrm>
        </p:grpSpPr>
        <p:sp>
          <p:nvSpPr>
            <p:cNvPr id="96" name="Rectangle 22"/>
            <p:cNvSpPr>
              <a:spLocks noChangeArrowheads="1"/>
            </p:cNvSpPr>
            <p:nvPr/>
          </p:nvSpPr>
          <p:spPr bwMode="auto">
            <a:xfrm>
              <a:off x="5903654" y="5562078"/>
              <a:ext cx="177319" cy="1789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TextBox 73"/>
            <p:cNvSpPr txBox="1"/>
            <p:nvPr/>
          </p:nvSpPr>
          <p:spPr>
            <a:xfrm>
              <a:off x="6062894" y="5482289"/>
              <a:ext cx="590020" cy="335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cs typeface="+mn-ea"/>
                  <a:sym typeface="+mn-lt"/>
                </a:rPr>
                <a:t>25%</a:t>
              </a: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7289913" y="5448010"/>
            <a:ext cx="749259" cy="335609"/>
            <a:chOff x="6848483" y="5482289"/>
            <a:chExt cx="749260" cy="335609"/>
          </a:xfrm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6848483" y="5562078"/>
              <a:ext cx="177319" cy="1789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TextBox 75"/>
            <p:cNvSpPr txBox="1"/>
            <p:nvPr/>
          </p:nvSpPr>
          <p:spPr>
            <a:xfrm>
              <a:off x="7007723" y="5482289"/>
              <a:ext cx="590020" cy="335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tx2"/>
                  </a:solidFill>
                  <a:cs typeface="+mn-ea"/>
                  <a:sym typeface="+mn-lt"/>
                </a:rPr>
                <a:t>30%</a:t>
              </a:r>
            </a:p>
          </p:txBody>
        </p:sp>
      </p:grpSp>
      <p:pic>
        <p:nvPicPr>
          <p:cNvPr id="2050" name="Picture 2" descr="C:\Users\Administrator\Desktop\读书\年轻人学生小孩 (33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4752" y="1567543"/>
            <a:ext cx="3703365" cy="3749040"/>
          </a:xfrm>
          <a:prstGeom prst="rect">
            <a:avLst/>
          </a:prstGeom>
          <a:noFill/>
        </p:spPr>
      </p:pic>
      <p:grpSp>
        <p:nvGrpSpPr>
          <p:cNvPr id="4" name="组合 3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33" name="矩形 32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0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7466">
        <p14:prism dir="u"/>
      </p:transition>
    </mc:Choice>
    <mc:Fallback xmlns="">
      <p:transition spd="slow" advTm="74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/>
      <p:bldP spid="65" grpId="0"/>
      <p:bldP spid="66" grpId="0" animBg="1"/>
      <p:bldP spid="67" grpId="0"/>
      <p:bldP spid="68" grpId="0"/>
      <p:bldP spid="69" grpId="0" animBg="1"/>
      <p:bldP spid="70" grpId="0"/>
      <p:bldP spid="71" grpId="0" animBg="1"/>
      <p:bldP spid="72" grpId="0" animBg="1"/>
      <p:bldP spid="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xmlns="" id="{003288E0-E11A-4BEB-9625-98308EF7514D}"/>
              </a:ext>
            </a:extLst>
          </p:cNvPr>
          <p:cNvCxnSpPr/>
          <p:nvPr/>
        </p:nvCxnSpPr>
        <p:spPr>
          <a:xfrm>
            <a:off x="1937873" y="1439597"/>
            <a:ext cx="0" cy="4251613"/>
          </a:xfrm>
          <a:prstGeom prst="line">
            <a:avLst/>
          </a:prstGeom>
          <a:noFill/>
          <a:ln w="9525" cap="flat" cmpd="sng" algn="ctr">
            <a:solidFill>
              <a:srgbClr val="1C3954"/>
            </a:solidFill>
            <a:prstDash val="lgDash"/>
            <a:miter lim="800000"/>
          </a:ln>
          <a:effectLst/>
        </p:spPr>
      </p:cxnSp>
      <p:sp>
        <p:nvSpPr>
          <p:cNvPr id="56" name="Freeform 24">
            <a:extLst>
              <a:ext uri="{FF2B5EF4-FFF2-40B4-BE49-F238E27FC236}">
                <a16:creationId xmlns:a16="http://schemas.microsoft.com/office/drawing/2014/main" xmlns="" id="{1B96C9DD-DCAD-4901-910A-50C6756F1FDB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958609" y="1594537"/>
            <a:ext cx="311151" cy="893764"/>
          </a:xfrm>
          <a:custGeom>
            <a:avLst/>
            <a:gdLst>
              <a:gd name="T0" fmla="*/ 56 w 80"/>
              <a:gd name="T1" fmla="*/ 172 h 235"/>
              <a:gd name="T2" fmla="*/ 57 w 80"/>
              <a:gd name="T3" fmla="*/ 146 h 235"/>
              <a:gd name="T4" fmla="*/ 62 w 80"/>
              <a:gd name="T5" fmla="*/ 146 h 235"/>
              <a:gd name="T6" fmla="*/ 56 w 80"/>
              <a:gd name="T7" fmla="*/ 172 h 235"/>
              <a:gd name="T8" fmla="*/ 47 w 80"/>
              <a:gd name="T9" fmla="*/ 169 h 235"/>
              <a:gd name="T10" fmla="*/ 43 w 80"/>
              <a:gd name="T11" fmla="*/ 147 h 235"/>
              <a:gd name="T12" fmla="*/ 46 w 80"/>
              <a:gd name="T13" fmla="*/ 147 h 235"/>
              <a:gd name="T14" fmla="*/ 47 w 80"/>
              <a:gd name="T15" fmla="*/ 153 h 235"/>
              <a:gd name="T16" fmla="*/ 47 w 80"/>
              <a:gd name="T17" fmla="*/ 169 h 235"/>
              <a:gd name="T18" fmla="*/ 26 w 80"/>
              <a:gd name="T19" fmla="*/ 152 h 235"/>
              <a:gd name="T20" fmla="*/ 20 w 80"/>
              <a:gd name="T21" fmla="*/ 147 h 235"/>
              <a:gd name="T22" fmla="*/ 31 w 80"/>
              <a:gd name="T23" fmla="*/ 147 h 235"/>
              <a:gd name="T24" fmla="*/ 32 w 80"/>
              <a:gd name="T25" fmla="*/ 153 h 235"/>
              <a:gd name="T26" fmla="*/ 40 w 80"/>
              <a:gd name="T27" fmla="*/ 189 h 235"/>
              <a:gd name="T28" fmla="*/ 26 w 80"/>
              <a:gd name="T29" fmla="*/ 152 h 235"/>
              <a:gd name="T30" fmla="*/ 10 w 80"/>
              <a:gd name="T31" fmla="*/ 148 h 235"/>
              <a:gd name="T32" fmla="*/ 22 w 80"/>
              <a:gd name="T33" fmla="*/ 168 h 235"/>
              <a:gd name="T34" fmla="*/ 10 w 80"/>
              <a:gd name="T35" fmla="*/ 148 h 235"/>
              <a:gd name="T36" fmla="*/ 21 w 80"/>
              <a:gd name="T37" fmla="*/ 77 h 235"/>
              <a:gd name="T38" fmla="*/ 25 w 80"/>
              <a:gd name="T39" fmla="*/ 94 h 235"/>
              <a:gd name="T40" fmla="*/ 21 w 80"/>
              <a:gd name="T41" fmla="*/ 77 h 235"/>
              <a:gd name="T42" fmla="*/ 21 w 80"/>
              <a:gd name="T43" fmla="*/ 75 h 235"/>
              <a:gd name="T44" fmla="*/ 19 w 80"/>
              <a:gd name="T45" fmla="*/ 63 h 235"/>
              <a:gd name="T46" fmla="*/ 21 w 80"/>
              <a:gd name="T47" fmla="*/ 75 h 235"/>
              <a:gd name="T48" fmla="*/ 27 w 80"/>
              <a:gd name="T49" fmla="*/ 110 h 235"/>
              <a:gd name="T50" fmla="*/ 27 w 80"/>
              <a:gd name="T51" fmla="*/ 110 h 235"/>
              <a:gd name="T52" fmla="*/ 78 w 80"/>
              <a:gd name="T53" fmla="*/ 142 h 235"/>
              <a:gd name="T54" fmla="*/ 40 w 80"/>
              <a:gd name="T55" fmla="*/ 139 h 235"/>
              <a:gd name="T56" fmla="*/ 23 w 80"/>
              <a:gd name="T57" fmla="*/ 3 h 235"/>
              <a:gd name="T58" fmla="*/ 13 w 80"/>
              <a:gd name="T59" fmla="*/ 3 h 235"/>
              <a:gd name="T60" fmla="*/ 15 w 80"/>
              <a:gd name="T61" fmla="*/ 34 h 235"/>
              <a:gd name="T62" fmla="*/ 19 w 80"/>
              <a:gd name="T63" fmla="*/ 62 h 235"/>
              <a:gd name="T64" fmla="*/ 11 w 80"/>
              <a:gd name="T65" fmla="*/ 13 h 235"/>
              <a:gd name="T66" fmla="*/ 0 w 80"/>
              <a:gd name="T67" fmla="*/ 11 h 235"/>
              <a:gd name="T68" fmla="*/ 23 w 80"/>
              <a:gd name="T69" fmla="*/ 139 h 235"/>
              <a:gd name="T70" fmla="*/ 11 w 80"/>
              <a:gd name="T71" fmla="*/ 139 h 235"/>
              <a:gd name="T72" fmla="*/ 6 w 80"/>
              <a:gd name="T73" fmla="*/ 147 h 235"/>
              <a:gd name="T74" fmla="*/ 0 w 80"/>
              <a:gd name="T75" fmla="*/ 152 h 235"/>
              <a:gd name="T76" fmla="*/ 42 w 80"/>
              <a:gd name="T77" fmla="*/ 234 h 235"/>
              <a:gd name="T78" fmla="*/ 51 w 80"/>
              <a:gd name="T79" fmla="*/ 232 h 235"/>
              <a:gd name="T80" fmla="*/ 63 w 80"/>
              <a:gd name="T81" fmla="*/ 183 h 235"/>
              <a:gd name="T82" fmla="*/ 76 w 80"/>
              <a:gd name="T83" fmla="*/ 156 h 235"/>
              <a:gd name="T84" fmla="*/ 78 w 80"/>
              <a:gd name="T85" fmla="*/ 142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235">
                <a:moveTo>
                  <a:pt x="56" y="172"/>
                </a:moveTo>
                <a:cubicBezTo>
                  <a:pt x="58" y="162"/>
                  <a:pt x="57" y="158"/>
                  <a:pt x="57" y="146"/>
                </a:cubicBezTo>
                <a:cubicBezTo>
                  <a:pt x="59" y="147"/>
                  <a:pt x="59" y="146"/>
                  <a:pt x="62" y="146"/>
                </a:cubicBezTo>
                <a:cubicBezTo>
                  <a:pt x="60" y="155"/>
                  <a:pt x="60" y="164"/>
                  <a:pt x="56" y="172"/>
                </a:cubicBezTo>
                <a:moveTo>
                  <a:pt x="47" y="169"/>
                </a:moveTo>
                <a:cubicBezTo>
                  <a:pt x="46" y="160"/>
                  <a:pt x="44" y="154"/>
                  <a:pt x="43" y="147"/>
                </a:cubicBezTo>
                <a:cubicBezTo>
                  <a:pt x="44" y="148"/>
                  <a:pt x="45" y="146"/>
                  <a:pt x="46" y="147"/>
                </a:cubicBezTo>
                <a:cubicBezTo>
                  <a:pt x="45" y="148"/>
                  <a:pt x="47" y="150"/>
                  <a:pt x="47" y="153"/>
                </a:cubicBezTo>
                <a:cubicBezTo>
                  <a:pt x="48" y="159"/>
                  <a:pt x="47" y="166"/>
                  <a:pt x="47" y="169"/>
                </a:cubicBezTo>
                <a:moveTo>
                  <a:pt x="26" y="152"/>
                </a:moveTo>
                <a:cubicBezTo>
                  <a:pt x="24" y="149"/>
                  <a:pt x="20" y="150"/>
                  <a:pt x="20" y="147"/>
                </a:cubicBezTo>
                <a:cubicBezTo>
                  <a:pt x="24" y="146"/>
                  <a:pt x="26" y="147"/>
                  <a:pt x="31" y="147"/>
                </a:cubicBezTo>
                <a:cubicBezTo>
                  <a:pt x="31" y="148"/>
                  <a:pt x="32" y="150"/>
                  <a:pt x="32" y="153"/>
                </a:cubicBezTo>
                <a:cubicBezTo>
                  <a:pt x="38" y="161"/>
                  <a:pt x="38" y="175"/>
                  <a:pt x="40" y="189"/>
                </a:cubicBezTo>
                <a:cubicBezTo>
                  <a:pt x="35" y="175"/>
                  <a:pt x="32" y="165"/>
                  <a:pt x="26" y="152"/>
                </a:cubicBezTo>
                <a:moveTo>
                  <a:pt x="10" y="148"/>
                </a:moveTo>
                <a:cubicBezTo>
                  <a:pt x="16" y="152"/>
                  <a:pt x="19" y="160"/>
                  <a:pt x="22" y="168"/>
                </a:cubicBezTo>
                <a:cubicBezTo>
                  <a:pt x="18" y="161"/>
                  <a:pt x="14" y="154"/>
                  <a:pt x="10" y="148"/>
                </a:cubicBezTo>
                <a:moveTo>
                  <a:pt x="21" y="77"/>
                </a:moveTo>
                <a:cubicBezTo>
                  <a:pt x="24" y="82"/>
                  <a:pt x="24" y="89"/>
                  <a:pt x="25" y="94"/>
                </a:cubicBezTo>
                <a:cubicBezTo>
                  <a:pt x="22" y="90"/>
                  <a:pt x="23" y="83"/>
                  <a:pt x="21" y="77"/>
                </a:cubicBezTo>
                <a:moveTo>
                  <a:pt x="21" y="75"/>
                </a:moveTo>
                <a:cubicBezTo>
                  <a:pt x="20" y="73"/>
                  <a:pt x="20" y="68"/>
                  <a:pt x="19" y="63"/>
                </a:cubicBezTo>
                <a:cubicBezTo>
                  <a:pt x="21" y="67"/>
                  <a:pt x="22" y="72"/>
                  <a:pt x="21" y="75"/>
                </a:cubicBezTo>
                <a:moveTo>
                  <a:pt x="27" y="110"/>
                </a:moveTo>
                <a:cubicBezTo>
                  <a:pt x="29" y="114"/>
                  <a:pt x="27" y="116"/>
                  <a:pt x="27" y="110"/>
                </a:cubicBezTo>
                <a:close/>
                <a:moveTo>
                  <a:pt x="78" y="142"/>
                </a:moveTo>
                <a:cubicBezTo>
                  <a:pt x="71" y="136"/>
                  <a:pt x="52" y="141"/>
                  <a:pt x="40" y="139"/>
                </a:cubicBezTo>
                <a:cubicBezTo>
                  <a:pt x="35" y="93"/>
                  <a:pt x="24" y="52"/>
                  <a:pt x="23" y="3"/>
                </a:cubicBezTo>
                <a:cubicBezTo>
                  <a:pt x="21" y="0"/>
                  <a:pt x="16" y="0"/>
                  <a:pt x="13" y="3"/>
                </a:cubicBezTo>
                <a:cubicBezTo>
                  <a:pt x="13" y="12"/>
                  <a:pt x="14" y="24"/>
                  <a:pt x="15" y="34"/>
                </a:cubicBezTo>
                <a:cubicBezTo>
                  <a:pt x="17" y="45"/>
                  <a:pt x="19" y="56"/>
                  <a:pt x="19" y="62"/>
                </a:cubicBezTo>
                <a:cubicBezTo>
                  <a:pt x="17" y="48"/>
                  <a:pt x="13" y="29"/>
                  <a:pt x="11" y="13"/>
                </a:cubicBezTo>
                <a:cubicBezTo>
                  <a:pt x="8" y="10"/>
                  <a:pt x="4" y="8"/>
                  <a:pt x="0" y="11"/>
                </a:cubicBezTo>
                <a:cubicBezTo>
                  <a:pt x="9" y="51"/>
                  <a:pt x="14" y="94"/>
                  <a:pt x="23" y="139"/>
                </a:cubicBezTo>
                <a:cubicBezTo>
                  <a:pt x="17" y="139"/>
                  <a:pt x="14" y="140"/>
                  <a:pt x="11" y="139"/>
                </a:cubicBezTo>
                <a:cubicBezTo>
                  <a:pt x="8" y="142"/>
                  <a:pt x="3" y="143"/>
                  <a:pt x="6" y="147"/>
                </a:cubicBezTo>
                <a:cubicBezTo>
                  <a:pt x="2" y="147"/>
                  <a:pt x="1" y="150"/>
                  <a:pt x="0" y="152"/>
                </a:cubicBezTo>
                <a:cubicBezTo>
                  <a:pt x="18" y="175"/>
                  <a:pt x="31" y="204"/>
                  <a:pt x="42" y="234"/>
                </a:cubicBezTo>
                <a:cubicBezTo>
                  <a:pt x="46" y="235"/>
                  <a:pt x="49" y="234"/>
                  <a:pt x="51" y="232"/>
                </a:cubicBezTo>
                <a:cubicBezTo>
                  <a:pt x="52" y="215"/>
                  <a:pt x="57" y="198"/>
                  <a:pt x="63" y="183"/>
                </a:cubicBezTo>
                <a:cubicBezTo>
                  <a:pt x="67" y="173"/>
                  <a:pt x="73" y="165"/>
                  <a:pt x="76" y="156"/>
                </a:cubicBezTo>
                <a:cubicBezTo>
                  <a:pt x="78" y="151"/>
                  <a:pt x="80" y="144"/>
                  <a:pt x="78" y="14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4" tIns="45713" rIns="91424" bIns="45713" numCol="1" anchor="t" anchorCtr="0" compatLnSpc="1"/>
          <a:lstStyle/>
          <a:p>
            <a:pPr defTabSz="1218323">
              <a:defRPr/>
            </a:pPr>
            <a:endParaRPr lang="zh-CN" altLang="en-US" sz="24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7" name="Freeform 24">
            <a:extLst>
              <a:ext uri="{FF2B5EF4-FFF2-40B4-BE49-F238E27FC236}">
                <a16:creationId xmlns:a16="http://schemas.microsoft.com/office/drawing/2014/main" xmlns="" id="{AB2D62C9-49BA-4049-92CF-12DE4794F819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958610" y="2876084"/>
            <a:ext cx="311151" cy="893764"/>
          </a:xfrm>
          <a:custGeom>
            <a:avLst/>
            <a:gdLst>
              <a:gd name="T0" fmla="*/ 56 w 80"/>
              <a:gd name="T1" fmla="*/ 172 h 235"/>
              <a:gd name="T2" fmla="*/ 57 w 80"/>
              <a:gd name="T3" fmla="*/ 146 h 235"/>
              <a:gd name="T4" fmla="*/ 62 w 80"/>
              <a:gd name="T5" fmla="*/ 146 h 235"/>
              <a:gd name="T6" fmla="*/ 56 w 80"/>
              <a:gd name="T7" fmla="*/ 172 h 235"/>
              <a:gd name="T8" fmla="*/ 47 w 80"/>
              <a:gd name="T9" fmla="*/ 169 h 235"/>
              <a:gd name="T10" fmla="*/ 43 w 80"/>
              <a:gd name="T11" fmla="*/ 147 h 235"/>
              <a:gd name="T12" fmla="*/ 46 w 80"/>
              <a:gd name="T13" fmla="*/ 147 h 235"/>
              <a:gd name="T14" fmla="*/ 47 w 80"/>
              <a:gd name="T15" fmla="*/ 153 h 235"/>
              <a:gd name="T16" fmla="*/ 47 w 80"/>
              <a:gd name="T17" fmla="*/ 169 h 235"/>
              <a:gd name="T18" fmla="*/ 26 w 80"/>
              <a:gd name="T19" fmla="*/ 152 h 235"/>
              <a:gd name="T20" fmla="*/ 20 w 80"/>
              <a:gd name="T21" fmla="*/ 147 h 235"/>
              <a:gd name="T22" fmla="*/ 31 w 80"/>
              <a:gd name="T23" fmla="*/ 147 h 235"/>
              <a:gd name="T24" fmla="*/ 32 w 80"/>
              <a:gd name="T25" fmla="*/ 153 h 235"/>
              <a:gd name="T26" fmla="*/ 40 w 80"/>
              <a:gd name="T27" fmla="*/ 189 h 235"/>
              <a:gd name="T28" fmla="*/ 26 w 80"/>
              <a:gd name="T29" fmla="*/ 152 h 235"/>
              <a:gd name="T30" fmla="*/ 10 w 80"/>
              <a:gd name="T31" fmla="*/ 148 h 235"/>
              <a:gd name="T32" fmla="*/ 22 w 80"/>
              <a:gd name="T33" fmla="*/ 168 h 235"/>
              <a:gd name="T34" fmla="*/ 10 w 80"/>
              <a:gd name="T35" fmla="*/ 148 h 235"/>
              <a:gd name="T36" fmla="*/ 21 w 80"/>
              <a:gd name="T37" fmla="*/ 77 h 235"/>
              <a:gd name="T38" fmla="*/ 25 w 80"/>
              <a:gd name="T39" fmla="*/ 94 h 235"/>
              <a:gd name="T40" fmla="*/ 21 w 80"/>
              <a:gd name="T41" fmla="*/ 77 h 235"/>
              <a:gd name="T42" fmla="*/ 21 w 80"/>
              <a:gd name="T43" fmla="*/ 75 h 235"/>
              <a:gd name="T44" fmla="*/ 19 w 80"/>
              <a:gd name="T45" fmla="*/ 63 h 235"/>
              <a:gd name="T46" fmla="*/ 21 w 80"/>
              <a:gd name="T47" fmla="*/ 75 h 235"/>
              <a:gd name="T48" fmla="*/ 27 w 80"/>
              <a:gd name="T49" fmla="*/ 110 h 235"/>
              <a:gd name="T50" fmla="*/ 27 w 80"/>
              <a:gd name="T51" fmla="*/ 110 h 235"/>
              <a:gd name="T52" fmla="*/ 78 w 80"/>
              <a:gd name="T53" fmla="*/ 142 h 235"/>
              <a:gd name="T54" fmla="*/ 40 w 80"/>
              <a:gd name="T55" fmla="*/ 139 h 235"/>
              <a:gd name="T56" fmla="*/ 23 w 80"/>
              <a:gd name="T57" fmla="*/ 3 h 235"/>
              <a:gd name="T58" fmla="*/ 13 w 80"/>
              <a:gd name="T59" fmla="*/ 3 h 235"/>
              <a:gd name="T60" fmla="*/ 15 w 80"/>
              <a:gd name="T61" fmla="*/ 34 h 235"/>
              <a:gd name="T62" fmla="*/ 19 w 80"/>
              <a:gd name="T63" fmla="*/ 62 h 235"/>
              <a:gd name="T64" fmla="*/ 11 w 80"/>
              <a:gd name="T65" fmla="*/ 13 h 235"/>
              <a:gd name="T66" fmla="*/ 0 w 80"/>
              <a:gd name="T67" fmla="*/ 11 h 235"/>
              <a:gd name="T68" fmla="*/ 23 w 80"/>
              <a:gd name="T69" fmla="*/ 139 h 235"/>
              <a:gd name="T70" fmla="*/ 11 w 80"/>
              <a:gd name="T71" fmla="*/ 139 h 235"/>
              <a:gd name="T72" fmla="*/ 6 w 80"/>
              <a:gd name="T73" fmla="*/ 147 h 235"/>
              <a:gd name="T74" fmla="*/ 0 w 80"/>
              <a:gd name="T75" fmla="*/ 152 h 235"/>
              <a:gd name="T76" fmla="*/ 42 w 80"/>
              <a:gd name="T77" fmla="*/ 234 h 235"/>
              <a:gd name="T78" fmla="*/ 51 w 80"/>
              <a:gd name="T79" fmla="*/ 232 h 235"/>
              <a:gd name="T80" fmla="*/ 63 w 80"/>
              <a:gd name="T81" fmla="*/ 183 h 235"/>
              <a:gd name="T82" fmla="*/ 76 w 80"/>
              <a:gd name="T83" fmla="*/ 156 h 235"/>
              <a:gd name="T84" fmla="*/ 78 w 80"/>
              <a:gd name="T85" fmla="*/ 142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235">
                <a:moveTo>
                  <a:pt x="56" y="172"/>
                </a:moveTo>
                <a:cubicBezTo>
                  <a:pt x="58" y="162"/>
                  <a:pt x="57" y="158"/>
                  <a:pt x="57" y="146"/>
                </a:cubicBezTo>
                <a:cubicBezTo>
                  <a:pt x="59" y="147"/>
                  <a:pt x="59" y="146"/>
                  <a:pt x="62" y="146"/>
                </a:cubicBezTo>
                <a:cubicBezTo>
                  <a:pt x="60" y="155"/>
                  <a:pt x="60" y="164"/>
                  <a:pt x="56" y="172"/>
                </a:cubicBezTo>
                <a:moveTo>
                  <a:pt x="47" y="169"/>
                </a:moveTo>
                <a:cubicBezTo>
                  <a:pt x="46" y="160"/>
                  <a:pt x="44" y="154"/>
                  <a:pt x="43" y="147"/>
                </a:cubicBezTo>
                <a:cubicBezTo>
                  <a:pt x="44" y="148"/>
                  <a:pt x="45" y="146"/>
                  <a:pt x="46" y="147"/>
                </a:cubicBezTo>
                <a:cubicBezTo>
                  <a:pt x="45" y="148"/>
                  <a:pt x="47" y="150"/>
                  <a:pt x="47" y="153"/>
                </a:cubicBezTo>
                <a:cubicBezTo>
                  <a:pt x="48" y="159"/>
                  <a:pt x="47" y="166"/>
                  <a:pt x="47" y="169"/>
                </a:cubicBezTo>
                <a:moveTo>
                  <a:pt x="26" y="152"/>
                </a:moveTo>
                <a:cubicBezTo>
                  <a:pt x="24" y="149"/>
                  <a:pt x="20" y="150"/>
                  <a:pt x="20" y="147"/>
                </a:cubicBezTo>
                <a:cubicBezTo>
                  <a:pt x="24" y="146"/>
                  <a:pt x="26" y="147"/>
                  <a:pt x="31" y="147"/>
                </a:cubicBezTo>
                <a:cubicBezTo>
                  <a:pt x="31" y="148"/>
                  <a:pt x="32" y="150"/>
                  <a:pt x="32" y="153"/>
                </a:cubicBezTo>
                <a:cubicBezTo>
                  <a:pt x="38" y="161"/>
                  <a:pt x="38" y="175"/>
                  <a:pt x="40" y="189"/>
                </a:cubicBezTo>
                <a:cubicBezTo>
                  <a:pt x="35" y="175"/>
                  <a:pt x="32" y="165"/>
                  <a:pt x="26" y="152"/>
                </a:cubicBezTo>
                <a:moveTo>
                  <a:pt x="10" y="148"/>
                </a:moveTo>
                <a:cubicBezTo>
                  <a:pt x="16" y="152"/>
                  <a:pt x="19" y="160"/>
                  <a:pt x="22" y="168"/>
                </a:cubicBezTo>
                <a:cubicBezTo>
                  <a:pt x="18" y="161"/>
                  <a:pt x="14" y="154"/>
                  <a:pt x="10" y="148"/>
                </a:cubicBezTo>
                <a:moveTo>
                  <a:pt x="21" y="77"/>
                </a:moveTo>
                <a:cubicBezTo>
                  <a:pt x="24" y="82"/>
                  <a:pt x="24" y="89"/>
                  <a:pt x="25" y="94"/>
                </a:cubicBezTo>
                <a:cubicBezTo>
                  <a:pt x="22" y="90"/>
                  <a:pt x="23" y="83"/>
                  <a:pt x="21" y="77"/>
                </a:cubicBezTo>
                <a:moveTo>
                  <a:pt x="21" y="75"/>
                </a:moveTo>
                <a:cubicBezTo>
                  <a:pt x="20" y="73"/>
                  <a:pt x="20" y="68"/>
                  <a:pt x="19" y="63"/>
                </a:cubicBezTo>
                <a:cubicBezTo>
                  <a:pt x="21" y="67"/>
                  <a:pt x="22" y="72"/>
                  <a:pt x="21" y="75"/>
                </a:cubicBezTo>
                <a:moveTo>
                  <a:pt x="27" y="110"/>
                </a:moveTo>
                <a:cubicBezTo>
                  <a:pt x="29" y="114"/>
                  <a:pt x="27" y="116"/>
                  <a:pt x="27" y="110"/>
                </a:cubicBezTo>
                <a:close/>
                <a:moveTo>
                  <a:pt x="78" y="142"/>
                </a:moveTo>
                <a:cubicBezTo>
                  <a:pt x="71" y="136"/>
                  <a:pt x="52" y="141"/>
                  <a:pt x="40" y="139"/>
                </a:cubicBezTo>
                <a:cubicBezTo>
                  <a:pt x="35" y="93"/>
                  <a:pt x="24" y="52"/>
                  <a:pt x="23" y="3"/>
                </a:cubicBezTo>
                <a:cubicBezTo>
                  <a:pt x="21" y="0"/>
                  <a:pt x="16" y="0"/>
                  <a:pt x="13" y="3"/>
                </a:cubicBezTo>
                <a:cubicBezTo>
                  <a:pt x="13" y="12"/>
                  <a:pt x="14" y="24"/>
                  <a:pt x="15" y="34"/>
                </a:cubicBezTo>
                <a:cubicBezTo>
                  <a:pt x="17" y="45"/>
                  <a:pt x="19" y="56"/>
                  <a:pt x="19" y="62"/>
                </a:cubicBezTo>
                <a:cubicBezTo>
                  <a:pt x="17" y="48"/>
                  <a:pt x="13" y="29"/>
                  <a:pt x="11" y="13"/>
                </a:cubicBezTo>
                <a:cubicBezTo>
                  <a:pt x="8" y="10"/>
                  <a:pt x="4" y="8"/>
                  <a:pt x="0" y="11"/>
                </a:cubicBezTo>
                <a:cubicBezTo>
                  <a:pt x="9" y="51"/>
                  <a:pt x="14" y="94"/>
                  <a:pt x="23" y="139"/>
                </a:cubicBezTo>
                <a:cubicBezTo>
                  <a:pt x="17" y="139"/>
                  <a:pt x="14" y="140"/>
                  <a:pt x="11" y="139"/>
                </a:cubicBezTo>
                <a:cubicBezTo>
                  <a:pt x="8" y="142"/>
                  <a:pt x="3" y="143"/>
                  <a:pt x="6" y="147"/>
                </a:cubicBezTo>
                <a:cubicBezTo>
                  <a:pt x="2" y="147"/>
                  <a:pt x="1" y="150"/>
                  <a:pt x="0" y="152"/>
                </a:cubicBezTo>
                <a:cubicBezTo>
                  <a:pt x="18" y="175"/>
                  <a:pt x="31" y="204"/>
                  <a:pt x="42" y="234"/>
                </a:cubicBezTo>
                <a:cubicBezTo>
                  <a:pt x="46" y="235"/>
                  <a:pt x="49" y="234"/>
                  <a:pt x="51" y="232"/>
                </a:cubicBezTo>
                <a:cubicBezTo>
                  <a:pt x="52" y="215"/>
                  <a:pt x="57" y="198"/>
                  <a:pt x="63" y="183"/>
                </a:cubicBezTo>
                <a:cubicBezTo>
                  <a:pt x="67" y="173"/>
                  <a:pt x="73" y="165"/>
                  <a:pt x="76" y="156"/>
                </a:cubicBezTo>
                <a:cubicBezTo>
                  <a:pt x="78" y="151"/>
                  <a:pt x="80" y="144"/>
                  <a:pt x="78" y="14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4" tIns="45713" rIns="91424" bIns="45713" numCol="1" anchor="t" anchorCtr="0" compatLnSpc="1"/>
          <a:lstStyle/>
          <a:p>
            <a:pPr defTabSz="1218323">
              <a:defRPr/>
            </a:pPr>
            <a:endParaRPr lang="zh-CN" altLang="en-US" sz="24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58" name="Freeform 24">
            <a:extLst>
              <a:ext uri="{FF2B5EF4-FFF2-40B4-BE49-F238E27FC236}">
                <a16:creationId xmlns:a16="http://schemas.microsoft.com/office/drawing/2014/main" xmlns="" id="{83719E3D-F4BB-4C9B-8001-0DFCE74A09F0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1958611" y="4283214"/>
            <a:ext cx="311151" cy="893764"/>
          </a:xfrm>
          <a:custGeom>
            <a:avLst/>
            <a:gdLst>
              <a:gd name="T0" fmla="*/ 56 w 80"/>
              <a:gd name="T1" fmla="*/ 172 h 235"/>
              <a:gd name="T2" fmla="*/ 57 w 80"/>
              <a:gd name="T3" fmla="*/ 146 h 235"/>
              <a:gd name="T4" fmla="*/ 62 w 80"/>
              <a:gd name="T5" fmla="*/ 146 h 235"/>
              <a:gd name="T6" fmla="*/ 56 w 80"/>
              <a:gd name="T7" fmla="*/ 172 h 235"/>
              <a:gd name="T8" fmla="*/ 47 w 80"/>
              <a:gd name="T9" fmla="*/ 169 h 235"/>
              <a:gd name="T10" fmla="*/ 43 w 80"/>
              <a:gd name="T11" fmla="*/ 147 h 235"/>
              <a:gd name="T12" fmla="*/ 46 w 80"/>
              <a:gd name="T13" fmla="*/ 147 h 235"/>
              <a:gd name="T14" fmla="*/ 47 w 80"/>
              <a:gd name="T15" fmla="*/ 153 h 235"/>
              <a:gd name="T16" fmla="*/ 47 w 80"/>
              <a:gd name="T17" fmla="*/ 169 h 235"/>
              <a:gd name="T18" fmla="*/ 26 w 80"/>
              <a:gd name="T19" fmla="*/ 152 h 235"/>
              <a:gd name="T20" fmla="*/ 20 w 80"/>
              <a:gd name="T21" fmla="*/ 147 h 235"/>
              <a:gd name="T22" fmla="*/ 31 w 80"/>
              <a:gd name="T23" fmla="*/ 147 h 235"/>
              <a:gd name="T24" fmla="*/ 32 w 80"/>
              <a:gd name="T25" fmla="*/ 153 h 235"/>
              <a:gd name="T26" fmla="*/ 40 w 80"/>
              <a:gd name="T27" fmla="*/ 189 h 235"/>
              <a:gd name="T28" fmla="*/ 26 w 80"/>
              <a:gd name="T29" fmla="*/ 152 h 235"/>
              <a:gd name="T30" fmla="*/ 10 w 80"/>
              <a:gd name="T31" fmla="*/ 148 h 235"/>
              <a:gd name="T32" fmla="*/ 22 w 80"/>
              <a:gd name="T33" fmla="*/ 168 h 235"/>
              <a:gd name="T34" fmla="*/ 10 w 80"/>
              <a:gd name="T35" fmla="*/ 148 h 235"/>
              <a:gd name="T36" fmla="*/ 21 w 80"/>
              <a:gd name="T37" fmla="*/ 77 h 235"/>
              <a:gd name="T38" fmla="*/ 25 w 80"/>
              <a:gd name="T39" fmla="*/ 94 h 235"/>
              <a:gd name="T40" fmla="*/ 21 w 80"/>
              <a:gd name="T41" fmla="*/ 77 h 235"/>
              <a:gd name="T42" fmla="*/ 21 w 80"/>
              <a:gd name="T43" fmla="*/ 75 h 235"/>
              <a:gd name="T44" fmla="*/ 19 w 80"/>
              <a:gd name="T45" fmla="*/ 63 h 235"/>
              <a:gd name="T46" fmla="*/ 21 w 80"/>
              <a:gd name="T47" fmla="*/ 75 h 235"/>
              <a:gd name="T48" fmla="*/ 27 w 80"/>
              <a:gd name="T49" fmla="*/ 110 h 235"/>
              <a:gd name="T50" fmla="*/ 27 w 80"/>
              <a:gd name="T51" fmla="*/ 110 h 235"/>
              <a:gd name="T52" fmla="*/ 78 w 80"/>
              <a:gd name="T53" fmla="*/ 142 h 235"/>
              <a:gd name="T54" fmla="*/ 40 w 80"/>
              <a:gd name="T55" fmla="*/ 139 h 235"/>
              <a:gd name="T56" fmla="*/ 23 w 80"/>
              <a:gd name="T57" fmla="*/ 3 h 235"/>
              <a:gd name="T58" fmla="*/ 13 w 80"/>
              <a:gd name="T59" fmla="*/ 3 h 235"/>
              <a:gd name="T60" fmla="*/ 15 w 80"/>
              <a:gd name="T61" fmla="*/ 34 h 235"/>
              <a:gd name="T62" fmla="*/ 19 w 80"/>
              <a:gd name="T63" fmla="*/ 62 h 235"/>
              <a:gd name="T64" fmla="*/ 11 w 80"/>
              <a:gd name="T65" fmla="*/ 13 h 235"/>
              <a:gd name="T66" fmla="*/ 0 w 80"/>
              <a:gd name="T67" fmla="*/ 11 h 235"/>
              <a:gd name="T68" fmla="*/ 23 w 80"/>
              <a:gd name="T69" fmla="*/ 139 h 235"/>
              <a:gd name="T70" fmla="*/ 11 w 80"/>
              <a:gd name="T71" fmla="*/ 139 h 235"/>
              <a:gd name="T72" fmla="*/ 6 w 80"/>
              <a:gd name="T73" fmla="*/ 147 h 235"/>
              <a:gd name="T74" fmla="*/ 0 w 80"/>
              <a:gd name="T75" fmla="*/ 152 h 235"/>
              <a:gd name="T76" fmla="*/ 42 w 80"/>
              <a:gd name="T77" fmla="*/ 234 h 235"/>
              <a:gd name="T78" fmla="*/ 51 w 80"/>
              <a:gd name="T79" fmla="*/ 232 h 235"/>
              <a:gd name="T80" fmla="*/ 63 w 80"/>
              <a:gd name="T81" fmla="*/ 183 h 235"/>
              <a:gd name="T82" fmla="*/ 76 w 80"/>
              <a:gd name="T83" fmla="*/ 156 h 235"/>
              <a:gd name="T84" fmla="*/ 78 w 80"/>
              <a:gd name="T85" fmla="*/ 142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235">
                <a:moveTo>
                  <a:pt x="56" y="172"/>
                </a:moveTo>
                <a:cubicBezTo>
                  <a:pt x="58" y="162"/>
                  <a:pt x="57" y="158"/>
                  <a:pt x="57" y="146"/>
                </a:cubicBezTo>
                <a:cubicBezTo>
                  <a:pt x="59" y="147"/>
                  <a:pt x="59" y="146"/>
                  <a:pt x="62" y="146"/>
                </a:cubicBezTo>
                <a:cubicBezTo>
                  <a:pt x="60" y="155"/>
                  <a:pt x="60" y="164"/>
                  <a:pt x="56" y="172"/>
                </a:cubicBezTo>
                <a:moveTo>
                  <a:pt x="47" y="169"/>
                </a:moveTo>
                <a:cubicBezTo>
                  <a:pt x="46" y="160"/>
                  <a:pt x="44" y="154"/>
                  <a:pt x="43" y="147"/>
                </a:cubicBezTo>
                <a:cubicBezTo>
                  <a:pt x="44" y="148"/>
                  <a:pt x="45" y="146"/>
                  <a:pt x="46" y="147"/>
                </a:cubicBezTo>
                <a:cubicBezTo>
                  <a:pt x="45" y="148"/>
                  <a:pt x="47" y="150"/>
                  <a:pt x="47" y="153"/>
                </a:cubicBezTo>
                <a:cubicBezTo>
                  <a:pt x="48" y="159"/>
                  <a:pt x="47" y="166"/>
                  <a:pt x="47" y="169"/>
                </a:cubicBezTo>
                <a:moveTo>
                  <a:pt x="26" y="152"/>
                </a:moveTo>
                <a:cubicBezTo>
                  <a:pt x="24" y="149"/>
                  <a:pt x="20" y="150"/>
                  <a:pt x="20" y="147"/>
                </a:cubicBezTo>
                <a:cubicBezTo>
                  <a:pt x="24" y="146"/>
                  <a:pt x="26" y="147"/>
                  <a:pt x="31" y="147"/>
                </a:cubicBezTo>
                <a:cubicBezTo>
                  <a:pt x="31" y="148"/>
                  <a:pt x="32" y="150"/>
                  <a:pt x="32" y="153"/>
                </a:cubicBezTo>
                <a:cubicBezTo>
                  <a:pt x="38" y="161"/>
                  <a:pt x="38" y="175"/>
                  <a:pt x="40" y="189"/>
                </a:cubicBezTo>
                <a:cubicBezTo>
                  <a:pt x="35" y="175"/>
                  <a:pt x="32" y="165"/>
                  <a:pt x="26" y="152"/>
                </a:cubicBezTo>
                <a:moveTo>
                  <a:pt x="10" y="148"/>
                </a:moveTo>
                <a:cubicBezTo>
                  <a:pt x="16" y="152"/>
                  <a:pt x="19" y="160"/>
                  <a:pt x="22" y="168"/>
                </a:cubicBezTo>
                <a:cubicBezTo>
                  <a:pt x="18" y="161"/>
                  <a:pt x="14" y="154"/>
                  <a:pt x="10" y="148"/>
                </a:cubicBezTo>
                <a:moveTo>
                  <a:pt x="21" y="77"/>
                </a:moveTo>
                <a:cubicBezTo>
                  <a:pt x="24" y="82"/>
                  <a:pt x="24" y="89"/>
                  <a:pt x="25" y="94"/>
                </a:cubicBezTo>
                <a:cubicBezTo>
                  <a:pt x="22" y="90"/>
                  <a:pt x="23" y="83"/>
                  <a:pt x="21" y="77"/>
                </a:cubicBezTo>
                <a:moveTo>
                  <a:pt x="21" y="75"/>
                </a:moveTo>
                <a:cubicBezTo>
                  <a:pt x="20" y="73"/>
                  <a:pt x="20" y="68"/>
                  <a:pt x="19" y="63"/>
                </a:cubicBezTo>
                <a:cubicBezTo>
                  <a:pt x="21" y="67"/>
                  <a:pt x="22" y="72"/>
                  <a:pt x="21" y="75"/>
                </a:cubicBezTo>
                <a:moveTo>
                  <a:pt x="27" y="110"/>
                </a:moveTo>
                <a:cubicBezTo>
                  <a:pt x="29" y="114"/>
                  <a:pt x="27" y="116"/>
                  <a:pt x="27" y="110"/>
                </a:cubicBezTo>
                <a:close/>
                <a:moveTo>
                  <a:pt x="78" y="142"/>
                </a:moveTo>
                <a:cubicBezTo>
                  <a:pt x="71" y="136"/>
                  <a:pt x="52" y="141"/>
                  <a:pt x="40" y="139"/>
                </a:cubicBezTo>
                <a:cubicBezTo>
                  <a:pt x="35" y="93"/>
                  <a:pt x="24" y="52"/>
                  <a:pt x="23" y="3"/>
                </a:cubicBezTo>
                <a:cubicBezTo>
                  <a:pt x="21" y="0"/>
                  <a:pt x="16" y="0"/>
                  <a:pt x="13" y="3"/>
                </a:cubicBezTo>
                <a:cubicBezTo>
                  <a:pt x="13" y="12"/>
                  <a:pt x="14" y="24"/>
                  <a:pt x="15" y="34"/>
                </a:cubicBezTo>
                <a:cubicBezTo>
                  <a:pt x="17" y="45"/>
                  <a:pt x="19" y="56"/>
                  <a:pt x="19" y="62"/>
                </a:cubicBezTo>
                <a:cubicBezTo>
                  <a:pt x="17" y="48"/>
                  <a:pt x="13" y="29"/>
                  <a:pt x="11" y="13"/>
                </a:cubicBezTo>
                <a:cubicBezTo>
                  <a:pt x="8" y="10"/>
                  <a:pt x="4" y="8"/>
                  <a:pt x="0" y="11"/>
                </a:cubicBezTo>
                <a:cubicBezTo>
                  <a:pt x="9" y="51"/>
                  <a:pt x="14" y="94"/>
                  <a:pt x="23" y="139"/>
                </a:cubicBezTo>
                <a:cubicBezTo>
                  <a:pt x="17" y="139"/>
                  <a:pt x="14" y="140"/>
                  <a:pt x="11" y="139"/>
                </a:cubicBezTo>
                <a:cubicBezTo>
                  <a:pt x="8" y="142"/>
                  <a:pt x="3" y="143"/>
                  <a:pt x="6" y="147"/>
                </a:cubicBezTo>
                <a:cubicBezTo>
                  <a:pt x="2" y="147"/>
                  <a:pt x="1" y="150"/>
                  <a:pt x="0" y="152"/>
                </a:cubicBezTo>
                <a:cubicBezTo>
                  <a:pt x="18" y="175"/>
                  <a:pt x="31" y="204"/>
                  <a:pt x="42" y="234"/>
                </a:cubicBezTo>
                <a:cubicBezTo>
                  <a:pt x="46" y="235"/>
                  <a:pt x="49" y="234"/>
                  <a:pt x="51" y="232"/>
                </a:cubicBezTo>
                <a:cubicBezTo>
                  <a:pt x="52" y="215"/>
                  <a:pt x="57" y="198"/>
                  <a:pt x="63" y="183"/>
                </a:cubicBezTo>
                <a:cubicBezTo>
                  <a:pt x="67" y="173"/>
                  <a:pt x="73" y="165"/>
                  <a:pt x="76" y="156"/>
                </a:cubicBezTo>
                <a:cubicBezTo>
                  <a:pt x="78" y="151"/>
                  <a:pt x="80" y="144"/>
                  <a:pt x="78" y="142"/>
                </a:cubicBezTo>
              </a:path>
            </a:pathLst>
          </a:custGeom>
          <a:solidFill>
            <a:srgbClr val="78B832"/>
          </a:solidFill>
          <a:ln>
            <a:noFill/>
          </a:ln>
        </p:spPr>
        <p:txBody>
          <a:bodyPr vert="horz" wrap="square" lIns="91424" tIns="45713" rIns="91424" bIns="45713" numCol="1" anchor="t" anchorCtr="0" compatLnSpc="1"/>
          <a:lstStyle/>
          <a:p>
            <a:pPr defTabSz="1218323">
              <a:defRPr/>
            </a:pPr>
            <a:endParaRPr lang="zh-CN" altLang="en-US" sz="24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3" name="文本框 111">
            <a:extLst>
              <a:ext uri="{FF2B5EF4-FFF2-40B4-BE49-F238E27FC236}">
                <a16:creationId xmlns:a16="http://schemas.microsoft.com/office/drawing/2014/main" xmlns="" id="{87D0C73A-799E-4842-A64C-B25E1AD04687}"/>
              </a:ext>
            </a:extLst>
          </p:cNvPr>
          <p:cNvSpPr txBox="1"/>
          <p:nvPr/>
        </p:nvSpPr>
        <p:spPr>
          <a:xfrm>
            <a:off x="2813629" y="208731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68D41C1F-6D1A-4D23-A9B5-0A50DA230330}"/>
              </a:ext>
            </a:extLst>
          </p:cNvPr>
          <p:cNvSpPr/>
          <p:nvPr/>
        </p:nvSpPr>
        <p:spPr>
          <a:xfrm>
            <a:off x="2705100" y="1726872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5" name="文本框 111">
            <a:extLst>
              <a:ext uri="{FF2B5EF4-FFF2-40B4-BE49-F238E27FC236}">
                <a16:creationId xmlns:a16="http://schemas.microsoft.com/office/drawing/2014/main" xmlns="" id="{C6DEBCC9-4036-490B-9C4D-5E09743C8B79}"/>
              </a:ext>
            </a:extLst>
          </p:cNvPr>
          <p:cNvSpPr txBox="1"/>
          <p:nvPr/>
        </p:nvSpPr>
        <p:spPr>
          <a:xfrm>
            <a:off x="2792405" y="3390880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0F5A67ED-F7B4-4CE9-BEF8-8726C0F1CA47}"/>
              </a:ext>
            </a:extLst>
          </p:cNvPr>
          <p:cNvSpPr/>
          <p:nvPr/>
        </p:nvSpPr>
        <p:spPr>
          <a:xfrm>
            <a:off x="2683876" y="3030439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9" name="文本框 111">
            <a:extLst>
              <a:ext uri="{FF2B5EF4-FFF2-40B4-BE49-F238E27FC236}">
                <a16:creationId xmlns:a16="http://schemas.microsoft.com/office/drawing/2014/main" xmlns="" id="{F3951281-DCEF-4442-A9AB-2C949A529B02}"/>
              </a:ext>
            </a:extLst>
          </p:cNvPr>
          <p:cNvSpPr txBox="1"/>
          <p:nvPr/>
        </p:nvSpPr>
        <p:spPr>
          <a:xfrm>
            <a:off x="2772674" y="4734865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xmlns="" id="{669C5839-E6A4-4B2B-9416-24357838453F}"/>
              </a:ext>
            </a:extLst>
          </p:cNvPr>
          <p:cNvSpPr/>
          <p:nvPr/>
        </p:nvSpPr>
        <p:spPr>
          <a:xfrm>
            <a:off x="2664145" y="4374424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3074" name="Picture 2" descr="C:\Users\Administrator\Desktop\读书\16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7474" y="327751"/>
            <a:ext cx="6778443" cy="6778443"/>
          </a:xfrm>
          <a:prstGeom prst="rect">
            <a:avLst/>
          </a:prstGeom>
          <a:noFill/>
        </p:spPr>
      </p:pic>
      <p:grpSp>
        <p:nvGrpSpPr>
          <p:cNvPr id="13" name="组合 12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4" name="矩形 13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1">
            <a:extLst>
              <a:ext uri="{FF2B5EF4-FFF2-40B4-BE49-F238E27FC236}">
                <a16:creationId xmlns:a16="http://schemas.microsoft.com/office/drawing/2014/main" xmlns="" id="{0D3167E5-28D4-42BE-97E2-68A13EA2CE41}"/>
              </a:ext>
            </a:extLst>
          </p:cNvPr>
          <p:cNvSpPr txBox="1"/>
          <p:nvPr/>
        </p:nvSpPr>
        <p:spPr>
          <a:xfrm>
            <a:off x="8318465" y="2081279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7D821DFD-C25F-41CC-BCB4-763D53E0940B}"/>
              </a:ext>
            </a:extLst>
          </p:cNvPr>
          <p:cNvSpPr/>
          <p:nvPr/>
        </p:nvSpPr>
        <p:spPr>
          <a:xfrm>
            <a:off x="8209936" y="1720838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8" name="文本框 111">
            <a:extLst>
              <a:ext uri="{FF2B5EF4-FFF2-40B4-BE49-F238E27FC236}">
                <a16:creationId xmlns:a16="http://schemas.microsoft.com/office/drawing/2014/main" xmlns="" id="{4868B625-49BA-412E-92D3-A162F6C9CBD7}"/>
              </a:ext>
            </a:extLst>
          </p:cNvPr>
          <p:cNvSpPr txBox="1"/>
          <p:nvPr/>
        </p:nvSpPr>
        <p:spPr>
          <a:xfrm>
            <a:off x="8344523" y="362068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AECD86F8-090D-4325-AF7B-A7D0B2184955}"/>
              </a:ext>
            </a:extLst>
          </p:cNvPr>
          <p:cNvSpPr/>
          <p:nvPr/>
        </p:nvSpPr>
        <p:spPr>
          <a:xfrm>
            <a:off x="8235994" y="3260242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Freeform 98">
            <a:extLst>
              <a:ext uri="{FF2B5EF4-FFF2-40B4-BE49-F238E27FC236}">
                <a16:creationId xmlns:a16="http://schemas.microsoft.com/office/drawing/2014/main" xmlns="" id="{76A8E362-8897-444D-8452-8B0FC7FD8AF4}"/>
              </a:ext>
            </a:extLst>
          </p:cNvPr>
          <p:cNvSpPr>
            <a:spLocks noEditPoints="1"/>
          </p:cNvSpPr>
          <p:nvPr/>
        </p:nvSpPr>
        <p:spPr bwMode="auto">
          <a:xfrm>
            <a:off x="7215965" y="1754431"/>
            <a:ext cx="577282" cy="824158"/>
          </a:xfrm>
          <a:custGeom>
            <a:avLst/>
            <a:gdLst>
              <a:gd name="T0" fmla="*/ 265 w 311"/>
              <a:gd name="T1" fmla="*/ 350 h 444"/>
              <a:gd name="T2" fmla="*/ 184 w 311"/>
              <a:gd name="T3" fmla="*/ 389 h 444"/>
              <a:gd name="T4" fmla="*/ 61 w 311"/>
              <a:gd name="T5" fmla="*/ 181 h 444"/>
              <a:gd name="T6" fmla="*/ 9 w 311"/>
              <a:gd name="T7" fmla="*/ 1 h 444"/>
              <a:gd name="T8" fmla="*/ 71 w 311"/>
              <a:gd name="T9" fmla="*/ 173 h 444"/>
              <a:gd name="T10" fmla="*/ 218 w 311"/>
              <a:gd name="T11" fmla="*/ 159 h 444"/>
              <a:gd name="T12" fmla="*/ 156 w 311"/>
              <a:gd name="T13" fmla="*/ 258 h 444"/>
              <a:gd name="T14" fmla="*/ 115 w 311"/>
              <a:gd name="T15" fmla="*/ 107 h 444"/>
              <a:gd name="T16" fmla="*/ 184 w 311"/>
              <a:gd name="T17" fmla="*/ 171 h 444"/>
              <a:gd name="T18" fmla="*/ 88 w 311"/>
              <a:gd name="T19" fmla="*/ 104 h 444"/>
              <a:gd name="T20" fmla="*/ 83 w 311"/>
              <a:gd name="T21" fmla="*/ 137 h 444"/>
              <a:gd name="T22" fmla="*/ 221 w 311"/>
              <a:gd name="T23" fmla="*/ 309 h 444"/>
              <a:gd name="T24" fmla="*/ 200 w 311"/>
              <a:gd name="T25" fmla="*/ 130 h 444"/>
              <a:gd name="T26" fmla="*/ 274 w 311"/>
              <a:gd name="T27" fmla="*/ 239 h 444"/>
              <a:gd name="T28" fmla="*/ 240 w 311"/>
              <a:gd name="T29" fmla="*/ 419 h 444"/>
              <a:gd name="T30" fmla="*/ 80 w 311"/>
              <a:gd name="T31" fmla="*/ 110 h 444"/>
              <a:gd name="T32" fmla="*/ 102 w 311"/>
              <a:gd name="T33" fmla="*/ 227 h 444"/>
              <a:gd name="T34" fmla="*/ 260 w 311"/>
              <a:gd name="T35" fmla="*/ 361 h 444"/>
              <a:gd name="T36" fmla="*/ 106 w 311"/>
              <a:gd name="T37" fmla="*/ 56 h 444"/>
              <a:gd name="T38" fmla="*/ 175 w 311"/>
              <a:gd name="T39" fmla="*/ 190 h 444"/>
              <a:gd name="T40" fmla="*/ 147 w 311"/>
              <a:gd name="T41" fmla="*/ 236 h 444"/>
              <a:gd name="T42" fmla="*/ 175 w 311"/>
              <a:gd name="T43" fmla="*/ 244 h 444"/>
              <a:gd name="T44" fmla="*/ 99 w 311"/>
              <a:gd name="T45" fmla="*/ 102 h 444"/>
              <a:gd name="T46" fmla="*/ 158 w 311"/>
              <a:gd name="T47" fmla="*/ 249 h 444"/>
              <a:gd name="T48" fmla="*/ 252 w 311"/>
              <a:gd name="T49" fmla="*/ 135 h 444"/>
              <a:gd name="T50" fmla="*/ 50 w 311"/>
              <a:gd name="T51" fmla="*/ 66 h 444"/>
              <a:gd name="T52" fmla="*/ 236 w 311"/>
              <a:gd name="T53" fmla="*/ 359 h 444"/>
              <a:gd name="T54" fmla="*/ 229 w 311"/>
              <a:gd name="T55" fmla="*/ 272 h 444"/>
              <a:gd name="T56" fmla="*/ 142 w 311"/>
              <a:gd name="T57" fmla="*/ 115 h 444"/>
              <a:gd name="T58" fmla="*/ 106 w 311"/>
              <a:gd name="T59" fmla="*/ 37 h 444"/>
              <a:gd name="T60" fmla="*/ 230 w 311"/>
              <a:gd name="T61" fmla="*/ 145 h 444"/>
              <a:gd name="T62" fmla="*/ 106 w 311"/>
              <a:gd name="T63" fmla="*/ 203 h 444"/>
              <a:gd name="T64" fmla="*/ 172 w 311"/>
              <a:gd name="T65" fmla="*/ 209 h 444"/>
              <a:gd name="T66" fmla="*/ 246 w 311"/>
              <a:gd name="T67" fmla="*/ 375 h 444"/>
              <a:gd name="T68" fmla="*/ 216 w 311"/>
              <a:gd name="T69" fmla="*/ 141 h 444"/>
              <a:gd name="T70" fmla="*/ 285 w 311"/>
              <a:gd name="T71" fmla="*/ 365 h 444"/>
              <a:gd name="T72" fmla="*/ 88 w 311"/>
              <a:gd name="T73" fmla="*/ 53 h 444"/>
              <a:gd name="T74" fmla="*/ 287 w 311"/>
              <a:gd name="T75" fmla="*/ 255 h 444"/>
              <a:gd name="T76" fmla="*/ 279 w 311"/>
              <a:gd name="T77" fmla="*/ 377 h 444"/>
              <a:gd name="T78" fmla="*/ 166 w 311"/>
              <a:gd name="T79" fmla="*/ 123 h 444"/>
              <a:gd name="T80" fmla="*/ 167 w 311"/>
              <a:gd name="T81" fmla="*/ 230 h 444"/>
              <a:gd name="T82" fmla="*/ 96 w 311"/>
              <a:gd name="T83" fmla="*/ 41 h 444"/>
              <a:gd name="T84" fmla="*/ 118 w 311"/>
              <a:gd name="T85" fmla="*/ 116 h 444"/>
              <a:gd name="T86" fmla="*/ 82 w 311"/>
              <a:gd name="T87" fmla="*/ 34 h 444"/>
              <a:gd name="T88" fmla="*/ 20 w 311"/>
              <a:gd name="T89" fmla="*/ 17 h 444"/>
              <a:gd name="T90" fmla="*/ 180 w 311"/>
              <a:gd name="T91" fmla="*/ 194 h 444"/>
              <a:gd name="T92" fmla="*/ 180 w 311"/>
              <a:gd name="T93" fmla="*/ 238 h 444"/>
              <a:gd name="T94" fmla="*/ 259 w 311"/>
              <a:gd name="T95" fmla="*/ 272 h 444"/>
              <a:gd name="T96" fmla="*/ 147 w 311"/>
              <a:gd name="T97" fmla="*/ 224 h 444"/>
              <a:gd name="T98" fmla="*/ 65 w 311"/>
              <a:gd name="T99" fmla="*/ 42 h 444"/>
              <a:gd name="T100" fmla="*/ 53 w 311"/>
              <a:gd name="T101" fmla="*/ 83 h 444"/>
              <a:gd name="T102" fmla="*/ 230 w 311"/>
              <a:gd name="T103" fmla="*/ 343 h 444"/>
              <a:gd name="T104" fmla="*/ 274 w 311"/>
              <a:gd name="T105" fmla="*/ 156 h 444"/>
              <a:gd name="T106" fmla="*/ 169 w 311"/>
              <a:gd name="T107" fmla="*/ 110 h 444"/>
              <a:gd name="T108" fmla="*/ 39 w 311"/>
              <a:gd name="T109" fmla="*/ 83 h 444"/>
              <a:gd name="T110" fmla="*/ 69 w 311"/>
              <a:gd name="T111" fmla="*/ 69 h 444"/>
              <a:gd name="T112" fmla="*/ 134 w 311"/>
              <a:gd name="T113" fmla="*/ 110 h 444"/>
              <a:gd name="T114" fmla="*/ 65 w 311"/>
              <a:gd name="T115" fmla="*/ 96 h 444"/>
              <a:gd name="T116" fmla="*/ 80 w 311"/>
              <a:gd name="T117" fmla="*/ 170 h 444"/>
              <a:gd name="T118" fmla="*/ 191 w 311"/>
              <a:gd name="T119" fmla="*/ 200 h 444"/>
              <a:gd name="T120" fmla="*/ 225 w 311"/>
              <a:gd name="T121" fmla="*/ 342 h 444"/>
              <a:gd name="T122" fmla="*/ 101 w 311"/>
              <a:gd name="T123" fmla="*/ 118 h 444"/>
              <a:gd name="T124" fmla="*/ 194 w 311"/>
              <a:gd name="T125" fmla="*/ 222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1" h="444">
                <a:moveTo>
                  <a:pt x="69" y="63"/>
                </a:moveTo>
                <a:lnTo>
                  <a:pt x="69" y="63"/>
                </a:lnTo>
                <a:lnTo>
                  <a:pt x="88" y="83"/>
                </a:lnTo>
                <a:lnTo>
                  <a:pt x="102" y="96"/>
                </a:lnTo>
                <a:lnTo>
                  <a:pt x="112" y="102"/>
                </a:lnTo>
                <a:lnTo>
                  <a:pt x="112" y="102"/>
                </a:lnTo>
                <a:lnTo>
                  <a:pt x="113" y="102"/>
                </a:lnTo>
                <a:lnTo>
                  <a:pt x="113" y="102"/>
                </a:lnTo>
                <a:lnTo>
                  <a:pt x="124" y="99"/>
                </a:lnTo>
                <a:lnTo>
                  <a:pt x="137" y="97"/>
                </a:lnTo>
                <a:lnTo>
                  <a:pt x="137" y="97"/>
                </a:lnTo>
                <a:lnTo>
                  <a:pt x="150" y="97"/>
                </a:lnTo>
                <a:lnTo>
                  <a:pt x="150" y="97"/>
                </a:lnTo>
                <a:lnTo>
                  <a:pt x="161" y="99"/>
                </a:lnTo>
                <a:lnTo>
                  <a:pt x="172" y="102"/>
                </a:lnTo>
                <a:lnTo>
                  <a:pt x="172" y="102"/>
                </a:lnTo>
                <a:lnTo>
                  <a:pt x="184" y="107"/>
                </a:lnTo>
                <a:lnTo>
                  <a:pt x="194" y="116"/>
                </a:lnTo>
                <a:lnTo>
                  <a:pt x="194" y="116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7" y="129"/>
                </a:lnTo>
                <a:lnTo>
                  <a:pt x="207" y="129"/>
                </a:lnTo>
                <a:lnTo>
                  <a:pt x="219" y="127"/>
                </a:lnTo>
                <a:lnTo>
                  <a:pt x="232" y="127"/>
                </a:lnTo>
                <a:lnTo>
                  <a:pt x="232" y="127"/>
                </a:lnTo>
                <a:lnTo>
                  <a:pt x="248" y="129"/>
                </a:lnTo>
                <a:lnTo>
                  <a:pt x="248" y="129"/>
                </a:lnTo>
                <a:lnTo>
                  <a:pt x="262" y="134"/>
                </a:lnTo>
                <a:lnTo>
                  <a:pt x="268" y="137"/>
                </a:lnTo>
                <a:lnTo>
                  <a:pt x="274" y="140"/>
                </a:lnTo>
                <a:lnTo>
                  <a:pt x="274" y="140"/>
                </a:lnTo>
                <a:lnTo>
                  <a:pt x="285" y="149"/>
                </a:lnTo>
                <a:lnTo>
                  <a:pt x="292" y="154"/>
                </a:lnTo>
                <a:lnTo>
                  <a:pt x="295" y="159"/>
                </a:lnTo>
                <a:lnTo>
                  <a:pt x="295" y="159"/>
                </a:lnTo>
                <a:lnTo>
                  <a:pt x="303" y="173"/>
                </a:lnTo>
                <a:lnTo>
                  <a:pt x="309" y="187"/>
                </a:lnTo>
                <a:lnTo>
                  <a:pt x="309" y="187"/>
                </a:lnTo>
                <a:lnTo>
                  <a:pt x="311" y="197"/>
                </a:lnTo>
                <a:lnTo>
                  <a:pt x="311" y="206"/>
                </a:lnTo>
                <a:lnTo>
                  <a:pt x="311" y="206"/>
                </a:lnTo>
                <a:lnTo>
                  <a:pt x="311" y="220"/>
                </a:lnTo>
                <a:lnTo>
                  <a:pt x="307" y="236"/>
                </a:lnTo>
                <a:lnTo>
                  <a:pt x="307" y="236"/>
                </a:lnTo>
                <a:lnTo>
                  <a:pt x="304" y="247"/>
                </a:lnTo>
                <a:lnTo>
                  <a:pt x="298" y="258"/>
                </a:lnTo>
                <a:lnTo>
                  <a:pt x="298" y="258"/>
                </a:lnTo>
                <a:lnTo>
                  <a:pt x="298" y="260"/>
                </a:lnTo>
                <a:lnTo>
                  <a:pt x="298" y="260"/>
                </a:lnTo>
                <a:lnTo>
                  <a:pt x="285" y="272"/>
                </a:lnTo>
                <a:lnTo>
                  <a:pt x="279" y="279"/>
                </a:lnTo>
                <a:lnTo>
                  <a:pt x="271" y="283"/>
                </a:lnTo>
                <a:lnTo>
                  <a:pt x="271" y="283"/>
                </a:lnTo>
                <a:lnTo>
                  <a:pt x="263" y="288"/>
                </a:lnTo>
                <a:lnTo>
                  <a:pt x="255" y="290"/>
                </a:lnTo>
                <a:lnTo>
                  <a:pt x="255" y="290"/>
                </a:lnTo>
                <a:lnTo>
                  <a:pt x="252" y="290"/>
                </a:lnTo>
                <a:lnTo>
                  <a:pt x="252" y="290"/>
                </a:lnTo>
                <a:lnTo>
                  <a:pt x="252" y="291"/>
                </a:lnTo>
                <a:lnTo>
                  <a:pt x="252" y="291"/>
                </a:lnTo>
                <a:lnTo>
                  <a:pt x="252" y="293"/>
                </a:lnTo>
                <a:lnTo>
                  <a:pt x="252" y="293"/>
                </a:lnTo>
                <a:lnTo>
                  <a:pt x="252" y="312"/>
                </a:lnTo>
                <a:lnTo>
                  <a:pt x="252" y="312"/>
                </a:lnTo>
                <a:lnTo>
                  <a:pt x="252" y="321"/>
                </a:lnTo>
                <a:lnTo>
                  <a:pt x="252" y="321"/>
                </a:lnTo>
                <a:lnTo>
                  <a:pt x="252" y="329"/>
                </a:lnTo>
                <a:lnTo>
                  <a:pt x="252" y="329"/>
                </a:lnTo>
                <a:lnTo>
                  <a:pt x="254" y="347"/>
                </a:lnTo>
                <a:lnTo>
                  <a:pt x="254" y="347"/>
                </a:lnTo>
                <a:lnTo>
                  <a:pt x="254" y="348"/>
                </a:lnTo>
                <a:lnTo>
                  <a:pt x="254" y="348"/>
                </a:lnTo>
                <a:lnTo>
                  <a:pt x="257" y="348"/>
                </a:lnTo>
                <a:lnTo>
                  <a:pt x="257" y="348"/>
                </a:lnTo>
                <a:lnTo>
                  <a:pt x="259" y="347"/>
                </a:lnTo>
                <a:lnTo>
                  <a:pt x="260" y="347"/>
                </a:lnTo>
                <a:lnTo>
                  <a:pt x="260" y="347"/>
                </a:lnTo>
                <a:lnTo>
                  <a:pt x="262" y="347"/>
                </a:lnTo>
                <a:lnTo>
                  <a:pt x="263" y="350"/>
                </a:lnTo>
                <a:lnTo>
                  <a:pt x="263" y="350"/>
                </a:lnTo>
                <a:lnTo>
                  <a:pt x="265" y="350"/>
                </a:lnTo>
                <a:lnTo>
                  <a:pt x="265" y="350"/>
                </a:lnTo>
                <a:lnTo>
                  <a:pt x="287" y="350"/>
                </a:lnTo>
                <a:lnTo>
                  <a:pt x="287" y="350"/>
                </a:lnTo>
                <a:lnTo>
                  <a:pt x="292" y="350"/>
                </a:lnTo>
                <a:lnTo>
                  <a:pt x="292" y="350"/>
                </a:lnTo>
                <a:lnTo>
                  <a:pt x="295" y="351"/>
                </a:lnTo>
                <a:lnTo>
                  <a:pt x="295" y="351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8" y="351"/>
                </a:lnTo>
                <a:lnTo>
                  <a:pt x="300" y="353"/>
                </a:lnTo>
                <a:lnTo>
                  <a:pt x="300" y="353"/>
                </a:lnTo>
                <a:lnTo>
                  <a:pt x="300" y="358"/>
                </a:lnTo>
                <a:lnTo>
                  <a:pt x="300" y="358"/>
                </a:lnTo>
                <a:lnTo>
                  <a:pt x="303" y="375"/>
                </a:lnTo>
                <a:lnTo>
                  <a:pt x="303" y="375"/>
                </a:lnTo>
                <a:lnTo>
                  <a:pt x="303" y="378"/>
                </a:lnTo>
                <a:lnTo>
                  <a:pt x="303" y="378"/>
                </a:lnTo>
                <a:lnTo>
                  <a:pt x="303" y="380"/>
                </a:lnTo>
                <a:lnTo>
                  <a:pt x="303" y="380"/>
                </a:lnTo>
                <a:lnTo>
                  <a:pt x="301" y="381"/>
                </a:lnTo>
                <a:lnTo>
                  <a:pt x="301" y="381"/>
                </a:lnTo>
                <a:lnTo>
                  <a:pt x="300" y="383"/>
                </a:lnTo>
                <a:lnTo>
                  <a:pt x="298" y="383"/>
                </a:lnTo>
                <a:lnTo>
                  <a:pt x="298" y="383"/>
                </a:lnTo>
                <a:lnTo>
                  <a:pt x="298" y="384"/>
                </a:lnTo>
                <a:lnTo>
                  <a:pt x="298" y="384"/>
                </a:lnTo>
                <a:lnTo>
                  <a:pt x="296" y="386"/>
                </a:lnTo>
                <a:lnTo>
                  <a:pt x="296" y="386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82" y="384"/>
                </a:lnTo>
                <a:lnTo>
                  <a:pt x="270" y="386"/>
                </a:lnTo>
                <a:lnTo>
                  <a:pt x="270" y="386"/>
                </a:lnTo>
                <a:lnTo>
                  <a:pt x="262" y="386"/>
                </a:lnTo>
                <a:lnTo>
                  <a:pt x="262" y="386"/>
                </a:lnTo>
                <a:lnTo>
                  <a:pt x="257" y="386"/>
                </a:lnTo>
                <a:lnTo>
                  <a:pt x="257" y="386"/>
                </a:lnTo>
                <a:lnTo>
                  <a:pt x="255" y="386"/>
                </a:lnTo>
                <a:lnTo>
                  <a:pt x="255" y="386"/>
                </a:lnTo>
                <a:lnTo>
                  <a:pt x="255" y="394"/>
                </a:lnTo>
                <a:lnTo>
                  <a:pt x="255" y="394"/>
                </a:lnTo>
                <a:lnTo>
                  <a:pt x="259" y="411"/>
                </a:lnTo>
                <a:lnTo>
                  <a:pt x="259" y="411"/>
                </a:lnTo>
                <a:lnTo>
                  <a:pt x="260" y="427"/>
                </a:lnTo>
                <a:lnTo>
                  <a:pt x="260" y="427"/>
                </a:lnTo>
                <a:lnTo>
                  <a:pt x="260" y="438"/>
                </a:lnTo>
                <a:lnTo>
                  <a:pt x="260" y="438"/>
                </a:lnTo>
                <a:lnTo>
                  <a:pt x="259" y="440"/>
                </a:lnTo>
                <a:lnTo>
                  <a:pt x="257" y="443"/>
                </a:lnTo>
                <a:lnTo>
                  <a:pt x="257" y="443"/>
                </a:lnTo>
                <a:lnTo>
                  <a:pt x="251" y="443"/>
                </a:lnTo>
                <a:lnTo>
                  <a:pt x="251" y="443"/>
                </a:lnTo>
                <a:lnTo>
                  <a:pt x="249" y="443"/>
                </a:lnTo>
                <a:lnTo>
                  <a:pt x="249" y="443"/>
                </a:lnTo>
                <a:lnTo>
                  <a:pt x="227" y="444"/>
                </a:lnTo>
                <a:lnTo>
                  <a:pt x="227" y="444"/>
                </a:lnTo>
                <a:lnTo>
                  <a:pt x="222" y="443"/>
                </a:lnTo>
                <a:lnTo>
                  <a:pt x="222" y="443"/>
                </a:lnTo>
                <a:lnTo>
                  <a:pt x="219" y="443"/>
                </a:lnTo>
                <a:lnTo>
                  <a:pt x="219" y="443"/>
                </a:lnTo>
                <a:lnTo>
                  <a:pt x="218" y="440"/>
                </a:lnTo>
                <a:lnTo>
                  <a:pt x="218" y="440"/>
                </a:lnTo>
                <a:lnTo>
                  <a:pt x="218" y="436"/>
                </a:lnTo>
                <a:lnTo>
                  <a:pt x="218" y="436"/>
                </a:lnTo>
                <a:lnTo>
                  <a:pt x="218" y="425"/>
                </a:lnTo>
                <a:lnTo>
                  <a:pt x="218" y="425"/>
                </a:lnTo>
                <a:lnTo>
                  <a:pt x="214" y="410"/>
                </a:lnTo>
                <a:lnTo>
                  <a:pt x="214" y="410"/>
                </a:lnTo>
                <a:lnTo>
                  <a:pt x="213" y="391"/>
                </a:lnTo>
                <a:lnTo>
                  <a:pt x="213" y="391"/>
                </a:lnTo>
                <a:lnTo>
                  <a:pt x="213" y="389"/>
                </a:lnTo>
                <a:lnTo>
                  <a:pt x="213" y="389"/>
                </a:lnTo>
                <a:lnTo>
                  <a:pt x="211" y="389"/>
                </a:lnTo>
                <a:lnTo>
                  <a:pt x="211" y="389"/>
                </a:lnTo>
                <a:lnTo>
                  <a:pt x="197" y="389"/>
                </a:lnTo>
                <a:lnTo>
                  <a:pt x="197" y="389"/>
                </a:lnTo>
                <a:lnTo>
                  <a:pt x="188" y="389"/>
                </a:lnTo>
                <a:lnTo>
                  <a:pt x="188" y="389"/>
                </a:lnTo>
                <a:lnTo>
                  <a:pt x="184" y="389"/>
                </a:lnTo>
                <a:lnTo>
                  <a:pt x="184" y="389"/>
                </a:lnTo>
                <a:lnTo>
                  <a:pt x="180" y="391"/>
                </a:lnTo>
                <a:lnTo>
                  <a:pt x="180" y="391"/>
                </a:lnTo>
                <a:lnTo>
                  <a:pt x="177" y="391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3" y="388"/>
                </a:lnTo>
                <a:lnTo>
                  <a:pt x="173" y="388"/>
                </a:lnTo>
                <a:lnTo>
                  <a:pt x="172" y="388"/>
                </a:lnTo>
                <a:lnTo>
                  <a:pt x="172" y="388"/>
                </a:lnTo>
                <a:lnTo>
                  <a:pt x="170" y="386"/>
                </a:lnTo>
                <a:lnTo>
                  <a:pt x="169" y="384"/>
                </a:lnTo>
                <a:lnTo>
                  <a:pt x="169" y="384"/>
                </a:lnTo>
                <a:lnTo>
                  <a:pt x="169" y="378"/>
                </a:lnTo>
                <a:lnTo>
                  <a:pt x="169" y="378"/>
                </a:lnTo>
                <a:lnTo>
                  <a:pt x="169" y="370"/>
                </a:lnTo>
                <a:lnTo>
                  <a:pt x="167" y="364"/>
                </a:lnTo>
                <a:lnTo>
                  <a:pt x="167" y="364"/>
                </a:lnTo>
                <a:lnTo>
                  <a:pt x="166" y="361"/>
                </a:lnTo>
                <a:lnTo>
                  <a:pt x="166" y="361"/>
                </a:lnTo>
                <a:lnTo>
                  <a:pt x="166" y="359"/>
                </a:lnTo>
                <a:lnTo>
                  <a:pt x="166" y="359"/>
                </a:lnTo>
                <a:lnTo>
                  <a:pt x="167" y="358"/>
                </a:lnTo>
                <a:lnTo>
                  <a:pt x="167" y="358"/>
                </a:lnTo>
                <a:lnTo>
                  <a:pt x="169" y="358"/>
                </a:lnTo>
                <a:lnTo>
                  <a:pt x="169" y="358"/>
                </a:lnTo>
                <a:lnTo>
                  <a:pt x="170" y="358"/>
                </a:lnTo>
                <a:lnTo>
                  <a:pt x="170" y="358"/>
                </a:lnTo>
                <a:lnTo>
                  <a:pt x="172" y="356"/>
                </a:lnTo>
                <a:lnTo>
                  <a:pt x="172" y="356"/>
                </a:lnTo>
                <a:lnTo>
                  <a:pt x="175" y="356"/>
                </a:lnTo>
                <a:lnTo>
                  <a:pt x="175" y="356"/>
                </a:lnTo>
                <a:lnTo>
                  <a:pt x="192" y="356"/>
                </a:lnTo>
                <a:lnTo>
                  <a:pt x="192" y="356"/>
                </a:lnTo>
                <a:lnTo>
                  <a:pt x="211" y="356"/>
                </a:lnTo>
                <a:lnTo>
                  <a:pt x="211" y="356"/>
                </a:lnTo>
                <a:lnTo>
                  <a:pt x="213" y="356"/>
                </a:lnTo>
                <a:lnTo>
                  <a:pt x="213" y="356"/>
                </a:lnTo>
                <a:lnTo>
                  <a:pt x="213" y="328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00" y="291"/>
                </a:lnTo>
                <a:lnTo>
                  <a:pt x="200" y="291"/>
                </a:lnTo>
                <a:lnTo>
                  <a:pt x="180" y="283"/>
                </a:lnTo>
                <a:lnTo>
                  <a:pt x="180" y="283"/>
                </a:lnTo>
                <a:lnTo>
                  <a:pt x="172" y="279"/>
                </a:lnTo>
                <a:lnTo>
                  <a:pt x="164" y="271"/>
                </a:lnTo>
                <a:lnTo>
                  <a:pt x="164" y="271"/>
                </a:lnTo>
                <a:lnTo>
                  <a:pt x="158" y="265"/>
                </a:lnTo>
                <a:lnTo>
                  <a:pt x="158" y="265"/>
                </a:lnTo>
                <a:lnTo>
                  <a:pt x="153" y="258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7" y="250"/>
                </a:lnTo>
                <a:lnTo>
                  <a:pt x="147" y="250"/>
                </a:lnTo>
                <a:lnTo>
                  <a:pt x="134" y="250"/>
                </a:lnTo>
                <a:lnTo>
                  <a:pt x="121" y="247"/>
                </a:lnTo>
                <a:lnTo>
                  <a:pt x="121" y="247"/>
                </a:lnTo>
                <a:lnTo>
                  <a:pt x="112" y="246"/>
                </a:lnTo>
                <a:lnTo>
                  <a:pt x="102" y="241"/>
                </a:lnTo>
                <a:lnTo>
                  <a:pt x="102" y="241"/>
                </a:lnTo>
                <a:lnTo>
                  <a:pt x="96" y="238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87" y="230"/>
                </a:lnTo>
                <a:lnTo>
                  <a:pt x="87" y="230"/>
                </a:lnTo>
                <a:lnTo>
                  <a:pt x="80" y="225"/>
                </a:lnTo>
                <a:lnTo>
                  <a:pt x="80" y="225"/>
                </a:lnTo>
                <a:lnTo>
                  <a:pt x="74" y="217"/>
                </a:lnTo>
                <a:lnTo>
                  <a:pt x="74" y="217"/>
                </a:lnTo>
                <a:lnTo>
                  <a:pt x="69" y="211"/>
                </a:lnTo>
                <a:lnTo>
                  <a:pt x="65" y="203"/>
                </a:lnTo>
                <a:lnTo>
                  <a:pt x="65" y="203"/>
                </a:lnTo>
                <a:lnTo>
                  <a:pt x="61" y="192"/>
                </a:lnTo>
                <a:lnTo>
                  <a:pt x="61" y="181"/>
                </a:lnTo>
                <a:lnTo>
                  <a:pt x="61" y="181"/>
                </a:lnTo>
                <a:lnTo>
                  <a:pt x="63" y="164"/>
                </a:lnTo>
                <a:lnTo>
                  <a:pt x="63" y="164"/>
                </a:lnTo>
                <a:lnTo>
                  <a:pt x="66" y="148"/>
                </a:lnTo>
                <a:lnTo>
                  <a:pt x="69" y="141"/>
                </a:lnTo>
                <a:lnTo>
                  <a:pt x="74" y="135"/>
                </a:lnTo>
                <a:lnTo>
                  <a:pt x="74" y="135"/>
                </a:lnTo>
                <a:lnTo>
                  <a:pt x="74" y="134"/>
                </a:lnTo>
                <a:lnTo>
                  <a:pt x="74" y="134"/>
                </a:lnTo>
                <a:lnTo>
                  <a:pt x="80" y="124"/>
                </a:lnTo>
                <a:lnTo>
                  <a:pt x="80" y="124"/>
                </a:lnTo>
                <a:lnTo>
                  <a:pt x="79" y="121"/>
                </a:lnTo>
                <a:lnTo>
                  <a:pt x="79" y="121"/>
                </a:lnTo>
                <a:lnTo>
                  <a:pt x="74" y="115"/>
                </a:lnTo>
                <a:lnTo>
                  <a:pt x="74" y="115"/>
                </a:lnTo>
                <a:lnTo>
                  <a:pt x="61" y="102"/>
                </a:lnTo>
                <a:lnTo>
                  <a:pt x="61" y="102"/>
                </a:lnTo>
                <a:lnTo>
                  <a:pt x="57" y="96"/>
                </a:lnTo>
                <a:lnTo>
                  <a:pt x="57" y="96"/>
                </a:lnTo>
                <a:lnTo>
                  <a:pt x="50" y="88"/>
                </a:lnTo>
                <a:lnTo>
                  <a:pt x="50" y="88"/>
                </a:lnTo>
                <a:lnTo>
                  <a:pt x="46" y="85"/>
                </a:lnTo>
                <a:lnTo>
                  <a:pt x="46" y="85"/>
                </a:lnTo>
                <a:lnTo>
                  <a:pt x="44" y="86"/>
                </a:lnTo>
                <a:lnTo>
                  <a:pt x="44" y="86"/>
                </a:lnTo>
                <a:lnTo>
                  <a:pt x="47" y="96"/>
                </a:lnTo>
                <a:lnTo>
                  <a:pt x="47" y="96"/>
                </a:lnTo>
                <a:lnTo>
                  <a:pt x="47" y="99"/>
                </a:lnTo>
                <a:lnTo>
                  <a:pt x="47" y="99"/>
                </a:lnTo>
                <a:lnTo>
                  <a:pt x="47" y="105"/>
                </a:lnTo>
                <a:lnTo>
                  <a:pt x="50" y="112"/>
                </a:lnTo>
                <a:lnTo>
                  <a:pt x="50" y="112"/>
                </a:lnTo>
                <a:lnTo>
                  <a:pt x="50" y="118"/>
                </a:lnTo>
                <a:lnTo>
                  <a:pt x="50" y="118"/>
                </a:lnTo>
                <a:lnTo>
                  <a:pt x="50" y="121"/>
                </a:lnTo>
                <a:lnTo>
                  <a:pt x="50" y="121"/>
                </a:lnTo>
                <a:lnTo>
                  <a:pt x="50" y="123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7" y="126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39" y="126"/>
                </a:lnTo>
                <a:lnTo>
                  <a:pt x="39" y="126"/>
                </a:lnTo>
                <a:lnTo>
                  <a:pt x="31" y="127"/>
                </a:lnTo>
                <a:lnTo>
                  <a:pt x="31" y="127"/>
                </a:lnTo>
                <a:lnTo>
                  <a:pt x="27" y="127"/>
                </a:lnTo>
                <a:lnTo>
                  <a:pt x="20" y="127"/>
                </a:lnTo>
                <a:lnTo>
                  <a:pt x="20" y="127"/>
                </a:lnTo>
                <a:lnTo>
                  <a:pt x="19" y="127"/>
                </a:lnTo>
                <a:lnTo>
                  <a:pt x="19" y="127"/>
                </a:lnTo>
                <a:lnTo>
                  <a:pt x="16" y="126"/>
                </a:lnTo>
                <a:lnTo>
                  <a:pt x="16" y="123"/>
                </a:lnTo>
                <a:lnTo>
                  <a:pt x="16" y="123"/>
                </a:lnTo>
                <a:lnTo>
                  <a:pt x="14" y="102"/>
                </a:lnTo>
                <a:lnTo>
                  <a:pt x="14" y="102"/>
                </a:lnTo>
                <a:lnTo>
                  <a:pt x="12" y="83"/>
                </a:lnTo>
                <a:lnTo>
                  <a:pt x="12" y="83"/>
                </a:lnTo>
                <a:lnTo>
                  <a:pt x="11" y="75"/>
                </a:lnTo>
                <a:lnTo>
                  <a:pt x="11" y="75"/>
                </a:lnTo>
                <a:lnTo>
                  <a:pt x="6" y="53"/>
                </a:lnTo>
                <a:lnTo>
                  <a:pt x="6" y="53"/>
                </a:lnTo>
                <a:lnTo>
                  <a:pt x="5" y="39"/>
                </a:lnTo>
                <a:lnTo>
                  <a:pt x="5" y="39"/>
                </a:lnTo>
                <a:lnTo>
                  <a:pt x="3" y="31"/>
                </a:lnTo>
                <a:lnTo>
                  <a:pt x="3" y="31"/>
                </a:lnTo>
                <a:lnTo>
                  <a:pt x="1" y="22"/>
                </a:lnTo>
                <a:lnTo>
                  <a:pt x="1" y="22"/>
                </a:lnTo>
                <a:lnTo>
                  <a:pt x="0" y="12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lnTo>
                  <a:pt x="3" y="0"/>
                </a:lnTo>
                <a:lnTo>
                  <a:pt x="3" y="0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lnTo>
                  <a:pt x="9" y="1"/>
                </a:lnTo>
                <a:lnTo>
                  <a:pt x="9" y="1"/>
                </a:lnTo>
                <a:lnTo>
                  <a:pt x="11" y="3"/>
                </a:lnTo>
                <a:lnTo>
                  <a:pt x="11" y="3"/>
                </a:lnTo>
                <a:lnTo>
                  <a:pt x="24" y="7"/>
                </a:lnTo>
                <a:lnTo>
                  <a:pt x="24" y="7"/>
                </a:lnTo>
                <a:lnTo>
                  <a:pt x="33" y="9"/>
                </a:lnTo>
                <a:lnTo>
                  <a:pt x="33" y="9"/>
                </a:lnTo>
                <a:lnTo>
                  <a:pt x="38" y="11"/>
                </a:lnTo>
                <a:lnTo>
                  <a:pt x="38" y="11"/>
                </a:lnTo>
                <a:lnTo>
                  <a:pt x="41" y="12"/>
                </a:lnTo>
                <a:lnTo>
                  <a:pt x="41" y="12"/>
                </a:lnTo>
                <a:lnTo>
                  <a:pt x="42" y="14"/>
                </a:lnTo>
                <a:lnTo>
                  <a:pt x="42" y="14"/>
                </a:lnTo>
                <a:lnTo>
                  <a:pt x="57" y="18"/>
                </a:lnTo>
                <a:lnTo>
                  <a:pt x="57" y="18"/>
                </a:lnTo>
                <a:lnTo>
                  <a:pt x="63" y="20"/>
                </a:lnTo>
                <a:lnTo>
                  <a:pt x="63" y="20"/>
                </a:lnTo>
                <a:lnTo>
                  <a:pt x="82" y="23"/>
                </a:lnTo>
                <a:lnTo>
                  <a:pt x="82" y="23"/>
                </a:lnTo>
                <a:lnTo>
                  <a:pt x="106" y="25"/>
                </a:lnTo>
                <a:lnTo>
                  <a:pt x="106" y="25"/>
                </a:lnTo>
                <a:lnTo>
                  <a:pt x="112" y="25"/>
                </a:lnTo>
                <a:lnTo>
                  <a:pt x="112" y="25"/>
                </a:lnTo>
                <a:lnTo>
                  <a:pt x="115" y="26"/>
                </a:lnTo>
                <a:lnTo>
                  <a:pt x="115" y="26"/>
                </a:lnTo>
                <a:lnTo>
                  <a:pt x="117" y="28"/>
                </a:lnTo>
                <a:lnTo>
                  <a:pt x="118" y="29"/>
                </a:lnTo>
                <a:lnTo>
                  <a:pt x="118" y="29"/>
                </a:lnTo>
                <a:lnTo>
                  <a:pt x="118" y="36"/>
                </a:lnTo>
                <a:lnTo>
                  <a:pt x="118" y="36"/>
                </a:lnTo>
                <a:lnTo>
                  <a:pt x="117" y="42"/>
                </a:lnTo>
                <a:lnTo>
                  <a:pt x="117" y="42"/>
                </a:lnTo>
                <a:lnTo>
                  <a:pt x="117" y="52"/>
                </a:lnTo>
                <a:lnTo>
                  <a:pt x="117" y="52"/>
                </a:lnTo>
                <a:lnTo>
                  <a:pt x="115" y="58"/>
                </a:lnTo>
                <a:lnTo>
                  <a:pt x="115" y="58"/>
                </a:lnTo>
                <a:lnTo>
                  <a:pt x="115" y="61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09" y="63"/>
                </a:lnTo>
                <a:lnTo>
                  <a:pt x="106" y="63"/>
                </a:lnTo>
                <a:lnTo>
                  <a:pt x="106" y="63"/>
                </a:lnTo>
                <a:lnTo>
                  <a:pt x="91" y="63"/>
                </a:lnTo>
                <a:lnTo>
                  <a:pt x="91" y="63"/>
                </a:lnTo>
                <a:lnTo>
                  <a:pt x="77" y="61"/>
                </a:lnTo>
                <a:lnTo>
                  <a:pt x="77" y="61"/>
                </a:lnTo>
                <a:lnTo>
                  <a:pt x="69" y="63"/>
                </a:lnTo>
                <a:lnTo>
                  <a:pt x="69" y="63"/>
                </a:lnTo>
                <a:close/>
                <a:moveTo>
                  <a:pt x="82" y="130"/>
                </a:moveTo>
                <a:lnTo>
                  <a:pt x="82" y="130"/>
                </a:lnTo>
                <a:lnTo>
                  <a:pt x="83" y="129"/>
                </a:lnTo>
                <a:lnTo>
                  <a:pt x="83" y="129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9"/>
                </a:lnTo>
                <a:lnTo>
                  <a:pt x="83" y="129"/>
                </a:lnTo>
                <a:lnTo>
                  <a:pt x="82" y="130"/>
                </a:lnTo>
                <a:lnTo>
                  <a:pt x="82" y="130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2" y="130"/>
                </a:lnTo>
                <a:lnTo>
                  <a:pt x="82" y="130"/>
                </a:lnTo>
                <a:close/>
                <a:moveTo>
                  <a:pt x="42" y="59"/>
                </a:moveTo>
                <a:lnTo>
                  <a:pt x="42" y="59"/>
                </a:lnTo>
                <a:lnTo>
                  <a:pt x="44" y="56"/>
                </a:lnTo>
                <a:lnTo>
                  <a:pt x="44" y="56"/>
                </a:lnTo>
                <a:lnTo>
                  <a:pt x="42" y="58"/>
                </a:lnTo>
                <a:lnTo>
                  <a:pt x="42" y="59"/>
                </a:lnTo>
                <a:lnTo>
                  <a:pt x="42" y="59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59"/>
                </a:lnTo>
                <a:lnTo>
                  <a:pt x="42" y="59"/>
                </a:lnTo>
                <a:close/>
                <a:moveTo>
                  <a:pt x="71" y="173"/>
                </a:moveTo>
                <a:lnTo>
                  <a:pt x="71" y="173"/>
                </a:lnTo>
                <a:lnTo>
                  <a:pt x="71" y="173"/>
                </a:lnTo>
                <a:lnTo>
                  <a:pt x="71" y="173"/>
                </a:lnTo>
                <a:lnTo>
                  <a:pt x="71" y="178"/>
                </a:lnTo>
                <a:lnTo>
                  <a:pt x="71" y="178"/>
                </a:lnTo>
                <a:lnTo>
                  <a:pt x="71" y="179"/>
                </a:lnTo>
                <a:lnTo>
                  <a:pt x="71" y="179"/>
                </a:lnTo>
                <a:lnTo>
                  <a:pt x="72" y="176"/>
                </a:lnTo>
                <a:lnTo>
                  <a:pt x="72" y="176"/>
                </a:lnTo>
                <a:lnTo>
                  <a:pt x="71" y="175"/>
                </a:lnTo>
                <a:lnTo>
                  <a:pt x="71" y="173"/>
                </a:lnTo>
                <a:lnTo>
                  <a:pt x="71" y="173"/>
                </a:lnTo>
                <a:lnTo>
                  <a:pt x="71" y="170"/>
                </a:lnTo>
                <a:lnTo>
                  <a:pt x="71" y="170"/>
                </a:lnTo>
                <a:lnTo>
                  <a:pt x="71" y="173"/>
                </a:lnTo>
                <a:lnTo>
                  <a:pt x="71" y="173"/>
                </a:lnTo>
                <a:close/>
                <a:moveTo>
                  <a:pt x="166" y="217"/>
                </a:moveTo>
                <a:lnTo>
                  <a:pt x="166" y="217"/>
                </a:lnTo>
                <a:lnTo>
                  <a:pt x="164" y="219"/>
                </a:lnTo>
                <a:lnTo>
                  <a:pt x="164" y="219"/>
                </a:lnTo>
                <a:lnTo>
                  <a:pt x="162" y="217"/>
                </a:lnTo>
                <a:lnTo>
                  <a:pt x="162" y="217"/>
                </a:lnTo>
                <a:lnTo>
                  <a:pt x="161" y="228"/>
                </a:lnTo>
                <a:lnTo>
                  <a:pt x="161" y="228"/>
                </a:lnTo>
                <a:lnTo>
                  <a:pt x="166" y="217"/>
                </a:lnTo>
                <a:lnTo>
                  <a:pt x="166" y="217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4" y="214"/>
                </a:lnTo>
                <a:lnTo>
                  <a:pt x="164" y="214"/>
                </a:lnTo>
                <a:lnTo>
                  <a:pt x="166" y="217"/>
                </a:lnTo>
                <a:lnTo>
                  <a:pt x="166" y="217"/>
                </a:lnTo>
                <a:close/>
                <a:moveTo>
                  <a:pt x="186" y="238"/>
                </a:moveTo>
                <a:lnTo>
                  <a:pt x="186" y="238"/>
                </a:lnTo>
                <a:lnTo>
                  <a:pt x="188" y="239"/>
                </a:lnTo>
                <a:lnTo>
                  <a:pt x="188" y="239"/>
                </a:lnTo>
                <a:lnTo>
                  <a:pt x="192" y="244"/>
                </a:lnTo>
                <a:lnTo>
                  <a:pt x="192" y="244"/>
                </a:lnTo>
                <a:lnTo>
                  <a:pt x="197" y="247"/>
                </a:lnTo>
                <a:lnTo>
                  <a:pt x="202" y="250"/>
                </a:lnTo>
                <a:lnTo>
                  <a:pt x="202" y="250"/>
                </a:lnTo>
                <a:lnTo>
                  <a:pt x="211" y="253"/>
                </a:lnTo>
                <a:lnTo>
                  <a:pt x="222" y="257"/>
                </a:lnTo>
                <a:lnTo>
                  <a:pt x="222" y="257"/>
                </a:lnTo>
                <a:lnTo>
                  <a:pt x="225" y="257"/>
                </a:lnTo>
                <a:lnTo>
                  <a:pt x="230" y="258"/>
                </a:lnTo>
                <a:lnTo>
                  <a:pt x="230" y="258"/>
                </a:lnTo>
                <a:lnTo>
                  <a:pt x="236" y="257"/>
                </a:lnTo>
                <a:lnTo>
                  <a:pt x="236" y="257"/>
                </a:lnTo>
                <a:lnTo>
                  <a:pt x="246" y="253"/>
                </a:lnTo>
                <a:lnTo>
                  <a:pt x="255" y="249"/>
                </a:lnTo>
                <a:lnTo>
                  <a:pt x="255" y="249"/>
                </a:lnTo>
                <a:lnTo>
                  <a:pt x="263" y="242"/>
                </a:lnTo>
                <a:lnTo>
                  <a:pt x="263" y="242"/>
                </a:lnTo>
                <a:lnTo>
                  <a:pt x="266" y="239"/>
                </a:lnTo>
                <a:lnTo>
                  <a:pt x="266" y="239"/>
                </a:lnTo>
                <a:lnTo>
                  <a:pt x="271" y="233"/>
                </a:lnTo>
                <a:lnTo>
                  <a:pt x="276" y="225"/>
                </a:lnTo>
                <a:lnTo>
                  <a:pt x="276" y="225"/>
                </a:lnTo>
                <a:lnTo>
                  <a:pt x="276" y="224"/>
                </a:lnTo>
                <a:lnTo>
                  <a:pt x="276" y="224"/>
                </a:lnTo>
                <a:lnTo>
                  <a:pt x="278" y="220"/>
                </a:lnTo>
                <a:lnTo>
                  <a:pt x="278" y="220"/>
                </a:lnTo>
                <a:lnTo>
                  <a:pt x="281" y="209"/>
                </a:lnTo>
                <a:lnTo>
                  <a:pt x="281" y="209"/>
                </a:lnTo>
                <a:lnTo>
                  <a:pt x="282" y="200"/>
                </a:lnTo>
                <a:lnTo>
                  <a:pt x="279" y="190"/>
                </a:lnTo>
                <a:lnTo>
                  <a:pt x="279" y="190"/>
                </a:lnTo>
                <a:lnTo>
                  <a:pt x="273" y="178"/>
                </a:lnTo>
                <a:lnTo>
                  <a:pt x="273" y="178"/>
                </a:lnTo>
                <a:lnTo>
                  <a:pt x="265" y="170"/>
                </a:lnTo>
                <a:lnTo>
                  <a:pt x="265" y="170"/>
                </a:lnTo>
                <a:lnTo>
                  <a:pt x="260" y="165"/>
                </a:lnTo>
                <a:lnTo>
                  <a:pt x="260" y="165"/>
                </a:lnTo>
                <a:lnTo>
                  <a:pt x="251" y="162"/>
                </a:lnTo>
                <a:lnTo>
                  <a:pt x="251" y="162"/>
                </a:lnTo>
                <a:lnTo>
                  <a:pt x="241" y="159"/>
                </a:lnTo>
                <a:lnTo>
                  <a:pt x="241" y="159"/>
                </a:lnTo>
                <a:lnTo>
                  <a:pt x="224" y="157"/>
                </a:lnTo>
                <a:lnTo>
                  <a:pt x="224" y="157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60"/>
                </a:lnTo>
                <a:lnTo>
                  <a:pt x="218" y="160"/>
                </a:lnTo>
                <a:lnTo>
                  <a:pt x="218" y="168"/>
                </a:lnTo>
                <a:lnTo>
                  <a:pt x="218" y="176"/>
                </a:lnTo>
                <a:lnTo>
                  <a:pt x="218" y="176"/>
                </a:lnTo>
                <a:lnTo>
                  <a:pt x="216" y="189"/>
                </a:lnTo>
                <a:lnTo>
                  <a:pt x="216" y="189"/>
                </a:lnTo>
                <a:lnTo>
                  <a:pt x="213" y="201"/>
                </a:lnTo>
                <a:lnTo>
                  <a:pt x="213" y="201"/>
                </a:lnTo>
                <a:lnTo>
                  <a:pt x="208" y="212"/>
                </a:lnTo>
                <a:lnTo>
                  <a:pt x="200" y="222"/>
                </a:lnTo>
                <a:lnTo>
                  <a:pt x="200" y="222"/>
                </a:lnTo>
                <a:lnTo>
                  <a:pt x="199" y="222"/>
                </a:lnTo>
                <a:lnTo>
                  <a:pt x="199" y="222"/>
                </a:lnTo>
                <a:lnTo>
                  <a:pt x="186" y="238"/>
                </a:lnTo>
                <a:lnTo>
                  <a:pt x="186" y="238"/>
                </a:lnTo>
                <a:close/>
                <a:moveTo>
                  <a:pt x="178" y="143"/>
                </a:moveTo>
                <a:lnTo>
                  <a:pt x="178" y="143"/>
                </a:lnTo>
                <a:lnTo>
                  <a:pt x="177" y="143"/>
                </a:lnTo>
                <a:lnTo>
                  <a:pt x="177" y="143"/>
                </a:lnTo>
                <a:lnTo>
                  <a:pt x="170" y="137"/>
                </a:lnTo>
                <a:lnTo>
                  <a:pt x="170" y="137"/>
                </a:lnTo>
                <a:lnTo>
                  <a:pt x="162" y="132"/>
                </a:lnTo>
                <a:lnTo>
                  <a:pt x="154" y="130"/>
                </a:lnTo>
                <a:lnTo>
                  <a:pt x="154" y="130"/>
                </a:lnTo>
                <a:lnTo>
                  <a:pt x="147" y="129"/>
                </a:lnTo>
                <a:lnTo>
                  <a:pt x="147" y="129"/>
                </a:lnTo>
                <a:lnTo>
                  <a:pt x="136" y="129"/>
                </a:lnTo>
                <a:lnTo>
                  <a:pt x="126" y="130"/>
                </a:lnTo>
                <a:lnTo>
                  <a:pt x="126" y="130"/>
                </a:lnTo>
                <a:lnTo>
                  <a:pt x="115" y="134"/>
                </a:lnTo>
                <a:lnTo>
                  <a:pt x="115" y="134"/>
                </a:lnTo>
                <a:lnTo>
                  <a:pt x="109" y="138"/>
                </a:lnTo>
                <a:lnTo>
                  <a:pt x="102" y="143"/>
                </a:lnTo>
                <a:lnTo>
                  <a:pt x="102" y="143"/>
                </a:lnTo>
                <a:lnTo>
                  <a:pt x="98" y="149"/>
                </a:lnTo>
                <a:lnTo>
                  <a:pt x="96" y="157"/>
                </a:lnTo>
                <a:lnTo>
                  <a:pt x="96" y="157"/>
                </a:lnTo>
                <a:lnTo>
                  <a:pt x="95" y="164"/>
                </a:lnTo>
                <a:lnTo>
                  <a:pt x="95" y="171"/>
                </a:lnTo>
                <a:lnTo>
                  <a:pt x="95" y="171"/>
                </a:lnTo>
                <a:lnTo>
                  <a:pt x="95" y="176"/>
                </a:lnTo>
                <a:lnTo>
                  <a:pt x="96" y="181"/>
                </a:lnTo>
                <a:lnTo>
                  <a:pt x="96" y="181"/>
                </a:lnTo>
                <a:lnTo>
                  <a:pt x="99" y="189"/>
                </a:lnTo>
                <a:lnTo>
                  <a:pt x="104" y="195"/>
                </a:lnTo>
                <a:lnTo>
                  <a:pt x="104" y="195"/>
                </a:lnTo>
                <a:lnTo>
                  <a:pt x="106" y="195"/>
                </a:lnTo>
                <a:lnTo>
                  <a:pt x="106" y="195"/>
                </a:lnTo>
                <a:lnTo>
                  <a:pt x="107" y="197"/>
                </a:lnTo>
                <a:lnTo>
                  <a:pt x="109" y="198"/>
                </a:lnTo>
                <a:lnTo>
                  <a:pt x="109" y="198"/>
                </a:lnTo>
                <a:lnTo>
                  <a:pt x="109" y="200"/>
                </a:lnTo>
                <a:lnTo>
                  <a:pt x="109" y="200"/>
                </a:lnTo>
                <a:lnTo>
                  <a:pt x="118" y="205"/>
                </a:lnTo>
                <a:lnTo>
                  <a:pt x="118" y="205"/>
                </a:lnTo>
                <a:lnTo>
                  <a:pt x="124" y="208"/>
                </a:lnTo>
                <a:lnTo>
                  <a:pt x="124" y="208"/>
                </a:lnTo>
                <a:lnTo>
                  <a:pt x="132" y="209"/>
                </a:lnTo>
                <a:lnTo>
                  <a:pt x="142" y="211"/>
                </a:lnTo>
                <a:lnTo>
                  <a:pt x="142" y="211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3" y="201"/>
                </a:lnTo>
                <a:lnTo>
                  <a:pt x="145" y="195"/>
                </a:lnTo>
                <a:lnTo>
                  <a:pt x="145" y="195"/>
                </a:lnTo>
                <a:lnTo>
                  <a:pt x="147" y="192"/>
                </a:lnTo>
                <a:lnTo>
                  <a:pt x="147" y="192"/>
                </a:lnTo>
                <a:lnTo>
                  <a:pt x="150" y="179"/>
                </a:lnTo>
                <a:lnTo>
                  <a:pt x="156" y="168"/>
                </a:lnTo>
                <a:lnTo>
                  <a:pt x="156" y="168"/>
                </a:lnTo>
                <a:lnTo>
                  <a:pt x="161" y="160"/>
                </a:lnTo>
                <a:lnTo>
                  <a:pt x="166" y="154"/>
                </a:lnTo>
                <a:lnTo>
                  <a:pt x="166" y="154"/>
                </a:lnTo>
                <a:lnTo>
                  <a:pt x="172" y="149"/>
                </a:lnTo>
                <a:lnTo>
                  <a:pt x="178" y="143"/>
                </a:lnTo>
                <a:lnTo>
                  <a:pt x="178" y="143"/>
                </a:lnTo>
                <a:close/>
                <a:moveTo>
                  <a:pt x="151" y="249"/>
                </a:moveTo>
                <a:lnTo>
                  <a:pt x="151" y="249"/>
                </a:lnTo>
                <a:lnTo>
                  <a:pt x="151" y="250"/>
                </a:lnTo>
                <a:lnTo>
                  <a:pt x="151" y="250"/>
                </a:lnTo>
                <a:lnTo>
                  <a:pt x="156" y="258"/>
                </a:lnTo>
                <a:lnTo>
                  <a:pt x="156" y="258"/>
                </a:lnTo>
                <a:lnTo>
                  <a:pt x="169" y="272"/>
                </a:lnTo>
                <a:lnTo>
                  <a:pt x="169" y="272"/>
                </a:lnTo>
                <a:lnTo>
                  <a:pt x="177" y="277"/>
                </a:lnTo>
                <a:lnTo>
                  <a:pt x="183" y="282"/>
                </a:lnTo>
                <a:lnTo>
                  <a:pt x="183" y="282"/>
                </a:lnTo>
                <a:lnTo>
                  <a:pt x="197" y="288"/>
                </a:lnTo>
                <a:lnTo>
                  <a:pt x="197" y="288"/>
                </a:lnTo>
                <a:lnTo>
                  <a:pt x="208" y="291"/>
                </a:lnTo>
                <a:lnTo>
                  <a:pt x="208" y="291"/>
                </a:lnTo>
                <a:lnTo>
                  <a:pt x="211" y="291"/>
                </a:lnTo>
                <a:lnTo>
                  <a:pt x="211" y="291"/>
                </a:lnTo>
                <a:lnTo>
                  <a:pt x="211" y="288"/>
                </a:lnTo>
                <a:lnTo>
                  <a:pt x="211" y="288"/>
                </a:lnTo>
                <a:lnTo>
                  <a:pt x="208" y="288"/>
                </a:lnTo>
                <a:lnTo>
                  <a:pt x="208" y="288"/>
                </a:lnTo>
                <a:lnTo>
                  <a:pt x="197" y="287"/>
                </a:lnTo>
                <a:lnTo>
                  <a:pt x="186" y="282"/>
                </a:lnTo>
                <a:lnTo>
                  <a:pt x="186" y="282"/>
                </a:lnTo>
                <a:lnTo>
                  <a:pt x="180" y="277"/>
                </a:lnTo>
                <a:lnTo>
                  <a:pt x="180" y="277"/>
                </a:lnTo>
                <a:lnTo>
                  <a:pt x="170" y="269"/>
                </a:lnTo>
                <a:lnTo>
                  <a:pt x="170" y="269"/>
                </a:lnTo>
                <a:lnTo>
                  <a:pt x="166" y="266"/>
                </a:lnTo>
                <a:lnTo>
                  <a:pt x="166" y="266"/>
                </a:lnTo>
                <a:lnTo>
                  <a:pt x="156" y="253"/>
                </a:lnTo>
                <a:lnTo>
                  <a:pt x="156" y="253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1" y="249"/>
                </a:lnTo>
                <a:lnTo>
                  <a:pt x="151" y="249"/>
                </a:lnTo>
                <a:close/>
                <a:moveTo>
                  <a:pt x="147" y="244"/>
                </a:moveTo>
                <a:lnTo>
                  <a:pt x="147" y="244"/>
                </a:lnTo>
                <a:lnTo>
                  <a:pt x="123" y="242"/>
                </a:lnTo>
                <a:lnTo>
                  <a:pt x="112" y="241"/>
                </a:lnTo>
                <a:lnTo>
                  <a:pt x="101" y="236"/>
                </a:lnTo>
                <a:lnTo>
                  <a:pt x="101" y="236"/>
                </a:lnTo>
                <a:lnTo>
                  <a:pt x="113" y="242"/>
                </a:lnTo>
                <a:lnTo>
                  <a:pt x="126" y="246"/>
                </a:lnTo>
                <a:lnTo>
                  <a:pt x="126" y="246"/>
                </a:lnTo>
                <a:lnTo>
                  <a:pt x="139" y="247"/>
                </a:lnTo>
                <a:lnTo>
                  <a:pt x="147" y="247"/>
                </a:lnTo>
                <a:lnTo>
                  <a:pt x="147" y="247"/>
                </a:lnTo>
                <a:lnTo>
                  <a:pt x="147" y="244"/>
                </a:lnTo>
                <a:lnTo>
                  <a:pt x="147" y="244"/>
                </a:lnTo>
                <a:close/>
                <a:moveTo>
                  <a:pt x="9" y="52"/>
                </a:moveTo>
                <a:lnTo>
                  <a:pt x="9" y="52"/>
                </a:lnTo>
                <a:lnTo>
                  <a:pt x="9" y="53"/>
                </a:lnTo>
                <a:lnTo>
                  <a:pt x="9" y="53"/>
                </a:lnTo>
                <a:lnTo>
                  <a:pt x="9" y="55"/>
                </a:lnTo>
                <a:lnTo>
                  <a:pt x="9" y="55"/>
                </a:lnTo>
                <a:lnTo>
                  <a:pt x="12" y="64"/>
                </a:lnTo>
                <a:lnTo>
                  <a:pt x="14" y="74"/>
                </a:lnTo>
                <a:lnTo>
                  <a:pt x="14" y="74"/>
                </a:lnTo>
                <a:lnTo>
                  <a:pt x="17" y="99"/>
                </a:lnTo>
                <a:lnTo>
                  <a:pt x="17" y="99"/>
                </a:lnTo>
                <a:lnTo>
                  <a:pt x="19" y="116"/>
                </a:lnTo>
                <a:lnTo>
                  <a:pt x="19" y="116"/>
                </a:lnTo>
                <a:lnTo>
                  <a:pt x="19" y="121"/>
                </a:lnTo>
                <a:lnTo>
                  <a:pt x="19" y="121"/>
                </a:lnTo>
                <a:lnTo>
                  <a:pt x="19" y="123"/>
                </a:lnTo>
                <a:lnTo>
                  <a:pt x="19" y="123"/>
                </a:lnTo>
                <a:lnTo>
                  <a:pt x="19" y="119"/>
                </a:lnTo>
                <a:lnTo>
                  <a:pt x="19" y="119"/>
                </a:lnTo>
                <a:lnTo>
                  <a:pt x="19" y="116"/>
                </a:lnTo>
                <a:lnTo>
                  <a:pt x="19" y="116"/>
                </a:lnTo>
                <a:lnTo>
                  <a:pt x="19" y="104"/>
                </a:lnTo>
                <a:lnTo>
                  <a:pt x="19" y="104"/>
                </a:lnTo>
                <a:lnTo>
                  <a:pt x="17" y="97"/>
                </a:lnTo>
                <a:lnTo>
                  <a:pt x="17" y="97"/>
                </a:lnTo>
                <a:lnTo>
                  <a:pt x="17" y="93"/>
                </a:lnTo>
                <a:lnTo>
                  <a:pt x="17" y="93"/>
                </a:lnTo>
                <a:lnTo>
                  <a:pt x="17" y="85"/>
                </a:lnTo>
                <a:lnTo>
                  <a:pt x="17" y="85"/>
                </a:lnTo>
                <a:lnTo>
                  <a:pt x="16" y="74"/>
                </a:lnTo>
                <a:lnTo>
                  <a:pt x="16" y="74"/>
                </a:lnTo>
                <a:lnTo>
                  <a:pt x="12" y="58"/>
                </a:lnTo>
                <a:lnTo>
                  <a:pt x="12" y="58"/>
                </a:lnTo>
                <a:lnTo>
                  <a:pt x="9" y="52"/>
                </a:lnTo>
                <a:lnTo>
                  <a:pt x="9" y="52"/>
                </a:lnTo>
                <a:close/>
                <a:moveTo>
                  <a:pt x="115" y="107"/>
                </a:moveTo>
                <a:lnTo>
                  <a:pt x="115" y="107"/>
                </a:lnTo>
                <a:lnTo>
                  <a:pt x="117" y="105"/>
                </a:lnTo>
                <a:lnTo>
                  <a:pt x="117" y="105"/>
                </a:lnTo>
                <a:lnTo>
                  <a:pt x="118" y="105"/>
                </a:lnTo>
                <a:lnTo>
                  <a:pt x="118" y="105"/>
                </a:lnTo>
                <a:lnTo>
                  <a:pt x="120" y="105"/>
                </a:lnTo>
                <a:lnTo>
                  <a:pt x="120" y="105"/>
                </a:lnTo>
                <a:lnTo>
                  <a:pt x="121" y="104"/>
                </a:lnTo>
                <a:lnTo>
                  <a:pt x="121" y="104"/>
                </a:lnTo>
                <a:lnTo>
                  <a:pt x="131" y="104"/>
                </a:lnTo>
                <a:lnTo>
                  <a:pt x="131" y="104"/>
                </a:lnTo>
                <a:lnTo>
                  <a:pt x="134" y="102"/>
                </a:lnTo>
                <a:lnTo>
                  <a:pt x="134" y="102"/>
                </a:lnTo>
                <a:lnTo>
                  <a:pt x="137" y="104"/>
                </a:lnTo>
                <a:lnTo>
                  <a:pt x="137" y="104"/>
                </a:lnTo>
                <a:lnTo>
                  <a:pt x="140" y="104"/>
                </a:lnTo>
                <a:lnTo>
                  <a:pt x="140" y="104"/>
                </a:lnTo>
                <a:lnTo>
                  <a:pt x="142" y="104"/>
                </a:lnTo>
                <a:lnTo>
                  <a:pt x="142" y="104"/>
                </a:lnTo>
                <a:lnTo>
                  <a:pt x="145" y="104"/>
                </a:lnTo>
                <a:lnTo>
                  <a:pt x="145" y="104"/>
                </a:lnTo>
                <a:lnTo>
                  <a:pt x="147" y="102"/>
                </a:lnTo>
                <a:lnTo>
                  <a:pt x="148" y="104"/>
                </a:lnTo>
                <a:lnTo>
                  <a:pt x="148" y="104"/>
                </a:lnTo>
                <a:lnTo>
                  <a:pt x="150" y="105"/>
                </a:lnTo>
                <a:lnTo>
                  <a:pt x="150" y="105"/>
                </a:lnTo>
                <a:lnTo>
                  <a:pt x="153" y="105"/>
                </a:lnTo>
                <a:lnTo>
                  <a:pt x="153" y="105"/>
                </a:lnTo>
                <a:lnTo>
                  <a:pt x="154" y="105"/>
                </a:lnTo>
                <a:lnTo>
                  <a:pt x="154" y="105"/>
                </a:lnTo>
                <a:lnTo>
                  <a:pt x="156" y="105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62" y="108"/>
                </a:lnTo>
                <a:lnTo>
                  <a:pt x="162" y="108"/>
                </a:lnTo>
                <a:lnTo>
                  <a:pt x="162" y="107"/>
                </a:lnTo>
                <a:lnTo>
                  <a:pt x="162" y="107"/>
                </a:lnTo>
                <a:lnTo>
                  <a:pt x="151" y="104"/>
                </a:lnTo>
                <a:lnTo>
                  <a:pt x="139" y="102"/>
                </a:lnTo>
                <a:lnTo>
                  <a:pt x="126" y="102"/>
                </a:lnTo>
                <a:lnTo>
                  <a:pt x="113" y="105"/>
                </a:lnTo>
                <a:lnTo>
                  <a:pt x="113" y="105"/>
                </a:lnTo>
                <a:lnTo>
                  <a:pt x="115" y="107"/>
                </a:lnTo>
                <a:lnTo>
                  <a:pt x="115" y="107"/>
                </a:lnTo>
                <a:close/>
                <a:moveTo>
                  <a:pt x="167" y="186"/>
                </a:moveTo>
                <a:lnTo>
                  <a:pt x="167" y="186"/>
                </a:lnTo>
                <a:lnTo>
                  <a:pt x="167" y="186"/>
                </a:lnTo>
                <a:lnTo>
                  <a:pt x="167" y="186"/>
                </a:lnTo>
                <a:lnTo>
                  <a:pt x="167" y="194"/>
                </a:lnTo>
                <a:lnTo>
                  <a:pt x="167" y="194"/>
                </a:lnTo>
                <a:lnTo>
                  <a:pt x="167" y="197"/>
                </a:lnTo>
                <a:lnTo>
                  <a:pt x="167" y="197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2" y="205"/>
                </a:lnTo>
                <a:lnTo>
                  <a:pt x="172" y="205"/>
                </a:lnTo>
                <a:lnTo>
                  <a:pt x="173" y="201"/>
                </a:lnTo>
                <a:lnTo>
                  <a:pt x="173" y="201"/>
                </a:lnTo>
                <a:lnTo>
                  <a:pt x="173" y="198"/>
                </a:lnTo>
                <a:lnTo>
                  <a:pt x="173" y="198"/>
                </a:lnTo>
                <a:lnTo>
                  <a:pt x="173" y="194"/>
                </a:lnTo>
                <a:lnTo>
                  <a:pt x="173" y="194"/>
                </a:lnTo>
                <a:lnTo>
                  <a:pt x="172" y="194"/>
                </a:lnTo>
                <a:lnTo>
                  <a:pt x="172" y="192"/>
                </a:lnTo>
                <a:lnTo>
                  <a:pt x="172" y="192"/>
                </a:lnTo>
                <a:lnTo>
                  <a:pt x="169" y="187"/>
                </a:lnTo>
                <a:lnTo>
                  <a:pt x="169" y="187"/>
                </a:lnTo>
                <a:lnTo>
                  <a:pt x="167" y="186"/>
                </a:lnTo>
                <a:lnTo>
                  <a:pt x="167" y="186"/>
                </a:lnTo>
                <a:close/>
                <a:moveTo>
                  <a:pt x="184" y="171"/>
                </a:moveTo>
                <a:lnTo>
                  <a:pt x="184" y="171"/>
                </a:lnTo>
                <a:lnTo>
                  <a:pt x="178" y="162"/>
                </a:lnTo>
                <a:lnTo>
                  <a:pt x="178" y="162"/>
                </a:lnTo>
                <a:lnTo>
                  <a:pt x="178" y="162"/>
                </a:lnTo>
                <a:lnTo>
                  <a:pt x="178" y="164"/>
                </a:lnTo>
                <a:lnTo>
                  <a:pt x="178" y="164"/>
                </a:lnTo>
                <a:lnTo>
                  <a:pt x="180" y="176"/>
                </a:lnTo>
                <a:lnTo>
                  <a:pt x="180" y="176"/>
                </a:lnTo>
                <a:lnTo>
                  <a:pt x="180" y="178"/>
                </a:lnTo>
                <a:lnTo>
                  <a:pt x="180" y="178"/>
                </a:lnTo>
                <a:lnTo>
                  <a:pt x="184" y="171"/>
                </a:lnTo>
                <a:lnTo>
                  <a:pt x="184" y="171"/>
                </a:lnTo>
                <a:close/>
                <a:moveTo>
                  <a:pt x="44" y="119"/>
                </a:moveTo>
                <a:lnTo>
                  <a:pt x="44" y="119"/>
                </a:lnTo>
                <a:lnTo>
                  <a:pt x="44" y="118"/>
                </a:lnTo>
                <a:lnTo>
                  <a:pt x="44" y="118"/>
                </a:lnTo>
                <a:lnTo>
                  <a:pt x="42" y="108"/>
                </a:lnTo>
                <a:lnTo>
                  <a:pt x="42" y="108"/>
                </a:lnTo>
                <a:lnTo>
                  <a:pt x="38" y="94"/>
                </a:lnTo>
                <a:lnTo>
                  <a:pt x="38" y="94"/>
                </a:lnTo>
                <a:lnTo>
                  <a:pt x="38" y="93"/>
                </a:lnTo>
                <a:lnTo>
                  <a:pt x="38" y="93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5"/>
                </a:lnTo>
                <a:lnTo>
                  <a:pt x="41" y="107"/>
                </a:lnTo>
                <a:lnTo>
                  <a:pt x="41" y="107"/>
                </a:lnTo>
                <a:lnTo>
                  <a:pt x="41" y="112"/>
                </a:lnTo>
                <a:lnTo>
                  <a:pt x="41" y="112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2" y="119"/>
                </a:lnTo>
                <a:lnTo>
                  <a:pt x="42" y="119"/>
                </a:lnTo>
                <a:lnTo>
                  <a:pt x="44" y="119"/>
                </a:lnTo>
                <a:lnTo>
                  <a:pt x="44" y="119"/>
                </a:lnTo>
                <a:close/>
                <a:moveTo>
                  <a:pt x="28" y="33"/>
                </a:move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7" y="34"/>
                </a:lnTo>
                <a:lnTo>
                  <a:pt x="27" y="34"/>
                </a:lnTo>
                <a:lnTo>
                  <a:pt x="24" y="39"/>
                </a:lnTo>
                <a:lnTo>
                  <a:pt x="20" y="42"/>
                </a:lnTo>
                <a:lnTo>
                  <a:pt x="20" y="42"/>
                </a:lnTo>
                <a:lnTo>
                  <a:pt x="19" y="44"/>
                </a:lnTo>
                <a:lnTo>
                  <a:pt x="19" y="44"/>
                </a:lnTo>
                <a:lnTo>
                  <a:pt x="20" y="50"/>
                </a:lnTo>
                <a:lnTo>
                  <a:pt x="20" y="50"/>
                </a:lnTo>
                <a:lnTo>
                  <a:pt x="20" y="52"/>
                </a:lnTo>
                <a:lnTo>
                  <a:pt x="20" y="52"/>
                </a:lnTo>
                <a:lnTo>
                  <a:pt x="22" y="48"/>
                </a:lnTo>
                <a:lnTo>
                  <a:pt x="22" y="48"/>
                </a:lnTo>
                <a:lnTo>
                  <a:pt x="24" y="45"/>
                </a:lnTo>
                <a:lnTo>
                  <a:pt x="24" y="45"/>
                </a:lnTo>
                <a:lnTo>
                  <a:pt x="25" y="42"/>
                </a:lnTo>
                <a:lnTo>
                  <a:pt x="25" y="42"/>
                </a:lnTo>
                <a:lnTo>
                  <a:pt x="27" y="39"/>
                </a:lnTo>
                <a:lnTo>
                  <a:pt x="27" y="39"/>
                </a:lnTo>
                <a:lnTo>
                  <a:pt x="27" y="36"/>
                </a:lnTo>
                <a:lnTo>
                  <a:pt x="27" y="36"/>
                </a:lnTo>
                <a:lnTo>
                  <a:pt x="28" y="33"/>
                </a:lnTo>
                <a:lnTo>
                  <a:pt x="28" y="33"/>
                </a:lnTo>
                <a:close/>
                <a:moveTo>
                  <a:pt x="25" y="50"/>
                </a:moveTo>
                <a:lnTo>
                  <a:pt x="25" y="50"/>
                </a:lnTo>
                <a:lnTo>
                  <a:pt x="27" y="47"/>
                </a:lnTo>
                <a:lnTo>
                  <a:pt x="27" y="47"/>
                </a:lnTo>
                <a:lnTo>
                  <a:pt x="28" y="45"/>
                </a:lnTo>
                <a:lnTo>
                  <a:pt x="28" y="45"/>
                </a:lnTo>
                <a:lnTo>
                  <a:pt x="30" y="42"/>
                </a:lnTo>
                <a:lnTo>
                  <a:pt x="30" y="42"/>
                </a:lnTo>
                <a:lnTo>
                  <a:pt x="35" y="36"/>
                </a:lnTo>
                <a:lnTo>
                  <a:pt x="35" y="36"/>
                </a:lnTo>
                <a:lnTo>
                  <a:pt x="35" y="34"/>
                </a:lnTo>
                <a:lnTo>
                  <a:pt x="35" y="34"/>
                </a:lnTo>
                <a:lnTo>
                  <a:pt x="35" y="33"/>
                </a:lnTo>
                <a:lnTo>
                  <a:pt x="35" y="33"/>
                </a:lnTo>
                <a:lnTo>
                  <a:pt x="33" y="33"/>
                </a:lnTo>
                <a:lnTo>
                  <a:pt x="31" y="34"/>
                </a:lnTo>
                <a:lnTo>
                  <a:pt x="31" y="34"/>
                </a:lnTo>
                <a:lnTo>
                  <a:pt x="25" y="48"/>
                </a:lnTo>
                <a:lnTo>
                  <a:pt x="25" y="48"/>
                </a:lnTo>
                <a:lnTo>
                  <a:pt x="25" y="50"/>
                </a:lnTo>
                <a:lnTo>
                  <a:pt x="25" y="50"/>
                </a:lnTo>
                <a:close/>
                <a:moveTo>
                  <a:pt x="90" y="104"/>
                </a:moveTo>
                <a:lnTo>
                  <a:pt x="90" y="104"/>
                </a:lnTo>
                <a:lnTo>
                  <a:pt x="88" y="104"/>
                </a:lnTo>
                <a:lnTo>
                  <a:pt x="88" y="104"/>
                </a:lnTo>
                <a:lnTo>
                  <a:pt x="83" y="113"/>
                </a:lnTo>
                <a:lnTo>
                  <a:pt x="83" y="113"/>
                </a:lnTo>
                <a:lnTo>
                  <a:pt x="83" y="115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5" y="118"/>
                </a:lnTo>
                <a:lnTo>
                  <a:pt x="85" y="118"/>
                </a:lnTo>
                <a:lnTo>
                  <a:pt x="88" y="116"/>
                </a:lnTo>
                <a:lnTo>
                  <a:pt x="88" y="116"/>
                </a:lnTo>
                <a:lnTo>
                  <a:pt x="88" y="115"/>
                </a:lnTo>
                <a:lnTo>
                  <a:pt x="88" y="112"/>
                </a:lnTo>
                <a:lnTo>
                  <a:pt x="88" y="112"/>
                </a:lnTo>
                <a:lnTo>
                  <a:pt x="90" y="105"/>
                </a:lnTo>
                <a:lnTo>
                  <a:pt x="90" y="105"/>
                </a:lnTo>
                <a:lnTo>
                  <a:pt x="90" y="104"/>
                </a:lnTo>
                <a:lnTo>
                  <a:pt x="90" y="104"/>
                </a:lnTo>
                <a:close/>
                <a:moveTo>
                  <a:pt x="20" y="37"/>
                </a:moveTo>
                <a:lnTo>
                  <a:pt x="20" y="37"/>
                </a:lnTo>
                <a:lnTo>
                  <a:pt x="20" y="37"/>
                </a:lnTo>
                <a:lnTo>
                  <a:pt x="20" y="37"/>
                </a:lnTo>
                <a:lnTo>
                  <a:pt x="31" y="23"/>
                </a:lnTo>
                <a:lnTo>
                  <a:pt x="31" y="23"/>
                </a:lnTo>
                <a:lnTo>
                  <a:pt x="27" y="22"/>
                </a:lnTo>
                <a:lnTo>
                  <a:pt x="27" y="22"/>
                </a:lnTo>
                <a:lnTo>
                  <a:pt x="20" y="37"/>
                </a:lnTo>
                <a:lnTo>
                  <a:pt x="20" y="37"/>
                </a:lnTo>
                <a:close/>
                <a:moveTo>
                  <a:pt x="221" y="342"/>
                </a:moveTo>
                <a:lnTo>
                  <a:pt x="221" y="342"/>
                </a:lnTo>
                <a:lnTo>
                  <a:pt x="222" y="340"/>
                </a:lnTo>
                <a:lnTo>
                  <a:pt x="222" y="340"/>
                </a:lnTo>
                <a:lnTo>
                  <a:pt x="224" y="339"/>
                </a:lnTo>
                <a:lnTo>
                  <a:pt x="224" y="339"/>
                </a:lnTo>
                <a:lnTo>
                  <a:pt x="225" y="339"/>
                </a:lnTo>
                <a:lnTo>
                  <a:pt x="225" y="339"/>
                </a:lnTo>
                <a:lnTo>
                  <a:pt x="224" y="337"/>
                </a:lnTo>
                <a:lnTo>
                  <a:pt x="224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19" y="337"/>
                </a:lnTo>
                <a:lnTo>
                  <a:pt x="219" y="337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22" y="331"/>
                </a:lnTo>
                <a:lnTo>
                  <a:pt x="222" y="331"/>
                </a:lnTo>
                <a:lnTo>
                  <a:pt x="222" y="329"/>
                </a:lnTo>
                <a:lnTo>
                  <a:pt x="222" y="329"/>
                </a:lnTo>
                <a:lnTo>
                  <a:pt x="222" y="328"/>
                </a:lnTo>
                <a:lnTo>
                  <a:pt x="222" y="328"/>
                </a:lnTo>
                <a:lnTo>
                  <a:pt x="219" y="329"/>
                </a:lnTo>
                <a:lnTo>
                  <a:pt x="218" y="329"/>
                </a:lnTo>
                <a:lnTo>
                  <a:pt x="218" y="329"/>
                </a:lnTo>
                <a:lnTo>
                  <a:pt x="218" y="336"/>
                </a:lnTo>
                <a:lnTo>
                  <a:pt x="218" y="336"/>
                </a:lnTo>
                <a:lnTo>
                  <a:pt x="218" y="336"/>
                </a:lnTo>
                <a:lnTo>
                  <a:pt x="218" y="337"/>
                </a:lnTo>
                <a:lnTo>
                  <a:pt x="218" y="337"/>
                </a:lnTo>
                <a:lnTo>
                  <a:pt x="219" y="339"/>
                </a:lnTo>
                <a:lnTo>
                  <a:pt x="219" y="339"/>
                </a:lnTo>
                <a:lnTo>
                  <a:pt x="221" y="342"/>
                </a:lnTo>
                <a:lnTo>
                  <a:pt x="221" y="342"/>
                </a:lnTo>
                <a:close/>
                <a:moveTo>
                  <a:pt x="82" y="140"/>
                </a:moveTo>
                <a:lnTo>
                  <a:pt x="82" y="140"/>
                </a:lnTo>
                <a:lnTo>
                  <a:pt x="83" y="141"/>
                </a:lnTo>
                <a:lnTo>
                  <a:pt x="83" y="141"/>
                </a:lnTo>
                <a:lnTo>
                  <a:pt x="88" y="140"/>
                </a:lnTo>
                <a:lnTo>
                  <a:pt x="88" y="140"/>
                </a:lnTo>
                <a:lnTo>
                  <a:pt x="90" y="140"/>
                </a:lnTo>
                <a:lnTo>
                  <a:pt x="90" y="140"/>
                </a:lnTo>
                <a:lnTo>
                  <a:pt x="90" y="138"/>
                </a:lnTo>
                <a:lnTo>
                  <a:pt x="90" y="138"/>
                </a:lnTo>
                <a:lnTo>
                  <a:pt x="93" y="134"/>
                </a:lnTo>
                <a:lnTo>
                  <a:pt x="93" y="134"/>
                </a:lnTo>
                <a:lnTo>
                  <a:pt x="93" y="132"/>
                </a:lnTo>
                <a:lnTo>
                  <a:pt x="93" y="132"/>
                </a:lnTo>
                <a:lnTo>
                  <a:pt x="85" y="137"/>
                </a:lnTo>
                <a:lnTo>
                  <a:pt x="85" y="137"/>
                </a:lnTo>
                <a:lnTo>
                  <a:pt x="83" y="137"/>
                </a:lnTo>
                <a:lnTo>
                  <a:pt x="83" y="137"/>
                </a:lnTo>
                <a:lnTo>
                  <a:pt x="82" y="140"/>
                </a:lnTo>
                <a:lnTo>
                  <a:pt x="82" y="140"/>
                </a:lnTo>
                <a:close/>
                <a:moveTo>
                  <a:pt x="298" y="179"/>
                </a:moveTo>
                <a:lnTo>
                  <a:pt x="298" y="179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301" y="194"/>
                </a:lnTo>
                <a:lnTo>
                  <a:pt x="301" y="194"/>
                </a:lnTo>
                <a:lnTo>
                  <a:pt x="303" y="197"/>
                </a:lnTo>
                <a:lnTo>
                  <a:pt x="303" y="197"/>
                </a:lnTo>
                <a:lnTo>
                  <a:pt x="303" y="200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3" y="206"/>
                </a:lnTo>
                <a:lnTo>
                  <a:pt x="303" y="206"/>
                </a:lnTo>
                <a:lnTo>
                  <a:pt x="303" y="209"/>
                </a:lnTo>
                <a:lnTo>
                  <a:pt x="303" y="209"/>
                </a:lnTo>
                <a:lnTo>
                  <a:pt x="303" y="208"/>
                </a:lnTo>
                <a:lnTo>
                  <a:pt x="303" y="208"/>
                </a:lnTo>
                <a:lnTo>
                  <a:pt x="303" y="201"/>
                </a:lnTo>
                <a:lnTo>
                  <a:pt x="303" y="201"/>
                </a:lnTo>
                <a:lnTo>
                  <a:pt x="303" y="194"/>
                </a:lnTo>
                <a:lnTo>
                  <a:pt x="301" y="187"/>
                </a:lnTo>
                <a:lnTo>
                  <a:pt x="301" y="187"/>
                </a:lnTo>
                <a:lnTo>
                  <a:pt x="298" y="179"/>
                </a:lnTo>
                <a:lnTo>
                  <a:pt x="298" y="179"/>
                </a:lnTo>
                <a:close/>
                <a:moveTo>
                  <a:pt x="154" y="182"/>
                </a:move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1" y="187"/>
                </a:lnTo>
                <a:lnTo>
                  <a:pt x="151" y="187"/>
                </a:lnTo>
                <a:lnTo>
                  <a:pt x="150" y="194"/>
                </a:lnTo>
                <a:lnTo>
                  <a:pt x="148" y="201"/>
                </a:lnTo>
                <a:lnTo>
                  <a:pt x="148" y="201"/>
                </a:lnTo>
                <a:lnTo>
                  <a:pt x="148" y="209"/>
                </a:lnTo>
                <a:lnTo>
                  <a:pt x="148" y="209"/>
                </a:lnTo>
                <a:lnTo>
                  <a:pt x="148" y="211"/>
                </a:lnTo>
                <a:lnTo>
                  <a:pt x="148" y="211"/>
                </a:lnTo>
                <a:lnTo>
                  <a:pt x="148" y="209"/>
                </a:lnTo>
                <a:lnTo>
                  <a:pt x="148" y="209"/>
                </a:lnTo>
                <a:lnTo>
                  <a:pt x="148" y="206"/>
                </a:lnTo>
                <a:lnTo>
                  <a:pt x="148" y="206"/>
                </a:lnTo>
                <a:lnTo>
                  <a:pt x="150" y="201"/>
                </a:lnTo>
                <a:lnTo>
                  <a:pt x="150" y="201"/>
                </a:lnTo>
                <a:lnTo>
                  <a:pt x="150" y="198"/>
                </a:lnTo>
                <a:lnTo>
                  <a:pt x="150" y="198"/>
                </a:lnTo>
                <a:lnTo>
                  <a:pt x="151" y="197"/>
                </a:lnTo>
                <a:lnTo>
                  <a:pt x="151" y="197"/>
                </a:lnTo>
                <a:lnTo>
                  <a:pt x="151" y="195"/>
                </a:lnTo>
                <a:lnTo>
                  <a:pt x="151" y="195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89"/>
                </a:lnTo>
                <a:lnTo>
                  <a:pt x="153" y="187"/>
                </a:lnTo>
                <a:lnTo>
                  <a:pt x="153" y="187"/>
                </a:lnTo>
                <a:lnTo>
                  <a:pt x="154" y="182"/>
                </a:lnTo>
                <a:lnTo>
                  <a:pt x="154" y="182"/>
                </a:lnTo>
                <a:close/>
                <a:moveTo>
                  <a:pt x="219" y="307"/>
                </a:moveTo>
                <a:lnTo>
                  <a:pt x="219" y="307"/>
                </a:lnTo>
                <a:lnTo>
                  <a:pt x="216" y="315"/>
                </a:lnTo>
                <a:lnTo>
                  <a:pt x="216" y="315"/>
                </a:lnTo>
                <a:lnTo>
                  <a:pt x="216" y="317"/>
                </a:lnTo>
                <a:lnTo>
                  <a:pt x="216" y="317"/>
                </a:lnTo>
                <a:lnTo>
                  <a:pt x="216" y="320"/>
                </a:lnTo>
                <a:lnTo>
                  <a:pt x="216" y="320"/>
                </a:lnTo>
                <a:lnTo>
                  <a:pt x="218" y="324"/>
                </a:lnTo>
                <a:lnTo>
                  <a:pt x="218" y="324"/>
                </a:lnTo>
                <a:lnTo>
                  <a:pt x="219" y="321"/>
                </a:lnTo>
                <a:lnTo>
                  <a:pt x="219" y="321"/>
                </a:lnTo>
                <a:lnTo>
                  <a:pt x="221" y="313"/>
                </a:lnTo>
                <a:lnTo>
                  <a:pt x="221" y="313"/>
                </a:lnTo>
                <a:lnTo>
                  <a:pt x="221" y="312"/>
                </a:lnTo>
                <a:lnTo>
                  <a:pt x="221" y="312"/>
                </a:lnTo>
                <a:lnTo>
                  <a:pt x="221" y="309"/>
                </a:lnTo>
                <a:lnTo>
                  <a:pt x="221" y="309"/>
                </a:lnTo>
                <a:lnTo>
                  <a:pt x="221" y="307"/>
                </a:lnTo>
                <a:lnTo>
                  <a:pt x="221" y="307"/>
                </a:lnTo>
                <a:lnTo>
                  <a:pt x="219" y="307"/>
                </a:lnTo>
                <a:lnTo>
                  <a:pt x="219" y="307"/>
                </a:lnTo>
                <a:close/>
                <a:moveTo>
                  <a:pt x="88" y="203"/>
                </a:moveTo>
                <a:lnTo>
                  <a:pt x="88" y="203"/>
                </a:lnTo>
                <a:lnTo>
                  <a:pt x="87" y="198"/>
                </a:lnTo>
                <a:lnTo>
                  <a:pt x="87" y="198"/>
                </a:lnTo>
                <a:lnTo>
                  <a:pt x="85" y="195"/>
                </a:lnTo>
                <a:lnTo>
                  <a:pt x="85" y="195"/>
                </a:lnTo>
                <a:lnTo>
                  <a:pt x="82" y="190"/>
                </a:lnTo>
                <a:lnTo>
                  <a:pt x="82" y="190"/>
                </a:lnTo>
                <a:lnTo>
                  <a:pt x="80" y="190"/>
                </a:lnTo>
                <a:lnTo>
                  <a:pt x="80" y="190"/>
                </a:lnTo>
                <a:lnTo>
                  <a:pt x="87" y="205"/>
                </a:lnTo>
                <a:lnTo>
                  <a:pt x="87" y="205"/>
                </a:lnTo>
                <a:lnTo>
                  <a:pt x="88" y="203"/>
                </a:lnTo>
                <a:lnTo>
                  <a:pt x="88" y="203"/>
                </a:lnTo>
                <a:close/>
                <a:moveTo>
                  <a:pt x="69" y="94"/>
                </a:moveTo>
                <a:lnTo>
                  <a:pt x="69" y="94"/>
                </a:lnTo>
                <a:lnTo>
                  <a:pt x="69" y="93"/>
                </a:lnTo>
                <a:lnTo>
                  <a:pt x="69" y="9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69" y="82"/>
                </a:lnTo>
                <a:lnTo>
                  <a:pt x="69" y="82"/>
                </a:lnTo>
                <a:lnTo>
                  <a:pt x="66" y="85"/>
                </a:lnTo>
                <a:lnTo>
                  <a:pt x="66" y="85"/>
                </a:lnTo>
                <a:lnTo>
                  <a:pt x="66" y="86"/>
                </a:lnTo>
                <a:lnTo>
                  <a:pt x="65" y="86"/>
                </a:lnTo>
                <a:lnTo>
                  <a:pt x="65" y="86"/>
                </a:lnTo>
                <a:lnTo>
                  <a:pt x="69" y="94"/>
                </a:lnTo>
                <a:lnTo>
                  <a:pt x="69" y="94"/>
                </a:lnTo>
                <a:close/>
                <a:moveTo>
                  <a:pt x="295" y="209"/>
                </a:moveTo>
                <a:lnTo>
                  <a:pt x="295" y="209"/>
                </a:lnTo>
                <a:lnTo>
                  <a:pt x="296" y="208"/>
                </a:lnTo>
                <a:lnTo>
                  <a:pt x="296" y="208"/>
                </a:lnTo>
                <a:lnTo>
                  <a:pt x="296" y="203"/>
                </a:lnTo>
                <a:lnTo>
                  <a:pt x="293" y="198"/>
                </a:lnTo>
                <a:lnTo>
                  <a:pt x="293" y="198"/>
                </a:lnTo>
                <a:lnTo>
                  <a:pt x="292" y="198"/>
                </a:lnTo>
                <a:lnTo>
                  <a:pt x="292" y="198"/>
                </a:lnTo>
                <a:lnTo>
                  <a:pt x="292" y="200"/>
                </a:lnTo>
                <a:lnTo>
                  <a:pt x="292" y="200"/>
                </a:lnTo>
                <a:lnTo>
                  <a:pt x="292" y="206"/>
                </a:lnTo>
                <a:lnTo>
                  <a:pt x="292" y="206"/>
                </a:lnTo>
                <a:lnTo>
                  <a:pt x="292" y="208"/>
                </a:lnTo>
                <a:lnTo>
                  <a:pt x="292" y="208"/>
                </a:lnTo>
                <a:lnTo>
                  <a:pt x="295" y="209"/>
                </a:lnTo>
                <a:lnTo>
                  <a:pt x="295" y="209"/>
                </a:lnTo>
                <a:close/>
                <a:moveTo>
                  <a:pt x="158" y="192"/>
                </a:moveTo>
                <a:lnTo>
                  <a:pt x="158" y="192"/>
                </a:lnTo>
                <a:lnTo>
                  <a:pt x="158" y="192"/>
                </a:lnTo>
                <a:lnTo>
                  <a:pt x="158" y="192"/>
                </a:lnTo>
                <a:lnTo>
                  <a:pt x="162" y="209"/>
                </a:lnTo>
                <a:lnTo>
                  <a:pt x="162" y="209"/>
                </a:lnTo>
                <a:lnTo>
                  <a:pt x="167" y="206"/>
                </a:lnTo>
                <a:lnTo>
                  <a:pt x="167" y="206"/>
                </a:lnTo>
                <a:lnTo>
                  <a:pt x="158" y="192"/>
                </a:lnTo>
                <a:lnTo>
                  <a:pt x="158" y="192"/>
                </a:lnTo>
                <a:close/>
                <a:moveTo>
                  <a:pt x="184" y="115"/>
                </a:moveTo>
                <a:lnTo>
                  <a:pt x="184" y="115"/>
                </a:lnTo>
                <a:lnTo>
                  <a:pt x="184" y="116"/>
                </a:lnTo>
                <a:lnTo>
                  <a:pt x="184" y="116"/>
                </a:lnTo>
                <a:lnTo>
                  <a:pt x="188" y="121"/>
                </a:lnTo>
                <a:lnTo>
                  <a:pt x="188" y="121"/>
                </a:lnTo>
                <a:lnTo>
                  <a:pt x="189" y="121"/>
                </a:lnTo>
                <a:lnTo>
                  <a:pt x="189" y="121"/>
                </a:lnTo>
                <a:lnTo>
                  <a:pt x="191" y="121"/>
                </a:lnTo>
                <a:lnTo>
                  <a:pt x="192" y="123"/>
                </a:lnTo>
                <a:lnTo>
                  <a:pt x="192" y="123"/>
                </a:lnTo>
                <a:lnTo>
                  <a:pt x="192" y="124"/>
                </a:lnTo>
                <a:lnTo>
                  <a:pt x="192" y="124"/>
                </a:lnTo>
                <a:lnTo>
                  <a:pt x="194" y="126"/>
                </a:lnTo>
                <a:lnTo>
                  <a:pt x="195" y="127"/>
                </a:lnTo>
                <a:lnTo>
                  <a:pt x="195" y="127"/>
                </a:lnTo>
                <a:lnTo>
                  <a:pt x="197" y="129"/>
                </a:lnTo>
                <a:lnTo>
                  <a:pt x="197" y="129"/>
                </a:lnTo>
                <a:lnTo>
                  <a:pt x="199" y="130"/>
                </a:lnTo>
                <a:lnTo>
                  <a:pt x="199" y="130"/>
                </a:lnTo>
                <a:lnTo>
                  <a:pt x="199" y="130"/>
                </a:lnTo>
                <a:lnTo>
                  <a:pt x="200" y="130"/>
                </a:lnTo>
                <a:lnTo>
                  <a:pt x="200" y="130"/>
                </a:lnTo>
                <a:lnTo>
                  <a:pt x="192" y="121"/>
                </a:lnTo>
                <a:lnTo>
                  <a:pt x="184" y="115"/>
                </a:lnTo>
                <a:lnTo>
                  <a:pt x="184" y="115"/>
                </a:lnTo>
                <a:close/>
                <a:moveTo>
                  <a:pt x="83" y="214"/>
                </a:moveTo>
                <a:lnTo>
                  <a:pt x="83" y="214"/>
                </a:lnTo>
                <a:lnTo>
                  <a:pt x="85" y="217"/>
                </a:lnTo>
                <a:lnTo>
                  <a:pt x="85" y="217"/>
                </a:lnTo>
                <a:lnTo>
                  <a:pt x="88" y="220"/>
                </a:lnTo>
                <a:lnTo>
                  <a:pt x="88" y="220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5"/>
                </a:lnTo>
                <a:lnTo>
                  <a:pt x="95" y="224"/>
                </a:lnTo>
                <a:lnTo>
                  <a:pt x="95" y="224"/>
                </a:lnTo>
                <a:lnTo>
                  <a:pt x="91" y="222"/>
                </a:lnTo>
                <a:lnTo>
                  <a:pt x="91" y="222"/>
                </a:lnTo>
                <a:lnTo>
                  <a:pt x="88" y="219"/>
                </a:lnTo>
                <a:lnTo>
                  <a:pt x="88" y="219"/>
                </a:lnTo>
                <a:lnTo>
                  <a:pt x="87" y="214"/>
                </a:lnTo>
                <a:lnTo>
                  <a:pt x="87" y="214"/>
                </a:lnTo>
                <a:lnTo>
                  <a:pt x="85" y="214"/>
                </a:lnTo>
                <a:lnTo>
                  <a:pt x="85" y="214"/>
                </a:lnTo>
                <a:lnTo>
                  <a:pt x="83" y="214"/>
                </a:lnTo>
                <a:lnTo>
                  <a:pt x="83" y="214"/>
                </a:lnTo>
                <a:close/>
                <a:moveTo>
                  <a:pt x="99" y="28"/>
                </a:moveTo>
                <a:lnTo>
                  <a:pt x="99" y="28"/>
                </a:lnTo>
                <a:lnTo>
                  <a:pt x="99" y="28"/>
                </a:lnTo>
                <a:lnTo>
                  <a:pt x="99" y="28"/>
                </a:lnTo>
                <a:lnTo>
                  <a:pt x="101" y="28"/>
                </a:lnTo>
                <a:lnTo>
                  <a:pt x="101" y="28"/>
                </a:lnTo>
                <a:lnTo>
                  <a:pt x="104" y="29"/>
                </a:lnTo>
                <a:lnTo>
                  <a:pt x="107" y="29"/>
                </a:lnTo>
                <a:lnTo>
                  <a:pt x="107" y="29"/>
                </a:lnTo>
                <a:lnTo>
                  <a:pt x="110" y="28"/>
                </a:lnTo>
                <a:lnTo>
                  <a:pt x="110" y="28"/>
                </a:lnTo>
                <a:lnTo>
                  <a:pt x="110" y="29"/>
                </a:lnTo>
                <a:lnTo>
                  <a:pt x="112" y="29"/>
                </a:lnTo>
                <a:lnTo>
                  <a:pt x="112" y="29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5" y="34"/>
                </a:lnTo>
                <a:lnTo>
                  <a:pt x="115" y="29"/>
                </a:lnTo>
                <a:lnTo>
                  <a:pt x="115" y="29"/>
                </a:lnTo>
                <a:lnTo>
                  <a:pt x="107" y="28"/>
                </a:lnTo>
                <a:lnTo>
                  <a:pt x="99" y="28"/>
                </a:lnTo>
                <a:lnTo>
                  <a:pt x="99" y="28"/>
                </a:lnTo>
                <a:close/>
                <a:moveTo>
                  <a:pt x="303" y="238"/>
                </a:move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296" y="249"/>
                </a:lnTo>
                <a:lnTo>
                  <a:pt x="296" y="249"/>
                </a:lnTo>
                <a:lnTo>
                  <a:pt x="290" y="258"/>
                </a:lnTo>
                <a:lnTo>
                  <a:pt x="290" y="258"/>
                </a:lnTo>
                <a:lnTo>
                  <a:pt x="284" y="266"/>
                </a:lnTo>
                <a:lnTo>
                  <a:pt x="276" y="272"/>
                </a:lnTo>
                <a:lnTo>
                  <a:pt x="276" y="272"/>
                </a:lnTo>
                <a:lnTo>
                  <a:pt x="276" y="274"/>
                </a:lnTo>
                <a:lnTo>
                  <a:pt x="276" y="274"/>
                </a:lnTo>
                <a:lnTo>
                  <a:pt x="278" y="272"/>
                </a:lnTo>
                <a:lnTo>
                  <a:pt x="278" y="272"/>
                </a:lnTo>
                <a:lnTo>
                  <a:pt x="282" y="269"/>
                </a:lnTo>
                <a:lnTo>
                  <a:pt x="282" y="269"/>
                </a:lnTo>
                <a:lnTo>
                  <a:pt x="290" y="261"/>
                </a:lnTo>
                <a:lnTo>
                  <a:pt x="296" y="252"/>
                </a:lnTo>
                <a:lnTo>
                  <a:pt x="296" y="252"/>
                </a:lnTo>
                <a:lnTo>
                  <a:pt x="300" y="246"/>
                </a:lnTo>
                <a:lnTo>
                  <a:pt x="301" y="239"/>
                </a:lnTo>
                <a:lnTo>
                  <a:pt x="301" y="239"/>
                </a:lnTo>
                <a:lnTo>
                  <a:pt x="303" y="238"/>
                </a:lnTo>
                <a:lnTo>
                  <a:pt x="303" y="238"/>
                </a:lnTo>
                <a:close/>
                <a:moveTo>
                  <a:pt x="274" y="239"/>
                </a:moveTo>
                <a:lnTo>
                  <a:pt x="274" y="239"/>
                </a:lnTo>
                <a:lnTo>
                  <a:pt x="279" y="233"/>
                </a:lnTo>
                <a:lnTo>
                  <a:pt x="284" y="225"/>
                </a:lnTo>
                <a:lnTo>
                  <a:pt x="285" y="216"/>
                </a:lnTo>
                <a:lnTo>
                  <a:pt x="287" y="208"/>
                </a:lnTo>
                <a:lnTo>
                  <a:pt x="287" y="208"/>
                </a:lnTo>
                <a:lnTo>
                  <a:pt x="285" y="212"/>
                </a:lnTo>
                <a:lnTo>
                  <a:pt x="285" y="212"/>
                </a:lnTo>
                <a:lnTo>
                  <a:pt x="284" y="220"/>
                </a:lnTo>
                <a:lnTo>
                  <a:pt x="279" y="230"/>
                </a:lnTo>
                <a:lnTo>
                  <a:pt x="279" y="230"/>
                </a:lnTo>
                <a:lnTo>
                  <a:pt x="279" y="231"/>
                </a:lnTo>
                <a:lnTo>
                  <a:pt x="279" y="231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close/>
                <a:moveTo>
                  <a:pt x="24" y="22"/>
                </a:moveTo>
                <a:lnTo>
                  <a:pt x="24" y="22"/>
                </a:lnTo>
                <a:lnTo>
                  <a:pt x="22" y="22"/>
                </a:lnTo>
                <a:lnTo>
                  <a:pt x="20" y="22"/>
                </a:lnTo>
                <a:lnTo>
                  <a:pt x="20" y="22"/>
                </a:lnTo>
                <a:lnTo>
                  <a:pt x="17" y="25"/>
                </a:lnTo>
                <a:lnTo>
                  <a:pt x="17" y="25"/>
                </a:lnTo>
                <a:lnTo>
                  <a:pt x="17" y="29"/>
                </a:lnTo>
                <a:lnTo>
                  <a:pt x="19" y="33"/>
                </a:lnTo>
                <a:lnTo>
                  <a:pt x="19" y="33"/>
                </a:lnTo>
                <a:lnTo>
                  <a:pt x="24" y="22"/>
                </a:lnTo>
                <a:lnTo>
                  <a:pt x="24" y="22"/>
                </a:lnTo>
                <a:close/>
                <a:moveTo>
                  <a:pt x="83" y="165"/>
                </a:moveTo>
                <a:lnTo>
                  <a:pt x="83" y="165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0" y="160"/>
                </a:lnTo>
                <a:lnTo>
                  <a:pt x="80" y="160"/>
                </a:lnTo>
                <a:lnTo>
                  <a:pt x="80" y="162"/>
                </a:lnTo>
                <a:lnTo>
                  <a:pt x="80" y="162"/>
                </a:lnTo>
                <a:lnTo>
                  <a:pt x="79" y="167"/>
                </a:lnTo>
                <a:lnTo>
                  <a:pt x="79" y="167"/>
                </a:lnTo>
                <a:lnTo>
                  <a:pt x="83" y="165"/>
                </a:lnTo>
                <a:lnTo>
                  <a:pt x="83" y="165"/>
                </a:lnTo>
                <a:close/>
                <a:moveTo>
                  <a:pt x="205" y="154"/>
                </a:moveTo>
                <a:lnTo>
                  <a:pt x="205" y="154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194" y="151"/>
                </a:lnTo>
                <a:lnTo>
                  <a:pt x="194" y="151"/>
                </a:lnTo>
                <a:lnTo>
                  <a:pt x="192" y="153"/>
                </a:lnTo>
                <a:lnTo>
                  <a:pt x="192" y="153"/>
                </a:lnTo>
                <a:lnTo>
                  <a:pt x="191" y="156"/>
                </a:lnTo>
                <a:lnTo>
                  <a:pt x="191" y="156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2" y="156"/>
                </a:lnTo>
                <a:lnTo>
                  <a:pt x="192" y="156"/>
                </a:lnTo>
                <a:lnTo>
                  <a:pt x="200" y="151"/>
                </a:lnTo>
                <a:lnTo>
                  <a:pt x="200" y="151"/>
                </a:lnTo>
                <a:lnTo>
                  <a:pt x="202" y="149"/>
                </a:lnTo>
                <a:lnTo>
                  <a:pt x="202" y="149"/>
                </a:lnTo>
                <a:lnTo>
                  <a:pt x="203" y="149"/>
                </a:lnTo>
                <a:lnTo>
                  <a:pt x="203" y="149"/>
                </a:lnTo>
                <a:lnTo>
                  <a:pt x="203" y="151"/>
                </a:lnTo>
                <a:lnTo>
                  <a:pt x="203" y="151"/>
                </a:lnTo>
                <a:lnTo>
                  <a:pt x="203" y="153"/>
                </a:lnTo>
                <a:lnTo>
                  <a:pt x="203" y="153"/>
                </a:lnTo>
                <a:lnTo>
                  <a:pt x="203" y="154"/>
                </a:lnTo>
                <a:lnTo>
                  <a:pt x="203" y="154"/>
                </a:lnTo>
                <a:lnTo>
                  <a:pt x="205" y="154"/>
                </a:lnTo>
                <a:lnTo>
                  <a:pt x="205" y="154"/>
                </a:lnTo>
                <a:close/>
                <a:moveTo>
                  <a:pt x="240" y="413"/>
                </a:moveTo>
                <a:lnTo>
                  <a:pt x="240" y="413"/>
                </a:lnTo>
                <a:lnTo>
                  <a:pt x="235" y="416"/>
                </a:lnTo>
                <a:lnTo>
                  <a:pt x="235" y="416"/>
                </a:lnTo>
                <a:lnTo>
                  <a:pt x="235" y="418"/>
                </a:lnTo>
                <a:lnTo>
                  <a:pt x="235" y="418"/>
                </a:lnTo>
                <a:lnTo>
                  <a:pt x="235" y="422"/>
                </a:lnTo>
                <a:lnTo>
                  <a:pt x="235" y="422"/>
                </a:lnTo>
                <a:lnTo>
                  <a:pt x="240" y="419"/>
                </a:lnTo>
                <a:lnTo>
                  <a:pt x="240" y="419"/>
                </a:lnTo>
                <a:lnTo>
                  <a:pt x="240" y="418"/>
                </a:lnTo>
                <a:lnTo>
                  <a:pt x="240" y="418"/>
                </a:lnTo>
                <a:lnTo>
                  <a:pt x="240" y="413"/>
                </a:lnTo>
                <a:lnTo>
                  <a:pt x="240" y="413"/>
                </a:lnTo>
                <a:close/>
                <a:moveTo>
                  <a:pt x="235" y="378"/>
                </a:moveTo>
                <a:lnTo>
                  <a:pt x="235" y="378"/>
                </a:lnTo>
                <a:lnTo>
                  <a:pt x="233" y="372"/>
                </a:lnTo>
                <a:lnTo>
                  <a:pt x="233" y="372"/>
                </a:lnTo>
                <a:lnTo>
                  <a:pt x="232" y="372"/>
                </a:lnTo>
                <a:lnTo>
                  <a:pt x="232" y="373"/>
                </a:lnTo>
                <a:lnTo>
                  <a:pt x="232" y="373"/>
                </a:lnTo>
                <a:lnTo>
                  <a:pt x="230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7" y="377"/>
                </a:lnTo>
                <a:lnTo>
                  <a:pt x="227" y="377"/>
                </a:lnTo>
                <a:lnTo>
                  <a:pt x="229" y="380"/>
                </a:lnTo>
                <a:lnTo>
                  <a:pt x="229" y="380"/>
                </a:lnTo>
                <a:lnTo>
                  <a:pt x="235" y="378"/>
                </a:lnTo>
                <a:lnTo>
                  <a:pt x="235" y="378"/>
                </a:lnTo>
                <a:close/>
                <a:moveTo>
                  <a:pt x="76" y="102"/>
                </a:moveTo>
                <a:lnTo>
                  <a:pt x="76" y="102"/>
                </a:lnTo>
                <a:lnTo>
                  <a:pt x="76" y="102"/>
                </a:lnTo>
                <a:lnTo>
                  <a:pt x="76" y="102"/>
                </a:lnTo>
                <a:lnTo>
                  <a:pt x="77" y="100"/>
                </a:lnTo>
                <a:lnTo>
                  <a:pt x="77" y="100"/>
                </a:lnTo>
                <a:lnTo>
                  <a:pt x="79" y="93"/>
                </a:lnTo>
                <a:lnTo>
                  <a:pt x="79" y="93"/>
                </a:lnTo>
                <a:lnTo>
                  <a:pt x="79" y="91"/>
                </a:lnTo>
                <a:lnTo>
                  <a:pt x="77" y="89"/>
                </a:lnTo>
                <a:lnTo>
                  <a:pt x="77" y="89"/>
                </a:lnTo>
                <a:lnTo>
                  <a:pt x="72" y="99"/>
                </a:lnTo>
                <a:lnTo>
                  <a:pt x="72" y="99"/>
                </a:lnTo>
                <a:lnTo>
                  <a:pt x="76" y="102"/>
                </a:lnTo>
                <a:lnTo>
                  <a:pt x="76" y="102"/>
                </a:lnTo>
                <a:close/>
                <a:moveTo>
                  <a:pt x="240" y="309"/>
                </a:moveTo>
                <a:lnTo>
                  <a:pt x="240" y="309"/>
                </a:lnTo>
                <a:lnTo>
                  <a:pt x="236" y="299"/>
                </a:lnTo>
                <a:lnTo>
                  <a:pt x="236" y="299"/>
                </a:lnTo>
                <a:lnTo>
                  <a:pt x="235" y="301"/>
                </a:lnTo>
                <a:lnTo>
                  <a:pt x="236" y="302"/>
                </a:lnTo>
                <a:lnTo>
                  <a:pt x="236" y="302"/>
                </a:lnTo>
                <a:lnTo>
                  <a:pt x="235" y="304"/>
                </a:lnTo>
                <a:lnTo>
                  <a:pt x="235" y="304"/>
                </a:lnTo>
                <a:lnTo>
                  <a:pt x="235" y="306"/>
                </a:lnTo>
                <a:lnTo>
                  <a:pt x="235" y="306"/>
                </a:lnTo>
                <a:lnTo>
                  <a:pt x="233" y="310"/>
                </a:lnTo>
                <a:lnTo>
                  <a:pt x="233" y="310"/>
                </a:lnTo>
                <a:lnTo>
                  <a:pt x="235" y="309"/>
                </a:lnTo>
                <a:lnTo>
                  <a:pt x="235" y="309"/>
                </a:lnTo>
                <a:lnTo>
                  <a:pt x="238" y="309"/>
                </a:lnTo>
                <a:lnTo>
                  <a:pt x="238" y="309"/>
                </a:lnTo>
                <a:lnTo>
                  <a:pt x="240" y="309"/>
                </a:lnTo>
                <a:lnTo>
                  <a:pt x="240" y="309"/>
                </a:lnTo>
                <a:close/>
                <a:moveTo>
                  <a:pt x="184" y="373"/>
                </a:moveTo>
                <a:lnTo>
                  <a:pt x="184" y="373"/>
                </a:lnTo>
                <a:lnTo>
                  <a:pt x="184" y="373"/>
                </a:lnTo>
                <a:lnTo>
                  <a:pt x="184" y="373"/>
                </a:lnTo>
                <a:lnTo>
                  <a:pt x="191" y="362"/>
                </a:lnTo>
                <a:lnTo>
                  <a:pt x="191" y="362"/>
                </a:lnTo>
                <a:lnTo>
                  <a:pt x="186" y="362"/>
                </a:lnTo>
                <a:lnTo>
                  <a:pt x="186" y="362"/>
                </a:lnTo>
                <a:lnTo>
                  <a:pt x="184" y="373"/>
                </a:lnTo>
                <a:lnTo>
                  <a:pt x="184" y="373"/>
                </a:lnTo>
                <a:close/>
                <a:moveTo>
                  <a:pt x="80" y="110"/>
                </a:moveTo>
                <a:lnTo>
                  <a:pt x="80" y="110"/>
                </a:lnTo>
                <a:lnTo>
                  <a:pt x="82" y="108"/>
                </a:lnTo>
                <a:lnTo>
                  <a:pt x="82" y="108"/>
                </a:lnTo>
                <a:lnTo>
                  <a:pt x="83" y="100"/>
                </a:lnTo>
                <a:lnTo>
                  <a:pt x="83" y="100"/>
                </a:lnTo>
                <a:lnTo>
                  <a:pt x="83" y="99"/>
                </a:lnTo>
                <a:lnTo>
                  <a:pt x="83" y="99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0" y="102"/>
                </a:lnTo>
                <a:lnTo>
                  <a:pt x="80" y="102"/>
                </a:lnTo>
                <a:lnTo>
                  <a:pt x="79" y="104"/>
                </a:lnTo>
                <a:lnTo>
                  <a:pt x="77" y="105"/>
                </a:lnTo>
                <a:lnTo>
                  <a:pt x="77" y="105"/>
                </a:lnTo>
                <a:lnTo>
                  <a:pt x="80" y="110"/>
                </a:lnTo>
                <a:lnTo>
                  <a:pt x="80" y="110"/>
                </a:lnTo>
                <a:close/>
                <a:moveTo>
                  <a:pt x="184" y="138"/>
                </a:moveTo>
                <a:lnTo>
                  <a:pt x="184" y="138"/>
                </a:lnTo>
                <a:lnTo>
                  <a:pt x="186" y="129"/>
                </a:lnTo>
                <a:lnTo>
                  <a:pt x="186" y="129"/>
                </a:lnTo>
                <a:lnTo>
                  <a:pt x="186" y="129"/>
                </a:lnTo>
                <a:lnTo>
                  <a:pt x="186" y="127"/>
                </a:lnTo>
                <a:lnTo>
                  <a:pt x="186" y="127"/>
                </a:lnTo>
                <a:lnTo>
                  <a:pt x="181" y="134"/>
                </a:lnTo>
                <a:lnTo>
                  <a:pt x="181" y="134"/>
                </a:lnTo>
                <a:lnTo>
                  <a:pt x="184" y="138"/>
                </a:lnTo>
                <a:lnTo>
                  <a:pt x="184" y="138"/>
                </a:lnTo>
                <a:close/>
                <a:moveTo>
                  <a:pt x="107" y="130"/>
                </a:moveTo>
                <a:lnTo>
                  <a:pt x="107" y="130"/>
                </a:lnTo>
                <a:lnTo>
                  <a:pt x="121" y="126"/>
                </a:lnTo>
                <a:lnTo>
                  <a:pt x="121" y="126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09" y="127"/>
                </a:lnTo>
                <a:lnTo>
                  <a:pt x="109" y="127"/>
                </a:lnTo>
                <a:lnTo>
                  <a:pt x="107" y="130"/>
                </a:lnTo>
                <a:lnTo>
                  <a:pt x="107" y="130"/>
                </a:lnTo>
                <a:close/>
                <a:moveTo>
                  <a:pt x="117" y="230"/>
                </a:moveTo>
                <a:lnTo>
                  <a:pt x="117" y="230"/>
                </a:lnTo>
                <a:lnTo>
                  <a:pt x="113" y="228"/>
                </a:lnTo>
                <a:lnTo>
                  <a:pt x="113" y="228"/>
                </a:lnTo>
                <a:lnTo>
                  <a:pt x="112" y="230"/>
                </a:lnTo>
                <a:lnTo>
                  <a:pt x="109" y="231"/>
                </a:lnTo>
                <a:lnTo>
                  <a:pt x="109" y="231"/>
                </a:lnTo>
                <a:lnTo>
                  <a:pt x="115" y="235"/>
                </a:lnTo>
                <a:lnTo>
                  <a:pt x="115" y="235"/>
                </a:lnTo>
                <a:lnTo>
                  <a:pt x="117" y="230"/>
                </a:lnTo>
                <a:lnTo>
                  <a:pt x="117" y="230"/>
                </a:lnTo>
                <a:close/>
                <a:moveTo>
                  <a:pt x="178" y="263"/>
                </a:moveTo>
                <a:lnTo>
                  <a:pt x="178" y="263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4" y="260"/>
                </a:lnTo>
                <a:lnTo>
                  <a:pt x="184" y="260"/>
                </a:lnTo>
                <a:lnTo>
                  <a:pt x="183" y="258"/>
                </a:lnTo>
                <a:lnTo>
                  <a:pt x="183" y="258"/>
                </a:lnTo>
                <a:lnTo>
                  <a:pt x="183" y="257"/>
                </a:lnTo>
                <a:lnTo>
                  <a:pt x="183" y="257"/>
                </a:lnTo>
                <a:lnTo>
                  <a:pt x="178" y="263"/>
                </a:lnTo>
                <a:lnTo>
                  <a:pt x="178" y="263"/>
                </a:lnTo>
                <a:close/>
                <a:moveTo>
                  <a:pt x="90" y="164"/>
                </a:moveTo>
                <a:lnTo>
                  <a:pt x="90" y="164"/>
                </a:lnTo>
                <a:lnTo>
                  <a:pt x="93" y="154"/>
                </a:lnTo>
                <a:lnTo>
                  <a:pt x="98" y="145"/>
                </a:lnTo>
                <a:lnTo>
                  <a:pt x="98" y="145"/>
                </a:lnTo>
                <a:lnTo>
                  <a:pt x="95" y="145"/>
                </a:lnTo>
                <a:lnTo>
                  <a:pt x="95" y="145"/>
                </a:lnTo>
                <a:lnTo>
                  <a:pt x="93" y="149"/>
                </a:lnTo>
                <a:lnTo>
                  <a:pt x="93" y="149"/>
                </a:lnTo>
                <a:lnTo>
                  <a:pt x="93" y="151"/>
                </a:lnTo>
                <a:lnTo>
                  <a:pt x="93" y="151"/>
                </a:lnTo>
                <a:lnTo>
                  <a:pt x="91" y="153"/>
                </a:lnTo>
                <a:lnTo>
                  <a:pt x="91" y="153"/>
                </a:lnTo>
                <a:lnTo>
                  <a:pt x="90" y="156"/>
                </a:lnTo>
                <a:lnTo>
                  <a:pt x="90" y="156"/>
                </a:lnTo>
                <a:lnTo>
                  <a:pt x="90" y="157"/>
                </a:lnTo>
                <a:lnTo>
                  <a:pt x="90" y="157"/>
                </a:lnTo>
                <a:lnTo>
                  <a:pt x="90" y="164"/>
                </a:lnTo>
                <a:lnTo>
                  <a:pt x="90" y="164"/>
                </a:lnTo>
                <a:close/>
                <a:moveTo>
                  <a:pt x="240" y="425"/>
                </a:moveTo>
                <a:lnTo>
                  <a:pt x="240" y="425"/>
                </a:lnTo>
                <a:lnTo>
                  <a:pt x="240" y="425"/>
                </a:lnTo>
                <a:lnTo>
                  <a:pt x="240" y="425"/>
                </a:lnTo>
                <a:lnTo>
                  <a:pt x="235" y="429"/>
                </a:lnTo>
                <a:lnTo>
                  <a:pt x="235" y="429"/>
                </a:lnTo>
                <a:lnTo>
                  <a:pt x="235" y="430"/>
                </a:lnTo>
                <a:lnTo>
                  <a:pt x="235" y="433"/>
                </a:lnTo>
                <a:lnTo>
                  <a:pt x="235" y="433"/>
                </a:lnTo>
                <a:lnTo>
                  <a:pt x="241" y="429"/>
                </a:lnTo>
                <a:lnTo>
                  <a:pt x="241" y="429"/>
                </a:lnTo>
                <a:lnTo>
                  <a:pt x="240" y="425"/>
                </a:lnTo>
                <a:lnTo>
                  <a:pt x="240" y="425"/>
                </a:lnTo>
                <a:close/>
                <a:moveTo>
                  <a:pt x="107" y="222"/>
                </a:moveTo>
                <a:lnTo>
                  <a:pt x="107" y="222"/>
                </a:lnTo>
                <a:lnTo>
                  <a:pt x="102" y="227"/>
                </a:lnTo>
                <a:lnTo>
                  <a:pt x="102" y="227"/>
                </a:lnTo>
                <a:lnTo>
                  <a:pt x="107" y="230"/>
                </a:lnTo>
                <a:lnTo>
                  <a:pt x="107" y="230"/>
                </a:lnTo>
                <a:lnTo>
                  <a:pt x="107" y="228"/>
                </a:lnTo>
                <a:lnTo>
                  <a:pt x="107" y="228"/>
                </a:lnTo>
                <a:lnTo>
                  <a:pt x="109" y="224"/>
                </a:lnTo>
                <a:lnTo>
                  <a:pt x="109" y="224"/>
                </a:lnTo>
                <a:lnTo>
                  <a:pt x="109" y="224"/>
                </a:lnTo>
                <a:lnTo>
                  <a:pt x="107" y="222"/>
                </a:lnTo>
                <a:lnTo>
                  <a:pt x="107" y="222"/>
                </a:lnTo>
                <a:close/>
                <a:moveTo>
                  <a:pt x="156" y="227"/>
                </a:moveTo>
                <a:lnTo>
                  <a:pt x="156" y="227"/>
                </a:lnTo>
                <a:lnTo>
                  <a:pt x="154" y="230"/>
                </a:lnTo>
                <a:lnTo>
                  <a:pt x="154" y="230"/>
                </a:lnTo>
                <a:lnTo>
                  <a:pt x="156" y="235"/>
                </a:lnTo>
                <a:lnTo>
                  <a:pt x="156" y="235"/>
                </a:lnTo>
                <a:lnTo>
                  <a:pt x="158" y="236"/>
                </a:lnTo>
                <a:lnTo>
                  <a:pt x="158" y="236"/>
                </a:lnTo>
                <a:lnTo>
                  <a:pt x="159" y="220"/>
                </a:lnTo>
                <a:lnTo>
                  <a:pt x="159" y="220"/>
                </a:lnTo>
                <a:lnTo>
                  <a:pt x="158" y="220"/>
                </a:lnTo>
                <a:lnTo>
                  <a:pt x="158" y="220"/>
                </a:lnTo>
                <a:lnTo>
                  <a:pt x="158" y="222"/>
                </a:lnTo>
                <a:lnTo>
                  <a:pt x="158" y="224"/>
                </a:lnTo>
                <a:lnTo>
                  <a:pt x="158" y="224"/>
                </a:lnTo>
                <a:lnTo>
                  <a:pt x="158" y="227"/>
                </a:lnTo>
                <a:lnTo>
                  <a:pt x="156" y="227"/>
                </a:lnTo>
                <a:lnTo>
                  <a:pt x="156" y="227"/>
                </a:lnTo>
                <a:close/>
                <a:moveTo>
                  <a:pt x="30" y="66"/>
                </a:moveTo>
                <a:lnTo>
                  <a:pt x="30" y="66"/>
                </a:lnTo>
                <a:lnTo>
                  <a:pt x="30" y="66"/>
                </a:lnTo>
                <a:lnTo>
                  <a:pt x="30" y="66"/>
                </a:lnTo>
                <a:lnTo>
                  <a:pt x="35" y="61"/>
                </a:lnTo>
                <a:lnTo>
                  <a:pt x="35" y="61"/>
                </a:lnTo>
                <a:lnTo>
                  <a:pt x="35" y="59"/>
                </a:lnTo>
                <a:lnTo>
                  <a:pt x="35" y="59"/>
                </a:lnTo>
                <a:lnTo>
                  <a:pt x="36" y="55"/>
                </a:lnTo>
                <a:lnTo>
                  <a:pt x="36" y="55"/>
                </a:lnTo>
                <a:lnTo>
                  <a:pt x="36" y="50"/>
                </a:lnTo>
                <a:lnTo>
                  <a:pt x="36" y="50"/>
                </a:lnTo>
                <a:lnTo>
                  <a:pt x="33" y="55"/>
                </a:lnTo>
                <a:lnTo>
                  <a:pt x="33" y="55"/>
                </a:lnTo>
                <a:lnTo>
                  <a:pt x="35" y="56"/>
                </a:lnTo>
                <a:lnTo>
                  <a:pt x="35" y="58"/>
                </a:lnTo>
                <a:lnTo>
                  <a:pt x="35" y="58"/>
                </a:lnTo>
                <a:lnTo>
                  <a:pt x="33" y="59"/>
                </a:lnTo>
                <a:lnTo>
                  <a:pt x="33" y="59"/>
                </a:lnTo>
                <a:lnTo>
                  <a:pt x="31" y="64"/>
                </a:lnTo>
                <a:lnTo>
                  <a:pt x="31" y="64"/>
                </a:lnTo>
                <a:lnTo>
                  <a:pt x="30" y="66"/>
                </a:lnTo>
                <a:lnTo>
                  <a:pt x="30" y="66"/>
                </a:lnTo>
                <a:close/>
                <a:moveTo>
                  <a:pt x="30" y="93"/>
                </a:moveTo>
                <a:lnTo>
                  <a:pt x="30" y="93"/>
                </a:lnTo>
                <a:lnTo>
                  <a:pt x="31" y="86"/>
                </a:lnTo>
                <a:lnTo>
                  <a:pt x="33" y="80"/>
                </a:lnTo>
                <a:lnTo>
                  <a:pt x="33" y="80"/>
                </a:lnTo>
                <a:lnTo>
                  <a:pt x="30" y="85"/>
                </a:lnTo>
                <a:lnTo>
                  <a:pt x="30" y="85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30" y="93"/>
                </a:lnTo>
                <a:lnTo>
                  <a:pt x="30" y="93"/>
                </a:lnTo>
                <a:close/>
                <a:moveTo>
                  <a:pt x="184" y="225"/>
                </a:moveTo>
                <a:lnTo>
                  <a:pt x="184" y="225"/>
                </a:lnTo>
                <a:lnTo>
                  <a:pt x="188" y="222"/>
                </a:lnTo>
                <a:lnTo>
                  <a:pt x="191" y="219"/>
                </a:lnTo>
                <a:lnTo>
                  <a:pt x="191" y="219"/>
                </a:lnTo>
                <a:lnTo>
                  <a:pt x="191" y="217"/>
                </a:lnTo>
                <a:lnTo>
                  <a:pt x="191" y="217"/>
                </a:lnTo>
                <a:lnTo>
                  <a:pt x="186" y="220"/>
                </a:lnTo>
                <a:lnTo>
                  <a:pt x="186" y="220"/>
                </a:lnTo>
                <a:lnTo>
                  <a:pt x="184" y="220"/>
                </a:lnTo>
                <a:lnTo>
                  <a:pt x="184" y="220"/>
                </a:lnTo>
                <a:lnTo>
                  <a:pt x="184" y="225"/>
                </a:lnTo>
                <a:lnTo>
                  <a:pt x="184" y="225"/>
                </a:lnTo>
                <a:close/>
                <a:moveTo>
                  <a:pt x="257" y="367"/>
                </a:moveTo>
                <a:lnTo>
                  <a:pt x="257" y="367"/>
                </a:lnTo>
                <a:lnTo>
                  <a:pt x="260" y="367"/>
                </a:lnTo>
                <a:lnTo>
                  <a:pt x="260" y="367"/>
                </a:lnTo>
                <a:lnTo>
                  <a:pt x="260" y="365"/>
                </a:lnTo>
                <a:lnTo>
                  <a:pt x="260" y="365"/>
                </a:lnTo>
                <a:lnTo>
                  <a:pt x="260" y="361"/>
                </a:lnTo>
                <a:lnTo>
                  <a:pt x="260" y="361"/>
                </a:lnTo>
                <a:lnTo>
                  <a:pt x="259" y="361"/>
                </a:lnTo>
                <a:lnTo>
                  <a:pt x="259" y="361"/>
                </a:lnTo>
                <a:lnTo>
                  <a:pt x="257" y="361"/>
                </a:lnTo>
                <a:lnTo>
                  <a:pt x="257" y="361"/>
                </a:lnTo>
                <a:lnTo>
                  <a:pt x="255" y="362"/>
                </a:lnTo>
                <a:lnTo>
                  <a:pt x="255" y="362"/>
                </a:lnTo>
                <a:lnTo>
                  <a:pt x="255" y="362"/>
                </a:lnTo>
                <a:lnTo>
                  <a:pt x="257" y="367"/>
                </a:lnTo>
                <a:lnTo>
                  <a:pt x="257" y="367"/>
                </a:lnTo>
                <a:close/>
                <a:moveTo>
                  <a:pt x="246" y="430"/>
                </a:moveTo>
                <a:lnTo>
                  <a:pt x="246" y="430"/>
                </a:lnTo>
                <a:lnTo>
                  <a:pt x="240" y="436"/>
                </a:lnTo>
                <a:lnTo>
                  <a:pt x="240" y="436"/>
                </a:lnTo>
                <a:lnTo>
                  <a:pt x="244" y="436"/>
                </a:lnTo>
                <a:lnTo>
                  <a:pt x="248" y="435"/>
                </a:lnTo>
                <a:lnTo>
                  <a:pt x="248" y="435"/>
                </a:lnTo>
                <a:lnTo>
                  <a:pt x="246" y="430"/>
                </a:lnTo>
                <a:lnTo>
                  <a:pt x="246" y="430"/>
                </a:lnTo>
                <a:close/>
                <a:moveTo>
                  <a:pt x="52" y="53"/>
                </a:moveTo>
                <a:lnTo>
                  <a:pt x="52" y="53"/>
                </a:lnTo>
                <a:lnTo>
                  <a:pt x="52" y="56"/>
                </a:lnTo>
                <a:lnTo>
                  <a:pt x="52" y="56"/>
                </a:lnTo>
                <a:lnTo>
                  <a:pt x="55" y="52"/>
                </a:lnTo>
                <a:lnTo>
                  <a:pt x="55" y="52"/>
                </a:lnTo>
                <a:lnTo>
                  <a:pt x="53" y="50"/>
                </a:lnTo>
                <a:lnTo>
                  <a:pt x="53" y="48"/>
                </a:lnTo>
                <a:lnTo>
                  <a:pt x="53" y="48"/>
                </a:lnTo>
                <a:lnTo>
                  <a:pt x="52" y="47"/>
                </a:lnTo>
                <a:lnTo>
                  <a:pt x="50" y="47"/>
                </a:lnTo>
                <a:lnTo>
                  <a:pt x="50" y="47"/>
                </a:lnTo>
                <a:lnTo>
                  <a:pt x="50" y="50"/>
                </a:lnTo>
                <a:lnTo>
                  <a:pt x="50" y="50"/>
                </a:lnTo>
                <a:lnTo>
                  <a:pt x="52" y="52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close/>
                <a:moveTo>
                  <a:pt x="36" y="119"/>
                </a:moveTo>
                <a:lnTo>
                  <a:pt x="36" y="119"/>
                </a:lnTo>
                <a:lnTo>
                  <a:pt x="38" y="113"/>
                </a:lnTo>
                <a:lnTo>
                  <a:pt x="38" y="108"/>
                </a:lnTo>
                <a:lnTo>
                  <a:pt x="38" y="108"/>
                </a:lnTo>
                <a:lnTo>
                  <a:pt x="35" y="112"/>
                </a:lnTo>
                <a:lnTo>
                  <a:pt x="35" y="112"/>
                </a:lnTo>
                <a:lnTo>
                  <a:pt x="35" y="113"/>
                </a:lnTo>
                <a:lnTo>
                  <a:pt x="35" y="113"/>
                </a:lnTo>
                <a:lnTo>
                  <a:pt x="36" y="115"/>
                </a:lnTo>
                <a:lnTo>
                  <a:pt x="36" y="115"/>
                </a:lnTo>
                <a:lnTo>
                  <a:pt x="36" y="118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6" y="119"/>
                </a:lnTo>
                <a:lnTo>
                  <a:pt x="36" y="119"/>
                </a:lnTo>
                <a:close/>
                <a:moveTo>
                  <a:pt x="44" y="66"/>
                </a:moveTo>
                <a:lnTo>
                  <a:pt x="44" y="66"/>
                </a:lnTo>
                <a:lnTo>
                  <a:pt x="50" y="58"/>
                </a:lnTo>
                <a:lnTo>
                  <a:pt x="50" y="58"/>
                </a:lnTo>
                <a:lnTo>
                  <a:pt x="47" y="56"/>
                </a:lnTo>
                <a:lnTo>
                  <a:pt x="47" y="56"/>
                </a:lnTo>
                <a:lnTo>
                  <a:pt x="44" y="66"/>
                </a:lnTo>
                <a:lnTo>
                  <a:pt x="44" y="66"/>
                </a:lnTo>
                <a:close/>
                <a:moveTo>
                  <a:pt x="200" y="367"/>
                </a:moveTo>
                <a:lnTo>
                  <a:pt x="200" y="367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200" y="378"/>
                </a:lnTo>
                <a:lnTo>
                  <a:pt x="200" y="378"/>
                </a:lnTo>
                <a:lnTo>
                  <a:pt x="200" y="372"/>
                </a:lnTo>
                <a:lnTo>
                  <a:pt x="200" y="372"/>
                </a:lnTo>
                <a:lnTo>
                  <a:pt x="200" y="367"/>
                </a:lnTo>
                <a:lnTo>
                  <a:pt x="200" y="367"/>
                </a:lnTo>
                <a:close/>
                <a:moveTo>
                  <a:pt x="101" y="53"/>
                </a:moveTo>
                <a:lnTo>
                  <a:pt x="101" y="53"/>
                </a:lnTo>
                <a:lnTo>
                  <a:pt x="102" y="55"/>
                </a:lnTo>
                <a:lnTo>
                  <a:pt x="102" y="55"/>
                </a:lnTo>
                <a:lnTo>
                  <a:pt x="104" y="55"/>
                </a:lnTo>
                <a:lnTo>
                  <a:pt x="106" y="56"/>
                </a:lnTo>
                <a:lnTo>
                  <a:pt x="106" y="56"/>
                </a:lnTo>
                <a:lnTo>
                  <a:pt x="106" y="58"/>
                </a:lnTo>
                <a:lnTo>
                  <a:pt x="106" y="58"/>
                </a:lnTo>
                <a:lnTo>
                  <a:pt x="107" y="58"/>
                </a:lnTo>
                <a:lnTo>
                  <a:pt x="107" y="58"/>
                </a:lnTo>
                <a:lnTo>
                  <a:pt x="109" y="55"/>
                </a:lnTo>
                <a:lnTo>
                  <a:pt x="109" y="55"/>
                </a:lnTo>
                <a:lnTo>
                  <a:pt x="107" y="55"/>
                </a:lnTo>
                <a:lnTo>
                  <a:pt x="106" y="53"/>
                </a:lnTo>
                <a:lnTo>
                  <a:pt x="106" y="53"/>
                </a:lnTo>
                <a:lnTo>
                  <a:pt x="102" y="53"/>
                </a:lnTo>
                <a:lnTo>
                  <a:pt x="102" y="53"/>
                </a:lnTo>
                <a:lnTo>
                  <a:pt x="101" y="53"/>
                </a:lnTo>
                <a:lnTo>
                  <a:pt x="101" y="53"/>
                </a:lnTo>
                <a:lnTo>
                  <a:pt x="101" y="53"/>
                </a:lnTo>
                <a:close/>
                <a:moveTo>
                  <a:pt x="195" y="370"/>
                </a:moveTo>
                <a:lnTo>
                  <a:pt x="195" y="370"/>
                </a:lnTo>
                <a:lnTo>
                  <a:pt x="199" y="362"/>
                </a:lnTo>
                <a:lnTo>
                  <a:pt x="199" y="362"/>
                </a:lnTo>
                <a:lnTo>
                  <a:pt x="195" y="362"/>
                </a:lnTo>
                <a:lnTo>
                  <a:pt x="195" y="362"/>
                </a:lnTo>
                <a:lnTo>
                  <a:pt x="194" y="369"/>
                </a:lnTo>
                <a:lnTo>
                  <a:pt x="194" y="369"/>
                </a:lnTo>
                <a:lnTo>
                  <a:pt x="195" y="370"/>
                </a:lnTo>
                <a:lnTo>
                  <a:pt x="195" y="370"/>
                </a:lnTo>
                <a:close/>
                <a:moveTo>
                  <a:pt x="38" y="91"/>
                </a:moveTo>
                <a:lnTo>
                  <a:pt x="38" y="91"/>
                </a:lnTo>
                <a:lnTo>
                  <a:pt x="36" y="82"/>
                </a:lnTo>
                <a:lnTo>
                  <a:pt x="36" y="82"/>
                </a:lnTo>
                <a:lnTo>
                  <a:pt x="35" y="86"/>
                </a:lnTo>
                <a:lnTo>
                  <a:pt x="35" y="86"/>
                </a:lnTo>
                <a:lnTo>
                  <a:pt x="33" y="91"/>
                </a:lnTo>
                <a:lnTo>
                  <a:pt x="33" y="91"/>
                </a:lnTo>
                <a:lnTo>
                  <a:pt x="36" y="89"/>
                </a:lnTo>
                <a:lnTo>
                  <a:pt x="38" y="91"/>
                </a:lnTo>
                <a:lnTo>
                  <a:pt x="38" y="91"/>
                </a:lnTo>
                <a:close/>
                <a:moveTo>
                  <a:pt x="252" y="425"/>
                </a:moveTo>
                <a:lnTo>
                  <a:pt x="252" y="425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51" y="435"/>
                </a:lnTo>
                <a:lnTo>
                  <a:pt x="251" y="435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1" y="432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5"/>
                </a:lnTo>
                <a:lnTo>
                  <a:pt x="252" y="425"/>
                </a:lnTo>
                <a:close/>
                <a:moveTo>
                  <a:pt x="25" y="61"/>
                </a:moveTo>
                <a:lnTo>
                  <a:pt x="25" y="61"/>
                </a:lnTo>
                <a:lnTo>
                  <a:pt x="25" y="61"/>
                </a:lnTo>
                <a:lnTo>
                  <a:pt x="25" y="61"/>
                </a:lnTo>
                <a:lnTo>
                  <a:pt x="31" y="55"/>
                </a:lnTo>
                <a:lnTo>
                  <a:pt x="31" y="55"/>
                </a:lnTo>
                <a:lnTo>
                  <a:pt x="31" y="53"/>
                </a:lnTo>
                <a:lnTo>
                  <a:pt x="31" y="52"/>
                </a:lnTo>
                <a:lnTo>
                  <a:pt x="31" y="52"/>
                </a:lnTo>
                <a:lnTo>
                  <a:pt x="30" y="52"/>
                </a:lnTo>
                <a:lnTo>
                  <a:pt x="30" y="52"/>
                </a:lnTo>
                <a:lnTo>
                  <a:pt x="25" y="59"/>
                </a:lnTo>
                <a:lnTo>
                  <a:pt x="25" y="59"/>
                </a:lnTo>
                <a:lnTo>
                  <a:pt x="25" y="61"/>
                </a:lnTo>
                <a:lnTo>
                  <a:pt x="25" y="61"/>
                </a:lnTo>
                <a:close/>
                <a:moveTo>
                  <a:pt x="257" y="280"/>
                </a:moveTo>
                <a:lnTo>
                  <a:pt x="257" y="280"/>
                </a:lnTo>
                <a:lnTo>
                  <a:pt x="257" y="277"/>
                </a:lnTo>
                <a:lnTo>
                  <a:pt x="257" y="277"/>
                </a:lnTo>
                <a:lnTo>
                  <a:pt x="251" y="279"/>
                </a:lnTo>
                <a:lnTo>
                  <a:pt x="251" y="279"/>
                </a:lnTo>
                <a:lnTo>
                  <a:pt x="251" y="282"/>
                </a:lnTo>
                <a:lnTo>
                  <a:pt x="251" y="282"/>
                </a:lnTo>
                <a:lnTo>
                  <a:pt x="257" y="280"/>
                </a:lnTo>
                <a:lnTo>
                  <a:pt x="257" y="280"/>
                </a:lnTo>
                <a:close/>
                <a:moveTo>
                  <a:pt x="175" y="190"/>
                </a:moveTo>
                <a:lnTo>
                  <a:pt x="175" y="190"/>
                </a:lnTo>
                <a:lnTo>
                  <a:pt x="178" y="181"/>
                </a:lnTo>
                <a:lnTo>
                  <a:pt x="178" y="181"/>
                </a:lnTo>
                <a:lnTo>
                  <a:pt x="177" y="179"/>
                </a:lnTo>
                <a:lnTo>
                  <a:pt x="177" y="179"/>
                </a:lnTo>
                <a:lnTo>
                  <a:pt x="177" y="181"/>
                </a:lnTo>
                <a:lnTo>
                  <a:pt x="177" y="181"/>
                </a:lnTo>
                <a:lnTo>
                  <a:pt x="177" y="182"/>
                </a:lnTo>
                <a:lnTo>
                  <a:pt x="177" y="182"/>
                </a:lnTo>
                <a:lnTo>
                  <a:pt x="175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5" y="190"/>
                </a:lnTo>
                <a:lnTo>
                  <a:pt x="175" y="190"/>
                </a:lnTo>
                <a:close/>
                <a:moveTo>
                  <a:pt x="252" y="422"/>
                </a:moveTo>
                <a:lnTo>
                  <a:pt x="252" y="422"/>
                </a:lnTo>
                <a:lnTo>
                  <a:pt x="251" y="408"/>
                </a:lnTo>
                <a:lnTo>
                  <a:pt x="251" y="408"/>
                </a:lnTo>
                <a:lnTo>
                  <a:pt x="249" y="424"/>
                </a:lnTo>
                <a:lnTo>
                  <a:pt x="249" y="424"/>
                </a:lnTo>
                <a:lnTo>
                  <a:pt x="252" y="422"/>
                </a:lnTo>
                <a:lnTo>
                  <a:pt x="252" y="422"/>
                </a:lnTo>
                <a:close/>
                <a:moveTo>
                  <a:pt x="129" y="116"/>
                </a:moveTo>
                <a:lnTo>
                  <a:pt x="129" y="116"/>
                </a:lnTo>
                <a:lnTo>
                  <a:pt x="134" y="118"/>
                </a:lnTo>
                <a:lnTo>
                  <a:pt x="134" y="118"/>
                </a:lnTo>
                <a:lnTo>
                  <a:pt x="134" y="113"/>
                </a:lnTo>
                <a:lnTo>
                  <a:pt x="134" y="113"/>
                </a:lnTo>
                <a:lnTo>
                  <a:pt x="131" y="113"/>
                </a:lnTo>
                <a:lnTo>
                  <a:pt x="131" y="113"/>
                </a:lnTo>
                <a:lnTo>
                  <a:pt x="129" y="116"/>
                </a:lnTo>
                <a:lnTo>
                  <a:pt x="129" y="116"/>
                </a:lnTo>
                <a:close/>
                <a:moveTo>
                  <a:pt x="218" y="343"/>
                </a:moveTo>
                <a:lnTo>
                  <a:pt x="218" y="343"/>
                </a:lnTo>
                <a:lnTo>
                  <a:pt x="218" y="343"/>
                </a:lnTo>
                <a:lnTo>
                  <a:pt x="218" y="343"/>
                </a:lnTo>
                <a:lnTo>
                  <a:pt x="218" y="353"/>
                </a:lnTo>
                <a:lnTo>
                  <a:pt x="218" y="353"/>
                </a:lnTo>
                <a:lnTo>
                  <a:pt x="221" y="351"/>
                </a:lnTo>
                <a:lnTo>
                  <a:pt x="221" y="351"/>
                </a:lnTo>
                <a:lnTo>
                  <a:pt x="218" y="343"/>
                </a:lnTo>
                <a:lnTo>
                  <a:pt x="218" y="343"/>
                </a:lnTo>
                <a:close/>
                <a:moveTo>
                  <a:pt x="194" y="203"/>
                </a:moveTo>
                <a:lnTo>
                  <a:pt x="194" y="203"/>
                </a:lnTo>
                <a:lnTo>
                  <a:pt x="191" y="206"/>
                </a:lnTo>
                <a:lnTo>
                  <a:pt x="191" y="206"/>
                </a:lnTo>
                <a:lnTo>
                  <a:pt x="189" y="208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4" y="206"/>
                </a:lnTo>
                <a:lnTo>
                  <a:pt x="194" y="203"/>
                </a:lnTo>
                <a:lnTo>
                  <a:pt x="194" y="203"/>
                </a:lnTo>
                <a:close/>
                <a:moveTo>
                  <a:pt x="132" y="227"/>
                </a:moveTo>
                <a:lnTo>
                  <a:pt x="132" y="227"/>
                </a:lnTo>
                <a:lnTo>
                  <a:pt x="134" y="222"/>
                </a:lnTo>
                <a:lnTo>
                  <a:pt x="134" y="222"/>
                </a:lnTo>
                <a:lnTo>
                  <a:pt x="131" y="220"/>
                </a:lnTo>
                <a:lnTo>
                  <a:pt x="131" y="220"/>
                </a:lnTo>
                <a:lnTo>
                  <a:pt x="129" y="227"/>
                </a:lnTo>
                <a:lnTo>
                  <a:pt x="129" y="227"/>
                </a:lnTo>
                <a:lnTo>
                  <a:pt x="132" y="227"/>
                </a:lnTo>
                <a:lnTo>
                  <a:pt x="132" y="227"/>
                </a:lnTo>
                <a:close/>
                <a:moveTo>
                  <a:pt x="173" y="258"/>
                </a:moveTo>
                <a:lnTo>
                  <a:pt x="173" y="258"/>
                </a:lnTo>
                <a:lnTo>
                  <a:pt x="175" y="252"/>
                </a:lnTo>
                <a:lnTo>
                  <a:pt x="175" y="252"/>
                </a:lnTo>
                <a:lnTo>
                  <a:pt x="173" y="250"/>
                </a:lnTo>
                <a:lnTo>
                  <a:pt x="173" y="250"/>
                </a:lnTo>
                <a:lnTo>
                  <a:pt x="170" y="253"/>
                </a:lnTo>
                <a:lnTo>
                  <a:pt x="170" y="253"/>
                </a:lnTo>
                <a:lnTo>
                  <a:pt x="172" y="257"/>
                </a:lnTo>
                <a:lnTo>
                  <a:pt x="173" y="258"/>
                </a:lnTo>
                <a:lnTo>
                  <a:pt x="173" y="258"/>
                </a:lnTo>
                <a:close/>
                <a:moveTo>
                  <a:pt x="145" y="228"/>
                </a:moveTo>
                <a:lnTo>
                  <a:pt x="145" y="228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8" y="228"/>
                </a:lnTo>
                <a:lnTo>
                  <a:pt x="148" y="228"/>
                </a:lnTo>
                <a:lnTo>
                  <a:pt x="145" y="228"/>
                </a:lnTo>
                <a:lnTo>
                  <a:pt x="145" y="228"/>
                </a:lnTo>
                <a:close/>
                <a:moveTo>
                  <a:pt x="123" y="219"/>
                </a:moveTo>
                <a:lnTo>
                  <a:pt x="123" y="219"/>
                </a:lnTo>
                <a:lnTo>
                  <a:pt x="121" y="225"/>
                </a:lnTo>
                <a:lnTo>
                  <a:pt x="121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6" y="219"/>
                </a:lnTo>
                <a:lnTo>
                  <a:pt x="126" y="219"/>
                </a:lnTo>
                <a:lnTo>
                  <a:pt x="123" y="219"/>
                </a:lnTo>
                <a:lnTo>
                  <a:pt x="123" y="219"/>
                </a:lnTo>
                <a:close/>
                <a:moveTo>
                  <a:pt x="189" y="380"/>
                </a:moveTo>
                <a:lnTo>
                  <a:pt x="189" y="380"/>
                </a:lnTo>
                <a:lnTo>
                  <a:pt x="191" y="375"/>
                </a:lnTo>
                <a:lnTo>
                  <a:pt x="191" y="375"/>
                </a:lnTo>
                <a:lnTo>
                  <a:pt x="191" y="373"/>
                </a:lnTo>
                <a:lnTo>
                  <a:pt x="189" y="370"/>
                </a:lnTo>
                <a:lnTo>
                  <a:pt x="189" y="370"/>
                </a:lnTo>
                <a:lnTo>
                  <a:pt x="188" y="375"/>
                </a:lnTo>
                <a:lnTo>
                  <a:pt x="188" y="375"/>
                </a:lnTo>
                <a:lnTo>
                  <a:pt x="188" y="377"/>
                </a:lnTo>
                <a:lnTo>
                  <a:pt x="188" y="377"/>
                </a:lnTo>
                <a:lnTo>
                  <a:pt x="189" y="380"/>
                </a:lnTo>
                <a:lnTo>
                  <a:pt x="189" y="380"/>
                </a:lnTo>
                <a:close/>
                <a:moveTo>
                  <a:pt x="238" y="400"/>
                </a:moveTo>
                <a:lnTo>
                  <a:pt x="238" y="400"/>
                </a:lnTo>
                <a:lnTo>
                  <a:pt x="235" y="402"/>
                </a:lnTo>
                <a:lnTo>
                  <a:pt x="235" y="402"/>
                </a:lnTo>
                <a:lnTo>
                  <a:pt x="235" y="406"/>
                </a:lnTo>
                <a:lnTo>
                  <a:pt x="235" y="406"/>
                </a:lnTo>
                <a:lnTo>
                  <a:pt x="236" y="405"/>
                </a:lnTo>
                <a:lnTo>
                  <a:pt x="236" y="405"/>
                </a:lnTo>
                <a:lnTo>
                  <a:pt x="238" y="403"/>
                </a:lnTo>
                <a:lnTo>
                  <a:pt x="238" y="402"/>
                </a:lnTo>
                <a:lnTo>
                  <a:pt x="238" y="402"/>
                </a:lnTo>
                <a:lnTo>
                  <a:pt x="238" y="400"/>
                </a:lnTo>
                <a:lnTo>
                  <a:pt x="238" y="400"/>
                </a:lnTo>
                <a:lnTo>
                  <a:pt x="238" y="400"/>
                </a:lnTo>
                <a:close/>
                <a:moveTo>
                  <a:pt x="177" y="127"/>
                </a:moveTo>
                <a:lnTo>
                  <a:pt x="177" y="127"/>
                </a:lnTo>
                <a:lnTo>
                  <a:pt x="178" y="123"/>
                </a:lnTo>
                <a:lnTo>
                  <a:pt x="178" y="123"/>
                </a:lnTo>
                <a:lnTo>
                  <a:pt x="177" y="121"/>
                </a:lnTo>
                <a:lnTo>
                  <a:pt x="177" y="121"/>
                </a:lnTo>
                <a:lnTo>
                  <a:pt x="173" y="126"/>
                </a:lnTo>
                <a:lnTo>
                  <a:pt x="173" y="126"/>
                </a:lnTo>
                <a:lnTo>
                  <a:pt x="177" y="127"/>
                </a:lnTo>
                <a:lnTo>
                  <a:pt x="177" y="127"/>
                </a:lnTo>
                <a:close/>
                <a:moveTo>
                  <a:pt x="74" y="194"/>
                </a:moveTo>
                <a:lnTo>
                  <a:pt x="74" y="194"/>
                </a:lnTo>
                <a:lnTo>
                  <a:pt x="74" y="184"/>
                </a:lnTo>
                <a:lnTo>
                  <a:pt x="74" y="184"/>
                </a:lnTo>
                <a:lnTo>
                  <a:pt x="71" y="182"/>
                </a:lnTo>
                <a:lnTo>
                  <a:pt x="71" y="182"/>
                </a:lnTo>
                <a:lnTo>
                  <a:pt x="72" y="189"/>
                </a:lnTo>
                <a:lnTo>
                  <a:pt x="74" y="194"/>
                </a:lnTo>
                <a:lnTo>
                  <a:pt x="74" y="194"/>
                </a:lnTo>
                <a:close/>
                <a:moveTo>
                  <a:pt x="210" y="383"/>
                </a:moveTo>
                <a:lnTo>
                  <a:pt x="210" y="383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07" y="375"/>
                </a:lnTo>
                <a:lnTo>
                  <a:pt x="207" y="375"/>
                </a:lnTo>
                <a:lnTo>
                  <a:pt x="205" y="373"/>
                </a:lnTo>
                <a:lnTo>
                  <a:pt x="205" y="373"/>
                </a:lnTo>
                <a:lnTo>
                  <a:pt x="208" y="383"/>
                </a:lnTo>
                <a:lnTo>
                  <a:pt x="208" y="383"/>
                </a:lnTo>
                <a:lnTo>
                  <a:pt x="210" y="383"/>
                </a:lnTo>
                <a:lnTo>
                  <a:pt x="210" y="383"/>
                </a:lnTo>
                <a:close/>
                <a:moveTo>
                  <a:pt x="172" y="239"/>
                </a:moveTo>
                <a:lnTo>
                  <a:pt x="172" y="239"/>
                </a:lnTo>
                <a:lnTo>
                  <a:pt x="170" y="244"/>
                </a:lnTo>
                <a:lnTo>
                  <a:pt x="170" y="244"/>
                </a:lnTo>
                <a:lnTo>
                  <a:pt x="173" y="246"/>
                </a:lnTo>
                <a:lnTo>
                  <a:pt x="173" y="246"/>
                </a:lnTo>
                <a:lnTo>
                  <a:pt x="175" y="244"/>
                </a:lnTo>
                <a:lnTo>
                  <a:pt x="175" y="244"/>
                </a:lnTo>
                <a:lnTo>
                  <a:pt x="172" y="239"/>
                </a:lnTo>
                <a:lnTo>
                  <a:pt x="172" y="239"/>
                </a:lnTo>
                <a:close/>
                <a:moveTo>
                  <a:pt x="83" y="148"/>
                </a:moveTo>
                <a:lnTo>
                  <a:pt x="83" y="148"/>
                </a:lnTo>
                <a:lnTo>
                  <a:pt x="83" y="151"/>
                </a:lnTo>
                <a:lnTo>
                  <a:pt x="83" y="151"/>
                </a:lnTo>
                <a:lnTo>
                  <a:pt x="83" y="153"/>
                </a:lnTo>
                <a:lnTo>
                  <a:pt x="83" y="153"/>
                </a:lnTo>
                <a:lnTo>
                  <a:pt x="85" y="153"/>
                </a:lnTo>
                <a:lnTo>
                  <a:pt x="85" y="153"/>
                </a:lnTo>
                <a:lnTo>
                  <a:pt x="85" y="151"/>
                </a:lnTo>
                <a:lnTo>
                  <a:pt x="85" y="151"/>
                </a:lnTo>
                <a:lnTo>
                  <a:pt x="88" y="146"/>
                </a:lnTo>
                <a:lnTo>
                  <a:pt x="88" y="146"/>
                </a:lnTo>
                <a:lnTo>
                  <a:pt x="83" y="148"/>
                </a:lnTo>
                <a:lnTo>
                  <a:pt x="83" y="148"/>
                </a:lnTo>
                <a:close/>
                <a:moveTo>
                  <a:pt x="124" y="236"/>
                </a:moveTo>
                <a:lnTo>
                  <a:pt x="124" y="236"/>
                </a:lnTo>
                <a:lnTo>
                  <a:pt x="126" y="230"/>
                </a:lnTo>
                <a:lnTo>
                  <a:pt x="126" y="230"/>
                </a:lnTo>
                <a:lnTo>
                  <a:pt x="124" y="230"/>
                </a:lnTo>
                <a:lnTo>
                  <a:pt x="124" y="230"/>
                </a:lnTo>
                <a:lnTo>
                  <a:pt x="121" y="235"/>
                </a:lnTo>
                <a:lnTo>
                  <a:pt x="121" y="235"/>
                </a:lnTo>
                <a:lnTo>
                  <a:pt x="124" y="236"/>
                </a:lnTo>
                <a:lnTo>
                  <a:pt x="124" y="236"/>
                </a:lnTo>
                <a:close/>
                <a:moveTo>
                  <a:pt x="271" y="171"/>
                </a:moveTo>
                <a:lnTo>
                  <a:pt x="271" y="171"/>
                </a:lnTo>
                <a:lnTo>
                  <a:pt x="271" y="173"/>
                </a:lnTo>
                <a:lnTo>
                  <a:pt x="271" y="173"/>
                </a:lnTo>
                <a:lnTo>
                  <a:pt x="278" y="181"/>
                </a:lnTo>
                <a:lnTo>
                  <a:pt x="278" y="181"/>
                </a:lnTo>
                <a:lnTo>
                  <a:pt x="284" y="190"/>
                </a:lnTo>
                <a:lnTo>
                  <a:pt x="284" y="190"/>
                </a:lnTo>
                <a:lnTo>
                  <a:pt x="282" y="189"/>
                </a:lnTo>
                <a:lnTo>
                  <a:pt x="282" y="187"/>
                </a:lnTo>
                <a:lnTo>
                  <a:pt x="282" y="187"/>
                </a:lnTo>
                <a:lnTo>
                  <a:pt x="281" y="186"/>
                </a:lnTo>
                <a:lnTo>
                  <a:pt x="281" y="186"/>
                </a:lnTo>
                <a:lnTo>
                  <a:pt x="281" y="184"/>
                </a:lnTo>
                <a:lnTo>
                  <a:pt x="281" y="184"/>
                </a:lnTo>
                <a:lnTo>
                  <a:pt x="278" y="179"/>
                </a:lnTo>
                <a:lnTo>
                  <a:pt x="278" y="179"/>
                </a:lnTo>
                <a:lnTo>
                  <a:pt x="274" y="175"/>
                </a:lnTo>
                <a:lnTo>
                  <a:pt x="274" y="175"/>
                </a:lnTo>
                <a:lnTo>
                  <a:pt x="271" y="171"/>
                </a:lnTo>
                <a:lnTo>
                  <a:pt x="271" y="171"/>
                </a:lnTo>
                <a:close/>
                <a:moveTo>
                  <a:pt x="24" y="14"/>
                </a:moveTo>
                <a:lnTo>
                  <a:pt x="24" y="14"/>
                </a:lnTo>
                <a:lnTo>
                  <a:pt x="14" y="9"/>
                </a:lnTo>
                <a:lnTo>
                  <a:pt x="14" y="9"/>
                </a:lnTo>
                <a:lnTo>
                  <a:pt x="12" y="11"/>
                </a:lnTo>
                <a:lnTo>
                  <a:pt x="12" y="11"/>
                </a:lnTo>
                <a:lnTo>
                  <a:pt x="16" y="11"/>
                </a:lnTo>
                <a:lnTo>
                  <a:pt x="16" y="11"/>
                </a:lnTo>
                <a:lnTo>
                  <a:pt x="17" y="11"/>
                </a:lnTo>
                <a:lnTo>
                  <a:pt x="19" y="12"/>
                </a:lnTo>
                <a:lnTo>
                  <a:pt x="19" y="12"/>
                </a:lnTo>
                <a:lnTo>
                  <a:pt x="20" y="12"/>
                </a:lnTo>
                <a:lnTo>
                  <a:pt x="20" y="12"/>
                </a:lnTo>
                <a:lnTo>
                  <a:pt x="24" y="14"/>
                </a:lnTo>
                <a:lnTo>
                  <a:pt x="24" y="14"/>
                </a:lnTo>
                <a:close/>
                <a:moveTo>
                  <a:pt x="210" y="194"/>
                </a:moveTo>
                <a:lnTo>
                  <a:pt x="210" y="194"/>
                </a:lnTo>
                <a:lnTo>
                  <a:pt x="205" y="201"/>
                </a:lnTo>
                <a:lnTo>
                  <a:pt x="205" y="201"/>
                </a:lnTo>
                <a:lnTo>
                  <a:pt x="200" y="211"/>
                </a:lnTo>
                <a:lnTo>
                  <a:pt x="200" y="211"/>
                </a:lnTo>
                <a:lnTo>
                  <a:pt x="207" y="201"/>
                </a:lnTo>
                <a:lnTo>
                  <a:pt x="210" y="194"/>
                </a:lnTo>
                <a:lnTo>
                  <a:pt x="210" y="194"/>
                </a:lnTo>
                <a:close/>
                <a:moveTo>
                  <a:pt x="199" y="260"/>
                </a:moveTo>
                <a:lnTo>
                  <a:pt x="199" y="260"/>
                </a:lnTo>
                <a:lnTo>
                  <a:pt x="197" y="266"/>
                </a:lnTo>
                <a:lnTo>
                  <a:pt x="197" y="266"/>
                </a:lnTo>
                <a:lnTo>
                  <a:pt x="199" y="266"/>
                </a:lnTo>
                <a:lnTo>
                  <a:pt x="199" y="266"/>
                </a:lnTo>
                <a:lnTo>
                  <a:pt x="202" y="261"/>
                </a:lnTo>
                <a:lnTo>
                  <a:pt x="202" y="261"/>
                </a:lnTo>
                <a:lnTo>
                  <a:pt x="199" y="260"/>
                </a:lnTo>
                <a:lnTo>
                  <a:pt x="199" y="260"/>
                </a:lnTo>
                <a:close/>
                <a:moveTo>
                  <a:pt x="99" y="99"/>
                </a:moveTo>
                <a:lnTo>
                  <a:pt x="99" y="99"/>
                </a:lnTo>
                <a:lnTo>
                  <a:pt x="99" y="102"/>
                </a:lnTo>
                <a:lnTo>
                  <a:pt x="99" y="102"/>
                </a:lnTo>
                <a:lnTo>
                  <a:pt x="102" y="105"/>
                </a:lnTo>
                <a:lnTo>
                  <a:pt x="102" y="105"/>
                </a:lnTo>
                <a:lnTo>
                  <a:pt x="102" y="107"/>
                </a:lnTo>
                <a:lnTo>
                  <a:pt x="102" y="107"/>
                </a:lnTo>
                <a:lnTo>
                  <a:pt x="106" y="105"/>
                </a:lnTo>
                <a:lnTo>
                  <a:pt x="106" y="105"/>
                </a:lnTo>
                <a:lnTo>
                  <a:pt x="102" y="102"/>
                </a:lnTo>
                <a:lnTo>
                  <a:pt x="102" y="102"/>
                </a:lnTo>
                <a:lnTo>
                  <a:pt x="99" y="99"/>
                </a:lnTo>
                <a:lnTo>
                  <a:pt x="99" y="99"/>
                </a:lnTo>
                <a:close/>
                <a:moveTo>
                  <a:pt x="88" y="187"/>
                </a:moveTo>
                <a:lnTo>
                  <a:pt x="88" y="187"/>
                </a:lnTo>
                <a:lnTo>
                  <a:pt x="88" y="190"/>
                </a:lnTo>
                <a:lnTo>
                  <a:pt x="88" y="190"/>
                </a:lnTo>
                <a:lnTo>
                  <a:pt x="90" y="197"/>
                </a:lnTo>
                <a:lnTo>
                  <a:pt x="90" y="197"/>
                </a:lnTo>
                <a:lnTo>
                  <a:pt x="91" y="200"/>
                </a:lnTo>
                <a:lnTo>
                  <a:pt x="91" y="200"/>
                </a:lnTo>
                <a:lnTo>
                  <a:pt x="88" y="187"/>
                </a:lnTo>
                <a:lnTo>
                  <a:pt x="88" y="187"/>
                </a:lnTo>
                <a:close/>
                <a:moveTo>
                  <a:pt x="90" y="126"/>
                </a:moveTo>
                <a:lnTo>
                  <a:pt x="90" y="126"/>
                </a:lnTo>
                <a:lnTo>
                  <a:pt x="98" y="126"/>
                </a:lnTo>
                <a:lnTo>
                  <a:pt x="98" y="126"/>
                </a:lnTo>
                <a:lnTo>
                  <a:pt x="96" y="121"/>
                </a:lnTo>
                <a:lnTo>
                  <a:pt x="96" y="121"/>
                </a:lnTo>
                <a:lnTo>
                  <a:pt x="95" y="123"/>
                </a:lnTo>
                <a:lnTo>
                  <a:pt x="95" y="123"/>
                </a:lnTo>
                <a:lnTo>
                  <a:pt x="95" y="124"/>
                </a:lnTo>
                <a:lnTo>
                  <a:pt x="95" y="124"/>
                </a:lnTo>
                <a:lnTo>
                  <a:pt x="91" y="124"/>
                </a:lnTo>
                <a:lnTo>
                  <a:pt x="90" y="126"/>
                </a:lnTo>
                <a:lnTo>
                  <a:pt x="90" y="126"/>
                </a:lnTo>
                <a:close/>
                <a:moveTo>
                  <a:pt x="236" y="384"/>
                </a:moveTo>
                <a:lnTo>
                  <a:pt x="236" y="384"/>
                </a:lnTo>
                <a:lnTo>
                  <a:pt x="235" y="381"/>
                </a:lnTo>
                <a:lnTo>
                  <a:pt x="235" y="381"/>
                </a:lnTo>
                <a:lnTo>
                  <a:pt x="232" y="384"/>
                </a:lnTo>
                <a:lnTo>
                  <a:pt x="232" y="384"/>
                </a:lnTo>
                <a:lnTo>
                  <a:pt x="232" y="386"/>
                </a:lnTo>
                <a:lnTo>
                  <a:pt x="235" y="386"/>
                </a:lnTo>
                <a:lnTo>
                  <a:pt x="235" y="386"/>
                </a:lnTo>
                <a:lnTo>
                  <a:pt x="235" y="384"/>
                </a:lnTo>
                <a:lnTo>
                  <a:pt x="235" y="384"/>
                </a:lnTo>
                <a:lnTo>
                  <a:pt x="236" y="384"/>
                </a:lnTo>
                <a:lnTo>
                  <a:pt x="236" y="384"/>
                </a:lnTo>
                <a:close/>
                <a:moveTo>
                  <a:pt x="102" y="198"/>
                </a:moveTo>
                <a:lnTo>
                  <a:pt x="102" y="198"/>
                </a:lnTo>
                <a:lnTo>
                  <a:pt x="102" y="197"/>
                </a:lnTo>
                <a:lnTo>
                  <a:pt x="102" y="197"/>
                </a:lnTo>
                <a:lnTo>
                  <a:pt x="98" y="190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6" y="192"/>
                </a:lnTo>
                <a:lnTo>
                  <a:pt x="102" y="198"/>
                </a:lnTo>
                <a:lnTo>
                  <a:pt x="102" y="198"/>
                </a:lnTo>
                <a:close/>
                <a:moveTo>
                  <a:pt x="104" y="45"/>
                </a:moveTo>
                <a:lnTo>
                  <a:pt x="104" y="45"/>
                </a:lnTo>
                <a:lnTo>
                  <a:pt x="102" y="48"/>
                </a:lnTo>
                <a:lnTo>
                  <a:pt x="102" y="48"/>
                </a:lnTo>
                <a:lnTo>
                  <a:pt x="106" y="50"/>
                </a:lnTo>
                <a:lnTo>
                  <a:pt x="106" y="50"/>
                </a:lnTo>
                <a:lnTo>
                  <a:pt x="107" y="50"/>
                </a:lnTo>
                <a:lnTo>
                  <a:pt x="107" y="50"/>
                </a:lnTo>
                <a:lnTo>
                  <a:pt x="107" y="45"/>
                </a:lnTo>
                <a:lnTo>
                  <a:pt x="107" y="45"/>
                </a:lnTo>
                <a:lnTo>
                  <a:pt x="104" y="45"/>
                </a:lnTo>
                <a:lnTo>
                  <a:pt x="104" y="45"/>
                </a:lnTo>
                <a:close/>
                <a:moveTo>
                  <a:pt x="158" y="249"/>
                </a:moveTo>
                <a:lnTo>
                  <a:pt x="158" y="249"/>
                </a:lnTo>
                <a:lnTo>
                  <a:pt x="164" y="258"/>
                </a:lnTo>
                <a:lnTo>
                  <a:pt x="169" y="263"/>
                </a:lnTo>
                <a:lnTo>
                  <a:pt x="172" y="265"/>
                </a:lnTo>
                <a:lnTo>
                  <a:pt x="172" y="265"/>
                </a:lnTo>
                <a:lnTo>
                  <a:pt x="170" y="265"/>
                </a:lnTo>
                <a:lnTo>
                  <a:pt x="170" y="265"/>
                </a:lnTo>
                <a:lnTo>
                  <a:pt x="164" y="257"/>
                </a:lnTo>
                <a:lnTo>
                  <a:pt x="164" y="257"/>
                </a:lnTo>
                <a:lnTo>
                  <a:pt x="159" y="250"/>
                </a:lnTo>
                <a:lnTo>
                  <a:pt x="159" y="250"/>
                </a:lnTo>
                <a:lnTo>
                  <a:pt x="158" y="249"/>
                </a:lnTo>
                <a:lnTo>
                  <a:pt x="158" y="249"/>
                </a:lnTo>
                <a:close/>
                <a:moveTo>
                  <a:pt x="208" y="268"/>
                </a:moveTo>
                <a:lnTo>
                  <a:pt x="208" y="268"/>
                </a:lnTo>
                <a:lnTo>
                  <a:pt x="211" y="269"/>
                </a:lnTo>
                <a:lnTo>
                  <a:pt x="211" y="269"/>
                </a:lnTo>
                <a:lnTo>
                  <a:pt x="211" y="268"/>
                </a:lnTo>
                <a:lnTo>
                  <a:pt x="211" y="268"/>
                </a:lnTo>
                <a:lnTo>
                  <a:pt x="214" y="268"/>
                </a:lnTo>
                <a:lnTo>
                  <a:pt x="214" y="268"/>
                </a:lnTo>
                <a:lnTo>
                  <a:pt x="208" y="265"/>
                </a:lnTo>
                <a:lnTo>
                  <a:pt x="208" y="265"/>
                </a:lnTo>
                <a:lnTo>
                  <a:pt x="208" y="268"/>
                </a:lnTo>
                <a:lnTo>
                  <a:pt x="208" y="268"/>
                </a:lnTo>
                <a:close/>
                <a:moveTo>
                  <a:pt x="46" y="33"/>
                </a:moveTo>
                <a:lnTo>
                  <a:pt x="46" y="33"/>
                </a:lnTo>
                <a:lnTo>
                  <a:pt x="42" y="33"/>
                </a:lnTo>
                <a:lnTo>
                  <a:pt x="42" y="33"/>
                </a:lnTo>
                <a:lnTo>
                  <a:pt x="39" y="39"/>
                </a:lnTo>
                <a:lnTo>
                  <a:pt x="39" y="39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46" y="33"/>
                </a:lnTo>
                <a:lnTo>
                  <a:pt x="46" y="33"/>
                </a:lnTo>
                <a:close/>
                <a:moveTo>
                  <a:pt x="218" y="395"/>
                </a:moveTo>
                <a:lnTo>
                  <a:pt x="218" y="395"/>
                </a:lnTo>
                <a:lnTo>
                  <a:pt x="216" y="395"/>
                </a:lnTo>
                <a:lnTo>
                  <a:pt x="216" y="395"/>
                </a:lnTo>
                <a:lnTo>
                  <a:pt x="216" y="397"/>
                </a:lnTo>
                <a:lnTo>
                  <a:pt x="216" y="397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399"/>
                </a:lnTo>
                <a:lnTo>
                  <a:pt x="218" y="399"/>
                </a:lnTo>
                <a:lnTo>
                  <a:pt x="218" y="395"/>
                </a:lnTo>
                <a:lnTo>
                  <a:pt x="218" y="395"/>
                </a:lnTo>
                <a:close/>
                <a:moveTo>
                  <a:pt x="210" y="365"/>
                </a:moveTo>
                <a:lnTo>
                  <a:pt x="210" y="365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0"/>
                </a:lnTo>
                <a:lnTo>
                  <a:pt x="210" y="365"/>
                </a:lnTo>
                <a:lnTo>
                  <a:pt x="210" y="365"/>
                </a:lnTo>
                <a:close/>
                <a:moveTo>
                  <a:pt x="276" y="365"/>
                </a:moveTo>
                <a:lnTo>
                  <a:pt x="276" y="365"/>
                </a:lnTo>
                <a:lnTo>
                  <a:pt x="279" y="365"/>
                </a:lnTo>
                <a:lnTo>
                  <a:pt x="279" y="365"/>
                </a:lnTo>
                <a:lnTo>
                  <a:pt x="279" y="364"/>
                </a:lnTo>
                <a:lnTo>
                  <a:pt x="279" y="364"/>
                </a:lnTo>
                <a:lnTo>
                  <a:pt x="279" y="361"/>
                </a:lnTo>
                <a:lnTo>
                  <a:pt x="279" y="361"/>
                </a:lnTo>
                <a:lnTo>
                  <a:pt x="278" y="362"/>
                </a:lnTo>
                <a:lnTo>
                  <a:pt x="276" y="364"/>
                </a:lnTo>
                <a:lnTo>
                  <a:pt x="276" y="364"/>
                </a:lnTo>
                <a:lnTo>
                  <a:pt x="276" y="365"/>
                </a:lnTo>
                <a:lnTo>
                  <a:pt x="276" y="365"/>
                </a:lnTo>
                <a:close/>
                <a:moveTo>
                  <a:pt x="248" y="359"/>
                </a:moveTo>
                <a:lnTo>
                  <a:pt x="248" y="359"/>
                </a:lnTo>
                <a:lnTo>
                  <a:pt x="246" y="364"/>
                </a:lnTo>
                <a:lnTo>
                  <a:pt x="246" y="364"/>
                </a:lnTo>
                <a:lnTo>
                  <a:pt x="248" y="367"/>
                </a:lnTo>
                <a:lnTo>
                  <a:pt x="248" y="367"/>
                </a:lnTo>
                <a:lnTo>
                  <a:pt x="249" y="367"/>
                </a:lnTo>
                <a:lnTo>
                  <a:pt x="249" y="367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8" y="359"/>
                </a:lnTo>
                <a:lnTo>
                  <a:pt x="248" y="359"/>
                </a:lnTo>
                <a:close/>
                <a:moveTo>
                  <a:pt x="273" y="141"/>
                </a:moveTo>
                <a:lnTo>
                  <a:pt x="273" y="141"/>
                </a:lnTo>
                <a:lnTo>
                  <a:pt x="262" y="138"/>
                </a:lnTo>
                <a:lnTo>
                  <a:pt x="252" y="135"/>
                </a:lnTo>
                <a:lnTo>
                  <a:pt x="252" y="135"/>
                </a:lnTo>
                <a:lnTo>
                  <a:pt x="255" y="135"/>
                </a:lnTo>
                <a:lnTo>
                  <a:pt x="255" y="135"/>
                </a:lnTo>
                <a:lnTo>
                  <a:pt x="263" y="138"/>
                </a:lnTo>
                <a:lnTo>
                  <a:pt x="270" y="141"/>
                </a:lnTo>
                <a:lnTo>
                  <a:pt x="270" y="141"/>
                </a:lnTo>
                <a:lnTo>
                  <a:pt x="273" y="141"/>
                </a:lnTo>
                <a:lnTo>
                  <a:pt x="273" y="141"/>
                </a:lnTo>
                <a:close/>
                <a:moveTo>
                  <a:pt x="83" y="176"/>
                </a:moveTo>
                <a:lnTo>
                  <a:pt x="83" y="176"/>
                </a:lnTo>
                <a:lnTo>
                  <a:pt x="83" y="171"/>
                </a:lnTo>
                <a:lnTo>
                  <a:pt x="83" y="171"/>
                </a:lnTo>
                <a:lnTo>
                  <a:pt x="80" y="173"/>
                </a:lnTo>
                <a:lnTo>
                  <a:pt x="80" y="173"/>
                </a:lnTo>
                <a:lnTo>
                  <a:pt x="79" y="175"/>
                </a:lnTo>
                <a:lnTo>
                  <a:pt x="79" y="176"/>
                </a:lnTo>
                <a:lnTo>
                  <a:pt x="79" y="176"/>
                </a:lnTo>
                <a:lnTo>
                  <a:pt x="80" y="176"/>
                </a:lnTo>
                <a:lnTo>
                  <a:pt x="83" y="176"/>
                </a:lnTo>
                <a:lnTo>
                  <a:pt x="83" y="176"/>
                </a:lnTo>
                <a:close/>
                <a:moveTo>
                  <a:pt x="115" y="220"/>
                </a:moveTo>
                <a:lnTo>
                  <a:pt x="115" y="220"/>
                </a:lnTo>
                <a:lnTo>
                  <a:pt x="118" y="217"/>
                </a:lnTo>
                <a:lnTo>
                  <a:pt x="118" y="217"/>
                </a:lnTo>
                <a:lnTo>
                  <a:pt x="115" y="216"/>
                </a:lnTo>
                <a:lnTo>
                  <a:pt x="115" y="216"/>
                </a:lnTo>
                <a:lnTo>
                  <a:pt x="113" y="219"/>
                </a:lnTo>
                <a:lnTo>
                  <a:pt x="115" y="220"/>
                </a:lnTo>
                <a:lnTo>
                  <a:pt x="115" y="220"/>
                </a:lnTo>
                <a:close/>
                <a:moveTo>
                  <a:pt x="52" y="31"/>
                </a:moveTo>
                <a:lnTo>
                  <a:pt x="52" y="31"/>
                </a:lnTo>
                <a:lnTo>
                  <a:pt x="55" y="33"/>
                </a:lnTo>
                <a:lnTo>
                  <a:pt x="55" y="33"/>
                </a:lnTo>
                <a:lnTo>
                  <a:pt x="57" y="33"/>
                </a:lnTo>
                <a:lnTo>
                  <a:pt x="57" y="33"/>
                </a:lnTo>
                <a:lnTo>
                  <a:pt x="58" y="29"/>
                </a:lnTo>
                <a:lnTo>
                  <a:pt x="58" y="29"/>
                </a:lnTo>
                <a:lnTo>
                  <a:pt x="53" y="29"/>
                </a:lnTo>
                <a:lnTo>
                  <a:pt x="53" y="29"/>
                </a:lnTo>
                <a:lnTo>
                  <a:pt x="52" y="31"/>
                </a:lnTo>
                <a:lnTo>
                  <a:pt x="52" y="31"/>
                </a:lnTo>
                <a:close/>
                <a:moveTo>
                  <a:pt x="101" y="33"/>
                </a:moveTo>
                <a:lnTo>
                  <a:pt x="101" y="33"/>
                </a:lnTo>
                <a:lnTo>
                  <a:pt x="96" y="33"/>
                </a:lnTo>
                <a:lnTo>
                  <a:pt x="96" y="33"/>
                </a:lnTo>
                <a:lnTo>
                  <a:pt x="96" y="34"/>
                </a:lnTo>
                <a:lnTo>
                  <a:pt x="96" y="34"/>
                </a:lnTo>
                <a:lnTo>
                  <a:pt x="98" y="36"/>
                </a:lnTo>
                <a:lnTo>
                  <a:pt x="98" y="36"/>
                </a:lnTo>
                <a:lnTo>
                  <a:pt x="101" y="33"/>
                </a:lnTo>
                <a:lnTo>
                  <a:pt x="101" y="33"/>
                </a:lnTo>
                <a:close/>
                <a:moveTo>
                  <a:pt x="197" y="205"/>
                </a:moveTo>
                <a:lnTo>
                  <a:pt x="197" y="205"/>
                </a:lnTo>
                <a:lnTo>
                  <a:pt x="202" y="200"/>
                </a:lnTo>
                <a:lnTo>
                  <a:pt x="202" y="200"/>
                </a:lnTo>
                <a:lnTo>
                  <a:pt x="200" y="197"/>
                </a:lnTo>
                <a:lnTo>
                  <a:pt x="200" y="197"/>
                </a:lnTo>
                <a:lnTo>
                  <a:pt x="199" y="198"/>
                </a:lnTo>
                <a:lnTo>
                  <a:pt x="197" y="200"/>
                </a:lnTo>
                <a:lnTo>
                  <a:pt x="197" y="200"/>
                </a:lnTo>
                <a:lnTo>
                  <a:pt x="197" y="205"/>
                </a:lnTo>
                <a:lnTo>
                  <a:pt x="197" y="205"/>
                </a:lnTo>
                <a:close/>
                <a:moveTo>
                  <a:pt x="181" y="140"/>
                </a:moveTo>
                <a:lnTo>
                  <a:pt x="181" y="140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5" y="134"/>
                </a:lnTo>
                <a:lnTo>
                  <a:pt x="175" y="134"/>
                </a:lnTo>
                <a:lnTo>
                  <a:pt x="167" y="129"/>
                </a:lnTo>
                <a:lnTo>
                  <a:pt x="167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73" y="134"/>
                </a:lnTo>
                <a:lnTo>
                  <a:pt x="180" y="140"/>
                </a:lnTo>
                <a:lnTo>
                  <a:pt x="180" y="140"/>
                </a:lnTo>
                <a:lnTo>
                  <a:pt x="181" y="140"/>
                </a:lnTo>
                <a:lnTo>
                  <a:pt x="181" y="140"/>
                </a:lnTo>
                <a:close/>
                <a:moveTo>
                  <a:pt x="49" y="66"/>
                </a:moveTo>
                <a:lnTo>
                  <a:pt x="49" y="66"/>
                </a:lnTo>
                <a:lnTo>
                  <a:pt x="50" y="66"/>
                </a:lnTo>
                <a:lnTo>
                  <a:pt x="50" y="66"/>
                </a:lnTo>
                <a:lnTo>
                  <a:pt x="52" y="67"/>
                </a:lnTo>
                <a:lnTo>
                  <a:pt x="52" y="67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2" y="61"/>
                </a:lnTo>
                <a:lnTo>
                  <a:pt x="52" y="61"/>
                </a:lnTo>
                <a:lnTo>
                  <a:pt x="49" y="66"/>
                </a:lnTo>
                <a:lnTo>
                  <a:pt x="49" y="66"/>
                </a:lnTo>
                <a:close/>
                <a:moveTo>
                  <a:pt x="14" y="50"/>
                </a:moveTo>
                <a:lnTo>
                  <a:pt x="14" y="50"/>
                </a:lnTo>
                <a:lnTo>
                  <a:pt x="9" y="28"/>
                </a:lnTo>
                <a:lnTo>
                  <a:pt x="9" y="28"/>
                </a:lnTo>
                <a:lnTo>
                  <a:pt x="11" y="39"/>
                </a:lnTo>
                <a:lnTo>
                  <a:pt x="14" y="50"/>
                </a:lnTo>
                <a:lnTo>
                  <a:pt x="14" y="50"/>
                </a:lnTo>
                <a:close/>
                <a:moveTo>
                  <a:pt x="167" y="173"/>
                </a:moveTo>
                <a:lnTo>
                  <a:pt x="167" y="173"/>
                </a:lnTo>
                <a:lnTo>
                  <a:pt x="167" y="175"/>
                </a:lnTo>
                <a:lnTo>
                  <a:pt x="167" y="175"/>
                </a:lnTo>
                <a:lnTo>
                  <a:pt x="167" y="178"/>
                </a:lnTo>
                <a:lnTo>
                  <a:pt x="167" y="178"/>
                </a:lnTo>
                <a:lnTo>
                  <a:pt x="167" y="181"/>
                </a:lnTo>
                <a:lnTo>
                  <a:pt x="169" y="182"/>
                </a:lnTo>
                <a:lnTo>
                  <a:pt x="169" y="182"/>
                </a:lnTo>
                <a:lnTo>
                  <a:pt x="167" y="175"/>
                </a:lnTo>
                <a:lnTo>
                  <a:pt x="167" y="175"/>
                </a:lnTo>
                <a:lnTo>
                  <a:pt x="167" y="173"/>
                </a:lnTo>
                <a:lnTo>
                  <a:pt x="167" y="173"/>
                </a:lnTo>
                <a:close/>
                <a:moveTo>
                  <a:pt x="292" y="179"/>
                </a:moveTo>
                <a:lnTo>
                  <a:pt x="292" y="179"/>
                </a:lnTo>
                <a:lnTo>
                  <a:pt x="290" y="173"/>
                </a:lnTo>
                <a:lnTo>
                  <a:pt x="290" y="173"/>
                </a:lnTo>
                <a:lnTo>
                  <a:pt x="289" y="175"/>
                </a:lnTo>
                <a:lnTo>
                  <a:pt x="289" y="176"/>
                </a:lnTo>
                <a:lnTo>
                  <a:pt x="289" y="176"/>
                </a:lnTo>
                <a:lnTo>
                  <a:pt x="290" y="181"/>
                </a:lnTo>
                <a:lnTo>
                  <a:pt x="290" y="181"/>
                </a:lnTo>
                <a:lnTo>
                  <a:pt x="292" y="179"/>
                </a:lnTo>
                <a:lnTo>
                  <a:pt x="292" y="179"/>
                </a:lnTo>
                <a:close/>
                <a:moveTo>
                  <a:pt x="293" y="236"/>
                </a:moveTo>
                <a:lnTo>
                  <a:pt x="293" y="236"/>
                </a:lnTo>
                <a:lnTo>
                  <a:pt x="290" y="239"/>
                </a:lnTo>
                <a:lnTo>
                  <a:pt x="290" y="239"/>
                </a:lnTo>
                <a:lnTo>
                  <a:pt x="290" y="241"/>
                </a:lnTo>
                <a:lnTo>
                  <a:pt x="290" y="241"/>
                </a:lnTo>
                <a:lnTo>
                  <a:pt x="292" y="244"/>
                </a:lnTo>
                <a:lnTo>
                  <a:pt x="292" y="244"/>
                </a:lnTo>
                <a:lnTo>
                  <a:pt x="293" y="241"/>
                </a:lnTo>
                <a:lnTo>
                  <a:pt x="293" y="236"/>
                </a:lnTo>
                <a:lnTo>
                  <a:pt x="293" y="236"/>
                </a:lnTo>
                <a:close/>
                <a:moveTo>
                  <a:pt x="99" y="105"/>
                </a:moveTo>
                <a:lnTo>
                  <a:pt x="99" y="105"/>
                </a:lnTo>
                <a:lnTo>
                  <a:pt x="98" y="104"/>
                </a:lnTo>
                <a:lnTo>
                  <a:pt x="98" y="104"/>
                </a:lnTo>
                <a:lnTo>
                  <a:pt x="96" y="102"/>
                </a:lnTo>
                <a:lnTo>
                  <a:pt x="96" y="102"/>
                </a:lnTo>
                <a:lnTo>
                  <a:pt x="95" y="102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2"/>
                </a:lnTo>
                <a:lnTo>
                  <a:pt x="93" y="102"/>
                </a:lnTo>
                <a:lnTo>
                  <a:pt x="96" y="107"/>
                </a:lnTo>
                <a:lnTo>
                  <a:pt x="96" y="107"/>
                </a:lnTo>
                <a:lnTo>
                  <a:pt x="99" y="105"/>
                </a:lnTo>
                <a:lnTo>
                  <a:pt x="99" y="105"/>
                </a:lnTo>
                <a:close/>
                <a:moveTo>
                  <a:pt x="195" y="378"/>
                </a:moveTo>
                <a:lnTo>
                  <a:pt x="195" y="378"/>
                </a:lnTo>
                <a:lnTo>
                  <a:pt x="195" y="378"/>
                </a:lnTo>
                <a:lnTo>
                  <a:pt x="195" y="378"/>
                </a:lnTo>
                <a:lnTo>
                  <a:pt x="195" y="380"/>
                </a:lnTo>
                <a:lnTo>
                  <a:pt x="195" y="380"/>
                </a:lnTo>
                <a:lnTo>
                  <a:pt x="197" y="383"/>
                </a:lnTo>
                <a:lnTo>
                  <a:pt x="197" y="383"/>
                </a:lnTo>
                <a:lnTo>
                  <a:pt x="199" y="383"/>
                </a:lnTo>
                <a:lnTo>
                  <a:pt x="199" y="383"/>
                </a:lnTo>
                <a:lnTo>
                  <a:pt x="199" y="381"/>
                </a:lnTo>
                <a:lnTo>
                  <a:pt x="199" y="381"/>
                </a:lnTo>
                <a:lnTo>
                  <a:pt x="195" y="378"/>
                </a:lnTo>
                <a:lnTo>
                  <a:pt x="195" y="378"/>
                </a:lnTo>
                <a:close/>
                <a:moveTo>
                  <a:pt x="236" y="359"/>
                </a:moveTo>
                <a:lnTo>
                  <a:pt x="236" y="359"/>
                </a:lnTo>
                <a:lnTo>
                  <a:pt x="233" y="359"/>
                </a:lnTo>
                <a:lnTo>
                  <a:pt x="233" y="359"/>
                </a:lnTo>
                <a:lnTo>
                  <a:pt x="233" y="361"/>
                </a:lnTo>
                <a:lnTo>
                  <a:pt x="233" y="361"/>
                </a:lnTo>
                <a:lnTo>
                  <a:pt x="235" y="362"/>
                </a:lnTo>
                <a:lnTo>
                  <a:pt x="235" y="362"/>
                </a:lnTo>
                <a:lnTo>
                  <a:pt x="238" y="362"/>
                </a:lnTo>
                <a:lnTo>
                  <a:pt x="238" y="362"/>
                </a:lnTo>
                <a:lnTo>
                  <a:pt x="236" y="359"/>
                </a:lnTo>
                <a:lnTo>
                  <a:pt x="236" y="359"/>
                </a:lnTo>
                <a:close/>
                <a:moveTo>
                  <a:pt x="71" y="53"/>
                </a:moveTo>
                <a:lnTo>
                  <a:pt x="71" y="53"/>
                </a:lnTo>
                <a:lnTo>
                  <a:pt x="71" y="53"/>
                </a:lnTo>
                <a:lnTo>
                  <a:pt x="71" y="53"/>
                </a:lnTo>
                <a:lnTo>
                  <a:pt x="63" y="52"/>
                </a:lnTo>
                <a:lnTo>
                  <a:pt x="63" y="52"/>
                </a:lnTo>
                <a:lnTo>
                  <a:pt x="60" y="50"/>
                </a:lnTo>
                <a:lnTo>
                  <a:pt x="60" y="50"/>
                </a:lnTo>
                <a:lnTo>
                  <a:pt x="58" y="50"/>
                </a:lnTo>
                <a:lnTo>
                  <a:pt x="58" y="50"/>
                </a:lnTo>
                <a:lnTo>
                  <a:pt x="60" y="52"/>
                </a:lnTo>
                <a:lnTo>
                  <a:pt x="60" y="52"/>
                </a:lnTo>
                <a:lnTo>
                  <a:pt x="71" y="53"/>
                </a:lnTo>
                <a:lnTo>
                  <a:pt x="71" y="53"/>
                </a:lnTo>
                <a:close/>
                <a:moveTo>
                  <a:pt x="172" y="168"/>
                </a:moveTo>
                <a:lnTo>
                  <a:pt x="172" y="168"/>
                </a:lnTo>
                <a:lnTo>
                  <a:pt x="170" y="170"/>
                </a:lnTo>
                <a:lnTo>
                  <a:pt x="170" y="170"/>
                </a:lnTo>
                <a:lnTo>
                  <a:pt x="173" y="178"/>
                </a:lnTo>
                <a:lnTo>
                  <a:pt x="173" y="178"/>
                </a:lnTo>
                <a:lnTo>
                  <a:pt x="173" y="173"/>
                </a:lnTo>
                <a:lnTo>
                  <a:pt x="172" y="168"/>
                </a:lnTo>
                <a:lnTo>
                  <a:pt x="172" y="168"/>
                </a:lnTo>
                <a:close/>
                <a:moveTo>
                  <a:pt x="41" y="48"/>
                </a:moveTo>
                <a:lnTo>
                  <a:pt x="41" y="48"/>
                </a:lnTo>
                <a:lnTo>
                  <a:pt x="42" y="44"/>
                </a:lnTo>
                <a:lnTo>
                  <a:pt x="42" y="44"/>
                </a:lnTo>
                <a:lnTo>
                  <a:pt x="41" y="45"/>
                </a:lnTo>
                <a:lnTo>
                  <a:pt x="41" y="45"/>
                </a:lnTo>
                <a:lnTo>
                  <a:pt x="38" y="50"/>
                </a:lnTo>
                <a:lnTo>
                  <a:pt x="38" y="50"/>
                </a:lnTo>
                <a:lnTo>
                  <a:pt x="41" y="48"/>
                </a:lnTo>
                <a:lnTo>
                  <a:pt x="41" y="48"/>
                </a:lnTo>
                <a:close/>
                <a:moveTo>
                  <a:pt x="96" y="205"/>
                </a:moveTo>
                <a:lnTo>
                  <a:pt x="96" y="205"/>
                </a:lnTo>
                <a:lnTo>
                  <a:pt x="99" y="203"/>
                </a:lnTo>
                <a:lnTo>
                  <a:pt x="99" y="203"/>
                </a:lnTo>
                <a:lnTo>
                  <a:pt x="96" y="200"/>
                </a:lnTo>
                <a:lnTo>
                  <a:pt x="96" y="200"/>
                </a:lnTo>
                <a:lnTo>
                  <a:pt x="95" y="197"/>
                </a:lnTo>
                <a:lnTo>
                  <a:pt x="95" y="197"/>
                </a:lnTo>
                <a:lnTo>
                  <a:pt x="96" y="205"/>
                </a:lnTo>
                <a:lnTo>
                  <a:pt x="96" y="205"/>
                </a:lnTo>
                <a:close/>
                <a:moveTo>
                  <a:pt x="243" y="277"/>
                </a:moveTo>
                <a:lnTo>
                  <a:pt x="243" y="277"/>
                </a:lnTo>
                <a:lnTo>
                  <a:pt x="243" y="274"/>
                </a:lnTo>
                <a:lnTo>
                  <a:pt x="243" y="274"/>
                </a:lnTo>
                <a:lnTo>
                  <a:pt x="241" y="274"/>
                </a:lnTo>
                <a:lnTo>
                  <a:pt x="241" y="274"/>
                </a:lnTo>
                <a:lnTo>
                  <a:pt x="240" y="276"/>
                </a:lnTo>
                <a:lnTo>
                  <a:pt x="238" y="277"/>
                </a:lnTo>
                <a:lnTo>
                  <a:pt x="238" y="277"/>
                </a:lnTo>
                <a:lnTo>
                  <a:pt x="243" y="277"/>
                </a:lnTo>
                <a:lnTo>
                  <a:pt x="243" y="277"/>
                </a:lnTo>
                <a:close/>
                <a:moveTo>
                  <a:pt x="230" y="440"/>
                </a:moveTo>
                <a:lnTo>
                  <a:pt x="230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6" y="440"/>
                </a:lnTo>
                <a:lnTo>
                  <a:pt x="236" y="440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40"/>
                </a:lnTo>
                <a:lnTo>
                  <a:pt x="230" y="440"/>
                </a:lnTo>
                <a:close/>
                <a:moveTo>
                  <a:pt x="225" y="276"/>
                </a:moveTo>
                <a:lnTo>
                  <a:pt x="225" y="276"/>
                </a:lnTo>
                <a:lnTo>
                  <a:pt x="229" y="277"/>
                </a:lnTo>
                <a:lnTo>
                  <a:pt x="229" y="277"/>
                </a:lnTo>
                <a:lnTo>
                  <a:pt x="229" y="272"/>
                </a:lnTo>
                <a:lnTo>
                  <a:pt x="229" y="272"/>
                </a:lnTo>
                <a:lnTo>
                  <a:pt x="225" y="272"/>
                </a:lnTo>
                <a:lnTo>
                  <a:pt x="225" y="272"/>
                </a:lnTo>
                <a:lnTo>
                  <a:pt x="225" y="276"/>
                </a:lnTo>
                <a:lnTo>
                  <a:pt x="225" y="276"/>
                </a:lnTo>
                <a:close/>
                <a:moveTo>
                  <a:pt x="41" y="26"/>
                </a:moveTo>
                <a:lnTo>
                  <a:pt x="41" y="26"/>
                </a:lnTo>
                <a:lnTo>
                  <a:pt x="38" y="25"/>
                </a:lnTo>
                <a:lnTo>
                  <a:pt x="38" y="25"/>
                </a:lnTo>
                <a:lnTo>
                  <a:pt x="38" y="28"/>
                </a:lnTo>
                <a:lnTo>
                  <a:pt x="38" y="28"/>
                </a:lnTo>
                <a:lnTo>
                  <a:pt x="39" y="28"/>
                </a:lnTo>
                <a:lnTo>
                  <a:pt x="41" y="28"/>
                </a:lnTo>
                <a:lnTo>
                  <a:pt x="41" y="28"/>
                </a:lnTo>
                <a:lnTo>
                  <a:pt x="41" y="26"/>
                </a:lnTo>
                <a:lnTo>
                  <a:pt x="41" y="26"/>
                </a:lnTo>
                <a:close/>
                <a:moveTo>
                  <a:pt x="200" y="143"/>
                </a:moveTo>
                <a:lnTo>
                  <a:pt x="200" y="143"/>
                </a:lnTo>
                <a:lnTo>
                  <a:pt x="199" y="145"/>
                </a:lnTo>
                <a:lnTo>
                  <a:pt x="197" y="148"/>
                </a:lnTo>
                <a:lnTo>
                  <a:pt x="197" y="148"/>
                </a:lnTo>
                <a:lnTo>
                  <a:pt x="202" y="145"/>
                </a:lnTo>
                <a:lnTo>
                  <a:pt x="202" y="145"/>
                </a:lnTo>
                <a:lnTo>
                  <a:pt x="200" y="143"/>
                </a:lnTo>
                <a:lnTo>
                  <a:pt x="200" y="143"/>
                </a:lnTo>
                <a:close/>
                <a:moveTo>
                  <a:pt x="263" y="257"/>
                </a:moveTo>
                <a:lnTo>
                  <a:pt x="263" y="257"/>
                </a:lnTo>
                <a:lnTo>
                  <a:pt x="268" y="253"/>
                </a:lnTo>
                <a:lnTo>
                  <a:pt x="273" y="249"/>
                </a:lnTo>
                <a:lnTo>
                  <a:pt x="273" y="249"/>
                </a:lnTo>
                <a:lnTo>
                  <a:pt x="271" y="249"/>
                </a:lnTo>
                <a:lnTo>
                  <a:pt x="271" y="249"/>
                </a:lnTo>
                <a:lnTo>
                  <a:pt x="263" y="257"/>
                </a:lnTo>
                <a:lnTo>
                  <a:pt x="263" y="257"/>
                </a:lnTo>
                <a:close/>
                <a:moveTo>
                  <a:pt x="178" y="253"/>
                </a:moveTo>
                <a:lnTo>
                  <a:pt x="178" y="253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80" y="255"/>
                </a:lnTo>
                <a:lnTo>
                  <a:pt x="180" y="255"/>
                </a:lnTo>
                <a:lnTo>
                  <a:pt x="178" y="253"/>
                </a:lnTo>
                <a:lnTo>
                  <a:pt x="178" y="253"/>
                </a:lnTo>
                <a:close/>
                <a:moveTo>
                  <a:pt x="58" y="56"/>
                </a:moveTo>
                <a:lnTo>
                  <a:pt x="58" y="56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8" y="63"/>
                </a:lnTo>
                <a:lnTo>
                  <a:pt x="58" y="63"/>
                </a:lnTo>
                <a:lnTo>
                  <a:pt x="60" y="59"/>
                </a:lnTo>
                <a:lnTo>
                  <a:pt x="60" y="59"/>
                </a:lnTo>
                <a:lnTo>
                  <a:pt x="58" y="56"/>
                </a:lnTo>
                <a:lnTo>
                  <a:pt x="58" y="56"/>
                </a:lnTo>
                <a:close/>
                <a:moveTo>
                  <a:pt x="183" y="203"/>
                </a:moveTo>
                <a:lnTo>
                  <a:pt x="183" y="203"/>
                </a:lnTo>
                <a:lnTo>
                  <a:pt x="180" y="206"/>
                </a:lnTo>
                <a:lnTo>
                  <a:pt x="180" y="206"/>
                </a:lnTo>
                <a:lnTo>
                  <a:pt x="181" y="208"/>
                </a:lnTo>
                <a:lnTo>
                  <a:pt x="181" y="208"/>
                </a:lnTo>
                <a:lnTo>
                  <a:pt x="183" y="206"/>
                </a:lnTo>
                <a:lnTo>
                  <a:pt x="184" y="203"/>
                </a:lnTo>
                <a:lnTo>
                  <a:pt x="184" y="203"/>
                </a:lnTo>
                <a:lnTo>
                  <a:pt x="183" y="203"/>
                </a:lnTo>
                <a:lnTo>
                  <a:pt x="183" y="203"/>
                </a:lnTo>
                <a:close/>
                <a:moveTo>
                  <a:pt x="289" y="238"/>
                </a:moveTo>
                <a:lnTo>
                  <a:pt x="289" y="238"/>
                </a:lnTo>
                <a:lnTo>
                  <a:pt x="289" y="238"/>
                </a:lnTo>
                <a:lnTo>
                  <a:pt x="289" y="238"/>
                </a:lnTo>
                <a:lnTo>
                  <a:pt x="292" y="233"/>
                </a:lnTo>
                <a:lnTo>
                  <a:pt x="292" y="233"/>
                </a:lnTo>
                <a:lnTo>
                  <a:pt x="292" y="231"/>
                </a:lnTo>
                <a:lnTo>
                  <a:pt x="292" y="230"/>
                </a:lnTo>
                <a:lnTo>
                  <a:pt x="292" y="230"/>
                </a:lnTo>
                <a:lnTo>
                  <a:pt x="290" y="230"/>
                </a:lnTo>
                <a:lnTo>
                  <a:pt x="290" y="230"/>
                </a:lnTo>
                <a:lnTo>
                  <a:pt x="289" y="236"/>
                </a:lnTo>
                <a:lnTo>
                  <a:pt x="289" y="236"/>
                </a:lnTo>
                <a:lnTo>
                  <a:pt x="289" y="238"/>
                </a:lnTo>
                <a:lnTo>
                  <a:pt x="289" y="238"/>
                </a:lnTo>
                <a:close/>
                <a:moveTo>
                  <a:pt x="143" y="115"/>
                </a:moveTo>
                <a:lnTo>
                  <a:pt x="143" y="115"/>
                </a:lnTo>
                <a:lnTo>
                  <a:pt x="142" y="115"/>
                </a:lnTo>
                <a:lnTo>
                  <a:pt x="142" y="115"/>
                </a:lnTo>
                <a:lnTo>
                  <a:pt x="140" y="115"/>
                </a:lnTo>
                <a:lnTo>
                  <a:pt x="140" y="115"/>
                </a:lnTo>
                <a:lnTo>
                  <a:pt x="139" y="116"/>
                </a:lnTo>
                <a:lnTo>
                  <a:pt x="139" y="116"/>
                </a:lnTo>
                <a:lnTo>
                  <a:pt x="143" y="116"/>
                </a:lnTo>
                <a:lnTo>
                  <a:pt x="143" y="116"/>
                </a:lnTo>
                <a:lnTo>
                  <a:pt x="143" y="115"/>
                </a:lnTo>
                <a:lnTo>
                  <a:pt x="143" y="115"/>
                </a:lnTo>
                <a:close/>
                <a:moveTo>
                  <a:pt x="273" y="143"/>
                </a:moveTo>
                <a:lnTo>
                  <a:pt x="273" y="143"/>
                </a:lnTo>
                <a:lnTo>
                  <a:pt x="274" y="145"/>
                </a:lnTo>
                <a:lnTo>
                  <a:pt x="274" y="145"/>
                </a:lnTo>
                <a:lnTo>
                  <a:pt x="282" y="151"/>
                </a:lnTo>
                <a:lnTo>
                  <a:pt x="282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73" y="143"/>
                </a:lnTo>
                <a:lnTo>
                  <a:pt x="273" y="143"/>
                </a:lnTo>
                <a:close/>
                <a:moveTo>
                  <a:pt x="77" y="47"/>
                </a:moveTo>
                <a:lnTo>
                  <a:pt x="77" y="47"/>
                </a:lnTo>
                <a:lnTo>
                  <a:pt x="80" y="47"/>
                </a:lnTo>
                <a:lnTo>
                  <a:pt x="80" y="47"/>
                </a:lnTo>
                <a:lnTo>
                  <a:pt x="82" y="41"/>
                </a:lnTo>
                <a:lnTo>
                  <a:pt x="82" y="41"/>
                </a:lnTo>
                <a:lnTo>
                  <a:pt x="82" y="41"/>
                </a:lnTo>
                <a:lnTo>
                  <a:pt x="80" y="42"/>
                </a:lnTo>
                <a:lnTo>
                  <a:pt x="80" y="42"/>
                </a:lnTo>
                <a:lnTo>
                  <a:pt x="80" y="44"/>
                </a:lnTo>
                <a:lnTo>
                  <a:pt x="80" y="44"/>
                </a:lnTo>
                <a:lnTo>
                  <a:pt x="80" y="44"/>
                </a:lnTo>
                <a:lnTo>
                  <a:pt x="79" y="45"/>
                </a:lnTo>
                <a:lnTo>
                  <a:pt x="79" y="45"/>
                </a:lnTo>
                <a:lnTo>
                  <a:pt x="77" y="47"/>
                </a:lnTo>
                <a:lnTo>
                  <a:pt x="77" y="47"/>
                </a:lnTo>
                <a:close/>
                <a:moveTo>
                  <a:pt x="142" y="214"/>
                </a:moveTo>
                <a:lnTo>
                  <a:pt x="142" y="214"/>
                </a:lnTo>
                <a:lnTo>
                  <a:pt x="129" y="211"/>
                </a:lnTo>
                <a:lnTo>
                  <a:pt x="118" y="208"/>
                </a:lnTo>
                <a:lnTo>
                  <a:pt x="118" y="208"/>
                </a:lnTo>
                <a:lnTo>
                  <a:pt x="129" y="212"/>
                </a:lnTo>
                <a:lnTo>
                  <a:pt x="142" y="214"/>
                </a:lnTo>
                <a:lnTo>
                  <a:pt x="142" y="214"/>
                </a:lnTo>
                <a:close/>
                <a:moveTo>
                  <a:pt x="107" y="108"/>
                </a:moveTo>
                <a:lnTo>
                  <a:pt x="107" y="108"/>
                </a:lnTo>
                <a:lnTo>
                  <a:pt x="101" y="112"/>
                </a:lnTo>
                <a:lnTo>
                  <a:pt x="101" y="112"/>
                </a:lnTo>
                <a:lnTo>
                  <a:pt x="102" y="113"/>
                </a:lnTo>
                <a:lnTo>
                  <a:pt x="102" y="113"/>
                </a:lnTo>
                <a:lnTo>
                  <a:pt x="109" y="110"/>
                </a:lnTo>
                <a:lnTo>
                  <a:pt x="109" y="110"/>
                </a:lnTo>
                <a:lnTo>
                  <a:pt x="107" y="108"/>
                </a:lnTo>
                <a:lnTo>
                  <a:pt x="107" y="108"/>
                </a:lnTo>
                <a:close/>
                <a:moveTo>
                  <a:pt x="154" y="205"/>
                </a:moveTo>
                <a:lnTo>
                  <a:pt x="154" y="205"/>
                </a:lnTo>
                <a:lnTo>
                  <a:pt x="154" y="208"/>
                </a:lnTo>
                <a:lnTo>
                  <a:pt x="154" y="211"/>
                </a:lnTo>
                <a:lnTo>
                  <a:pt x="154" y="211"/>
                </a:lnTo>
                <a:lnTo>
                  <a:pt x="158" y="209"/>
                </a:lnTo>
                <a:lnTo>
                  <a:pt x="158" y="209"/>
                </a:lnTo>
                <a:lnTo>
                  <a:pt x="154" y="205"/>
                </a:lnTo>
                <a:lnTo>
                  <a:pt x="154" y="205"/>
                </a:lnTo>
                <a:close/>
                <a:moveTo>
                  <a:pt x="170" y="160"/>
                </a:moveTo>
                <a:lnTo>
                  <a:pt x="170" y="160"/>
                </a:lnTo>
                <a:lnTo>
                  <a:pt x="173" y="157"/>
                </a:lnTo>
                <a:lnTo>
                  <a:pt x="173" y="156"/>
                </a:lnTo>
                <a:lnTo>
                  <a:pt x="173" y="156"/>
                </a:lnTo>
                <a:lnTo>
                  <a:pt x="169" y="160"/>
                </a:lnTo>
                <a:lnTo>
                  <a:pt x="169" y="160"/>
                </a:lnTo>
                <a:lnTo>
                  <a:pt x="170" y="160"/>
                </a:lnTo>
                <a:lnTo>
                  <a:pt x="170" y="160"/>
                </a:lnTo>
                <a:close/>
                <a:moveTo>
                  <a:pt x="52" y="42"/>
                </a:moveTo>
                <a:lnTo>
                  <a:pt x="52" y="42"/>
                </a:lnTo>
                <a:lnTo>
                  <a:pt x="55" y="42"/>
                </a:lnTo>
                <a:lnTo>
                  <a:pt x="55" y="42"/>
                </a:lnTo>
                <a:lnTo>
                  <a:pt x="57" y="42"/>
                </a:lnTo>
                <a:lnTo>
                  <a:pt x="57" y="42"/>
                </a:lnTo>
                <a:lnTo>
                  <a:pt x="57" y="41"/>
                </a:lnTo>
                <a:lnTo>
                  <a:pt x="57" y="41"/>
                </a:lnTo>
                <a:lnTo>
                  <a:pt x="53" y="41"/>
                </a:lnTo>
                <a:lnTo>
                  <a:pt x="52" y="42"/>
                </a:lnTo>
                <a:lnTo>
                  <a:pt x="52" y="42"/>
                </a:lnTo>
                <a:close/>
                <a:moveTo>
                  <a:pt x="106" y="37"/>
                </a:moveTo>
                <a:lnTo>
                  <a:pt x="106" y="37"/>
                </a:lnTo>
                <a:lnTo>
                  <a:pt x="107" y="34"/>
                </a:lnTo>
                <a:lnTo>
                  <a:pt x="107" y="34"/>
                </a:lnTo>
                <a:lnTo>
                  <a:pt x="102" y="33"/>
                </a:lnTo>
                <a:lnTo>
                  <a:pt x="102" y="33"/>
                </a:lnTo>
                <a:lnTo>
                  <a:pt x="104" y="34"/>
                </a:lnTo>
                <a:lnTo>
                  <a:pt x="104" y="37"/>
                </a:lnTo>
                <a:lnTo>
                  <a:pt x="104" y="37"/>
                </a:lnTo>
                <a:lnTo>
                  <a:pt x="106" y="37"/>
                </a:lnTo>
                <a:lnTo>
                  <a:pt x="106" y="37"/>
                </a:lnTo>
                <a:close/>
                <a:moveTo>
                  <a:pt x="271" y="261"/>
                </a:moveTo>
                <a:lnTo>
                  <a:pt x="271" y="261"/>
                </a:lnTo>
                <a:lnTo>
                  <a:pt x="274" y="258"/>
                </a:lnTo>
                <a:lnTo>
                  <a:pt x="274" y="258"/>
                </a:lnTo>
                <a:lnTo>
                  <a:pt x="274" y="257"/>
                </a:lnTo>
                <a:lnTo>
                  <a:pt x="274" y="255"/>
                </a:lnTo>
                <a:lnTo>
                  <a:pt x="274" y="255"/>
                </a:lnTo>
                <a:lnTo>
                  <a:pt x="271" y="258"/>
                </a:lnTo>
                <a:lnTo>
                  <a:pt x="271" y="258"/>
                </a:lnTo>
                <a:lnTo>
                  <a:pt x="271" y="261"/>
                </a:lnTo>
                <a:lnTo>
                  <a:pt x="271" y="261"/>
                </a:lnTo>
                <a:close/>
                <a:moveTo>
                  <a:pt x="263" y="156"/>
                </a:moveTo>
                <a:lnTo>
                  <a:pt x="263" y="156"/>
                </a:lnTo>
                <a:lnTo>
                  <a:pt x="266" y="157"/>
                </a:lnTo>
                <a:lnTo>
                  <a:pt x="266" y="157"/>
                </a:lnTo>
                <a:lnTo>
                  <a:pt x="268" y="154"/>
                </a:lnTo>
                <a:lnTo>
                  <a:pt x="268" y="154"/>
                </a:lnTo>
                <a:lnTo>
                  <a:pt x="266" y="154"/>
                </a:lnTo>
                <a:lnTo>
                  <a:pt x="266" y="154"/>
                </a:lnTo>
                <a:lnTo>
                  <a:pt x="263" y="156"/>
                </a:lnTo>
                <a:lnTo>
                  <a:pt x="263" y="156"/>
                </a:lnTo>
                <a:close/>
                <a:moveTo>
                  <a:pt x="102" y="219"/>
                </a:moveTo>
                <a:lnTo>
                  <a:pt x="102" y="219"/>
                </a:lnTo>
                <a:lnTo>
                  <a:pt x="101" y="224"/>
                </a:lnTo>
                <a:lnTo>
                  <a:pt x="101" y="224"/>
                </a:lnTo>
                <a:lnTo>
                  <a:pt x="101" y="225"/>
                </a:lnTo>
                <a:lnTo>
                  <a:pt x="101" y="225"/>
                </a:lnTo>
                <a:lnTo>
                  <a:pt x="106" y="220"/>
                </a:lnTo>
                <a:lnTo>
                  <a:pt x="106" y="220"/>
                </a:lnTo>
                <a:lnTo>
                  <a:pt x="102" y="219"/>
                </a:lnTo>
                <a:lnTo>
                  <a:pt x="102" y="219"/>
                </a:lnTo>
                <a:close/>
                <a:moveTo>
                  <a:pt x="24" y="107"/>
                </a:move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5" y="121"/>
                </a:lnTo>
                <a:lnTo>
                  <a:pt x="25" y="121"/>
                </a:lnTo>
                <a:lnTo>
                  <a:pt x="27" y="123"/>
                </a:lnTo>
                <a:lnTo>
                  <a:pt x="27" y="123"/>
                </a:lnTo>
                <a:lnTo>
                  <a:pt x="24" y="107"/>
                </a:lnTo>
                <a:lnTo>
                  <a:pt x="24" y="107"/>
                </a:lnTo>
                <a:close/>
                <a:moveTo>
                  <a:pt x="271" y="271"/>
                </a:moveTo>
                <a:lnTo>
                  <a:pt x="271" y="271"/>
                </a:lnTo>
                <a:lnTo>
                  <a:pt x="271" y="272"/>
                </a:lnTo>
                <a:lnTo>
                  <a:pt x="271" y="272"/>
                </a:lnTo>
                <a:lnTo>
                  <a:pt x="265" y="276"/>
                </a:lnTo>
                <a:lnTo>
                  <a:pt x="265" y="276"/>
                </a:lnTo>
                <a:lnTo>
                  <a:pt x="263" y="277"/>
                </a:lnTo>
                <a:lnTo>
                  <a:pt x="263" y="277"/>
                </a:lnTo>
                <a:lnTo>
                  <a:pt x="271" y="271"/>
                </a:lnTo>
                <a:lnTo>
                  <a:pt x="271" y="271"/>
                </a:lnTo>
                <a:close/>
                <a:moveTo>
                  <a:pt x="230" y="265"/>
                </a:moveTo>
                <a:lnTo>
                  <a:pt x="230" y="265"/>
                </a:lnTo>
                <a:lnTo>
                  <a:pt x="230" y="265"/>
                </a:lnTo>
                <a:lnTo>
                  <a:pt x="232" y="266"/>
                </a:lnTo>
                <a:lnTo>
                  <a:pt x="232" y="266"/>
                </a:lnTo>
                <a:lnTo>
                  <a:pt x="240" y="265"/>
                </a:lnTo>
                <a:lnTo>
                  <a:pt x="240" y="265"/>
                </a:lnTo>
                <a:lnTo>
                  <a:pt x="241" y="263"/>
                </a:lnTo>
                <a:lnTo>
                  <a:pt x="241" y="263"/>
                </a:lnTo>
                <a:lnTo>
                  <a:pt x="230" y="265"/>
                </a:lnTo>
                <a:lnTo>
                  <a:pt x="230" y="265"/>
                </a:lnTo>
                <a:close/>
                <a:moveTo>
                  <a:pt x="230" y="145"/>
                </a:moveTo>
                <a:lnTo>
                  <a:pt x="230" y="145"/>
                </a:lnTo>
                <a:lnTo>
                  <a:pt x="229" y="143"/>
                </a:lnTo>
                <a:lnTo>
                  <a:pt x="229" y="145"/>
                </a:lnTo>
                <a:lnTo>
                  <a:pt x="229" y="145"/>
                </a:lnTo>
                <a:lnTo>
                  <a:pt x="227" y="146"/>
                </a:lnTo>
                <a:lnTo>
                  <a:pt x="227" y="146"/>
                </a:lnTo>
                <a:lnTo>
                  <a:pt x="227" y="148"/>
                </a:lnTo>
                <a:lnTo>
                  <a:pt x="227" y="148"/>
                </a:lnTo>
                <a:lnTo>
                  <a:pt x="229" y="148"/>
                </a:lnTo>
                <a:lnTo>
                  <a:pt x="229" y="148"/>
                </a:lnTo>
                <a:lnTo>
                  <a:pt x="230" y="145"/>
                </a:lnTo>
                <a:lnTo>
                  <a:pt x="230" y="145"/>
                </a:lnTo>
                <a:close/>
                <a:moveTo>
                  <a:pt x="35" y="97"/>
                </a:moveTo>
                <a:lnTo>
                  <a:pt x="35" y="97"/>
                </a:lnTo>
                <a:lnTo>
                  <a:pt x="35" y="97"/>
                </a:lnTo>
                <a:lnTo>
                  <a:pt x="35" y="97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3" y="105"/>
                </a:lnTo>
                <a:lnTo>
                  <a:pt x="33" y="105"/>
                </a:lnTo>
                <a:lnTo>
                  <a:pt x="35" y="97"/>
                </a:lnTo>
                <a:lnTo>
                  <a:pt x="35" y="97"/>
                </a:lnTo>
                <a:close/>
                <a:moveTo>
                  <a:pt x="131" y="236"/>
                </a:moveTo>
                <a:lnTo>
                  <a:pt x="131" y="236"/>
                </a:lnTo>
                <a:lnTo>
                  <a:pt x="137" y="236"/>
                </a:lnTo>
                <a:lnTo>
                  <a:pt x="137" y="236"/>
                </a:lnTo>
                <a:lnTo>
                  <a:pt x="136" y="235"/>
                </a:lnTo>
                <a:lnTo>
                  <a:pt x="136" y="235"/>
                </a:lnTo>
                <a:lnTo>
                  <a:pt x="132" y="233"/>
                </a:lnTo>
                <a:lnTo>
                  <a:pt x="132" y="233"/>
                </a:lnTo>
                <a:lnTo>
                  <a:pt x="131" y="236"/>
                </a:lnTo>
                <a:lnTo>
                  <a:pt x="131" y="236"/>
                </a:lnTo>
                <a:close/>
                <a:moveTo>
                  <a:pt x="49" y="37"/>
                </a:moveTo>
                <a:lnTo>
                  <a:pt x="49" y="37"/>
                </a:lnTo>
                <a:lnTo>
                  <a:pt x="52" y="37"/>
                </a:lnTo>
                <a:lnTo>
                  <a:pt x="53" y="36"/>
                </a:lnTo>
                <a:lnTo>
                  <a:pt x="53" y="36"/>
                </a:lnTo>
                <a:lnTo>
                  <a:pt x="50" y="34"/>
                </a:lnTo>
                <a:lnTo>
                  <a:pt x="50" y="34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close/>
                <a:moveTo>
                  <a:pt x="65" y="31"/>
                </a:moveTo>
                <a:lnTo>
                  <a:pt x="65" y="31"/>
                </a:lnTo>
                <a:lnTo>
                  <a:pt x="63" y="34"/>
                </a:lnTo>
                <a:lnTo>
                  <a:pt x="63" y="34"/>
                </a:lnTo>
                <a:lnTo>
                  <a:pt x="66" y="34"/>
                </a:lnTo>
                <a:lnTo>
                  <a:pt x="68" y="31"/>
                </a:lnTo>
                <a:lnTo>
                  <a:pt x="68" y="31"/>
                </a:lnTo>
                <a:lnTo>
                  <a:pt x="65" y="31"/>
                </a:lnTo>
                <a:lnTo>
                  <a:pt x="65" y="31"/>
                </a:lnTo>
                <a:close/>
                <a:moveTo>
                  <a:pt x="44" y="29"/>
                </a:moveTo>
                <a:lnTo>
                  <a:pt x="44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9" y="28"/>
                </a:lnTo>
                <a:lnTo>
                  <a:pt x="49" y="28"/>
                </a:lnTo>
                <a:lnTo>
                  <a:pt x="44" y="26"/>
                </a:lnTo>
                <a:lnTo>
                  <a:pt x="44" y="26"/>
                </a:lnTo>
                <a:lnTo>
                  <a:pt x="44" y="29"/>
                </a:lnTo>
                <a:lnTo>
                  <a:pt x="44" y="29"/>
                </a:lnTo>
                <a:close/>
                <a:moveTo>
                  <a:pt x="104" y="209"/>
                </a:moveTo>
                <a:lnTo>
                  <a:pt x="104" y="209"/>
                </a:lnTo>
                <a:lnTo>
                  <a:pt x="102" y="208"/>
                </a:lnTo>
                <a:lnTo>
                  <a:pt x="102" y="208"/>
                </a:lnTo>
                <a:lnTo>
                  <a:pt x="99" y="209"/>
                </a:lnTo>
                <a:lnTo>
                  <a:pt x="99" y="209"/>
                </a:lnTo>
                <a:lnTo>
                  <a:pt x="101" y="211"/>
                </a:lnTo>
                <a:lnTo>
                  <a:pt x="104" y="209"/>
                </a:lnTo>
                <a:lnTo>
                  <a:pt x="104" y="209"/>
                </a:lnTo>
                <a:close/>
                <a:moveTo>
                  <a:pt x="230" y="299"/>
                </a:moveTo>
                <a:lnTo>
                  <a:pt x="230" y="299"/>
                </a:lnTo>
                <a:lnTo>
                  <a:pt x="229" y="301"/>
                </a:lnTo>
                <a:lnTo>
                  <a:pt x="227" y="302"/>
                </a:lnTo>
                <a:lnTo>
                  <a:pt x="227" y="302"/>
                </a:lnTo>
                <a:lnTo>
                  <a:pt x="230" y="302"/>
                </a:lnTo>
                <a:lnTo>
                  <a:pt x="230" y="302"/>
                </a:lnTo>
                <a:lnTo>
                  <a:pt x="230" y="299"/>
                </a:lnTo>
                <a:lnTo>
                  <a:pt x="230" y="299"/>
                </a:lnTo>
                <a:close/>
                <a:moveTo>
                  <a:pt x="216" y="367"/>
                </a:moveTo>
                <a:lnTo>
                  <a:pt x="216" y="367"/>
                </a:lnTo>
                <a:lnTo>
                  <a:pt x="216" y="364"/>
                </a:lnTo>
                <a:lnTo>
                  <a:pt x="214" y="362"/>
                </a:lnTo>
                <a:lnTo>
                  <a:pt x="214" y="362"/>
                </a:lnTo>
                <a:lnTo>
                  <a:pt x="213" y="362"/>
                </a:lnTo>
                <a:lnTo>
                  <a:pt x="213" y="362"/>
                </a:lnTo>
                <a:lnTo>
                  <a:pt x="216" y="367"/>
                </a:lnTo>
                <a:lnTo>
                  <a:pt x="216" y="367"/>
                </a:lnTo>
                <a:close/>
                <a:moveTo>
                  <a:pt x="106" y="203"/>
                </a:moveTo>
                <a:lnTo>
                  <a:pt x="106" y="203"/>
                </a:lnTo>
                <a:lnTo>
                  <a:pt x="112" y="206"/>
                </a:lnTo>
                <a:lnTo>
                  <a:pt x="117" y="208"/>
                </a:lnTo>
                <a:lnTo>
                  <a:pt x="117" y="208"/>
                </a:lnTo>
                <a:lnTo>
                  <a:pt x="107" y="201"/>
                </a:lnTo>
                <a:lnTo>
                  <a:pt x="107" y="201"/>
                </a:lnTo>
                <a:lnTo>
                  <a:pt x="106" y="203"/>
                </a:lnTo>
                <a:lnTo>
                  <a:pt x="106" y="203"/>
                </a:lnTo>
                <a:close/>
                <a:moveTo>
                  <a:pt x="202" y="268"/>
                </a:moveTo>
                <a:lnTo>
                  <a:pt x="202" y="268"/>
                </a:lnTo>
                <a:lnTo>
                  <a:pt x="205" y="268"/>
                </a:lnTo>
                <a:lnTo>
                  <a:pt x="205" y="268"/>
                </a:lnTo>
                <a:lnTo>
                  <a:pt x="205" y="263"/>
                </a:lnTo>
                <a:lnTo>
                  <a:pt x="205" y="263"/>
                </a:lnTo>
                <a:lnTo>
                  <a:pt x="203" y="263"/>
                </a:lnTo>
                <a:lnTo>
                  <a:pt x="203" y="263"/>
                </a:lnTo>
                <a:lnTo>
                  <a:pt x="202" y="268"/>
                </a:lnTo>
                <a:lnTo>
                  <a:pt x="202" y="268"/>
                </a:lnTo>
                <a:close/>
                <a:moveTo>
                  <a:pt x="55" y="71"/>
                </a:moveTo>
                <a:lnTo>
                  <a:pt x="55" y="71"/>
                </a:lnTo>
                <a:lnTo>
                  <a:pt x="58" y="72"/>
                </a:lnTo>
                <a:lnTo>
                  <a:pt x="58" y="72"/>
                </a:lnTo>
                <a:lnTo>
                  <a:pt x="60" y="71"/>
                </a:lnTo>
                <a:lnTo>
                  <a:pt x="58" y="69"/>
                </a:lnTo>
                <a:lnTo>
                  <a:pt x="58" y="69"/>
                </a:lnTo>
                <a:lnTo>
                  <a:pt x="55" y="71"/>
                </a:lnTo>
                <a:lnTo>
                  <a:pt x="55" y="71"/>
                </a:lnTo>
                <a:close/>
                <a:moveTo>
                  <a:pt x="98" y="44"/>
                </a:moveTo>
                <a:lnTo>
                  <a:pt x="98" y="44"/>
                </a:lnTo>
                <a:lnTo>
                  <a:pt x="95" y="48"/>
                </a:lnTo>
                <a:lnTo>
                  <a:pt x="95" y="48"/>
                </a:lnTo>
                <a:lnTo>
                  <a:pt x="98" y="48"/>
                </a:lnTo>
                <a:lnTo>
                  <a:pt x="98" y="48"/>
                </a:lnTo>
                <a:lnTo>
                  <a:pt x="99" y="45"/>
                </a:lnTo>
                <a:lnTo>
                  <a:pt x="99" y="45"/>
                </a:lnTo>
                <a:lnTo>
                  <a:pt x="98" y="44"/>
                </a:lnTo>
                <a:lnTo>
                  <a:pt x="98" y="44"/>
                </a:lnTo>
                <a:close/>
                <a:moveTo>
                  <a:pt x="248" y="143"/>
                </a:moveTo>
                <a:lnTo>
                  <a:pt x="248" y="143"/>
                </a:lnTo>
                <a:lnTo>
                  <a:pt x="251" y="143"/>
                </a:lnTo>
                <a:lnTo>
                  <a:pt x="251" y="141"/>
                </a:lnTo>
                <a:lnTo>
                  <a:pt x="251" y="141"/>
                </a:lnTo>
                <a:lnTo>
                  <a:pt x="248" y="140"/>
                </a:lnTo>
                <a:lnTo>
                  <a:pt x="248" y="140"/>
                </a:lnTo>
                <a:lnTo>
                  <a:pt x="248" y="143"/>
                </a:lnTo>
                <a:lnTo>
                  <a:pt x="248" y="143"/>
                </a:lnTo>
                <a:close/>
                <a:moveTo>
                  <a:pt x="87" y="36"/>
                </a:moveTo>
                <a:lnTo>
                  <a:pt x="87" y="36"/>
                </a:lnTo>
                <a:lnTo>
                  <a:pt x="87" y="39"/>
                </a:lnTo>
                <a:lnTo>
                  <a:pt x="87" y="39"/>
                </a:lnTo>
                <a:lnTo>
                  <a:pt x="88" y="39"/>
                </a:lnTo>
                <a:lnTo>
                  <a:pt x="88" y="39"/>
                </a:lnTo>
                <a:lnTo>
                  <a:pt x="90" y="36"/>
                </a:lnTo>
                <a:lnTo>
                  <a:pt x="90" y="36"/>
                </a:lnTo>
                <a:lnTo>
                  <a:pt x="87" y="36"/>
                </a:lnTo>
                <a:lnTo>
                  <a:pt x="87" y="36"/>
                </a:lnTo>
                <a:close/>
                <a:moveTo>
                  <a:pt x="90" y="48"/>
                </a:moveTo>
                <a:lnTo>
                  <a:pt x="90" y="48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88" y="47"/>
                </a:lnTo>
                <a:lnTo>
                  <a:pt x="88" y="47"/>
                </a:lnTo>
                <a:lnTo>
                  <a:pt x="87" y="48"/>
                </a:lnTo>
                <a:lnTo>
                  <a:pt x="87" y="48"/>
                </a:lnTo>
                <a:lnTo>
                  <a:pt x="90" y="48"/>
                </a:lnTo>
                <a:lnTo>
                  <a:pt x="90" y="48"/>
                </a:lnTo>
                <a:close/>
                <a:moveTo>
                  <a:pt x="76" y="34"/>
                </a:moveTo>
                <a:lnTo>
                  <a:pt x="76" y="34"/>
                </a:lnTo>
                <a:lnTo>
                  <a:pt x="72" y="33"/>
                </a:lnTo>
                <a:lnTo>
                  <a:pt x="72" y="33"/>
                </a:lnTo>
                <a:lnTo>
                  <a:pt x="71" y="36"/>
                </a:lnTo>
                <a:lnTo>
                  <a:pt x="71" y="36"/>
                </a:lnTo>
                <a:lnTo>
                  <a:pt x="74" y="36"/>
                </a:lnTo>
                <a:lnTo>
                  <a:pt x="74" y="36"/>
                </a:lnTo>
                <a:lnTo>
                  <a:pt x="76" y="34"/>
                </a:lnTo>
                <a:lnTo>
                  <a:pt x="76" y="34"/>
                </a:lnTo>
                <a:close/>
                <a:moveTo>
                  <a:pt x="170" y="216"/>
                </a:moveTo>
                <a:lnTo>
                  <a:pt x="170" y="216"/>
                </a:lnTo>
                <a:lnTo>
                  <a:pt x="172" y="214"/>
                </a:lnTo>
                <a:lnTo>
                  <a:pt x="172" y="212"/>
                </a:lnTo>
                <a:lnTo>
                  <a:pt x="172" y="212"/>
                </a:lnTo>
                <a:lnTo>
                  <a:pt x="172" y="209"/>
                </a:lnTo>
                <a:lnTo>
                  <a:pt x="172" y="209"/>
                </a:lnTo>
                <a:lnTo>
                  <a:pt x="169" y="212"/>
                </a:lnTo>
                <a:lnTo>
                  <a:pt x="169" y="212"/>
                </a:lnTo>
                <a:lnTo>
                  <a:pt x="170" y="212"/>
                </a:lnTo>
                <a:lnTo>
                  <a:pt x="170" y="216"/>
                </a:lnTo>
                <a:lnTo>
                  <a:pt x="170" y="216"/>
                </a:lnTo>
                <a:close/>
                <a:moveTo>
                  <a:pt x="183" y="126"/>
                </a:moveTo>
                <a:lnTo>
                  <a:pt x="183" y="126"/>
                </a:lnTo>
                <a:lnTo>
                  <a:pt x="181" y="124"/>
                </a:lnTo>
                <a:lnTo>
                  <a:pt x="181" y="124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3" y="126"/>
                </a:lnTo>
                <a:lnTo>
                  <a:pt x="183" y="126"/>
                </a:lnTo>
                <a:close/>
                <a:moveTo>
                  <a:pt x="289" y="377"/>
                </a:moveTo>
                <a:lnTo>
                  <a:pt x="289" y="377"/>
                </a:lnTo>
                <a:lnTo>
                  <a:pt x="287" y="373"/>
                </a:lnTo>
                <a:lnTo>
                  <a:pt x="287" y="373"/>
                </a:lnTo>
                <a:lnTo>
                  <a:pt x="285" y="373"/>
                </a:lnTo>
                <a:lnTo>
                  <a:pt x="285" y="373"/>
                </a:lnTo>
                <a:lnTo>
                  <a:pt x="285" y="377"/>
                </a:lnTo>
                <a:lnTo>
                  <a:pt x="285" y="377"/>
                </a:lnTo>
                <a:lnTo>
                  <a:pt x="289" y="377"/>
                </a:lnTo>
                <a:lnTo>
                  <a:pt x="289" y="377"/>
                </a:lnTo>
                <a:close/>
                <a:moveTo>
                  <a:pt x="225" y="350"/>
                </a:moveTo>
                <a:lnTo>
                  <a:pt x="225" y="350"/>
                </a:lnTo>
                <a:lnTo>
                  <a:pt x="227" y="348"/>
                </a:lnTo>
                <a:lnTo>
                  <a:pt x="227" y="348"/>
                </a:lnTo>
                <a:lnTo>
                  <a:pt x="227" y="347"/>
                </a:lnTo>
                <a:lnTo>
                  <a:pt x="227" y="347"/>
                </a:lnTo>
                <a:lnTo>
                  <a:pt x="225" y="347"/>
                </a:lnTo>
                <a:lnTo>
                  <a:pt x="225" y="347"/>
                </a:lnTo>
                <a:lnTo>
                  <a:pt x="224" y="347"/>
                </a:lnTo>
                <a:lnTo>
                  <a:pt x="224" y="347"/>
                </a:lnTo>
                <a:lnTo>
                  <a:pt x="225" y="350"/>
                </a:lnTo>
                <a:lnTo>
                  <a:pt x="225" y="350"/>
                </a:lnTo>
                <a:close/>
                <a:moveTo>
                  <a:pt x="205" y="362"/>
                </a:moveTo>
                <a:lnTo>
                  <a:pt x="205" y="362"/>
                </a:lnTo>
                <a:lnTo>
                  <a:pt x="205" y="365"/>
                </a:lnTo>
                <a:lnTo>
                  <a:pt x="205" y="367"/>
                </a:lnTo>
                <a:lnTo>
                  <a:pt x="205" y="367"/>
                </a:lnTo>
                <a:lnTo>
                  <a:pt x="207" y="362"/>
                </a:lnTo>
                <a:lnTo>
                  <a:pt x="207" y="362"/>
                </a:lnTo>
                <a:lnTo>
                  <a:pt x="205" y="362"/>
                </a:lnTo>
                <a:lnTo>
                  <a:pt x="205" y="362"/>
                </a:lnTo>
                <a:close/>
                <a:moveTo>
                  <a:pt x="240" y="408"/>
                </a:moveTo>
                <a:lnTo>
                  <a:pt x="240" y="408"/>
                </a:lnTo>
                <a:lnTo>
                  <a:pt x="238" y="408"/>
                </a:lnTo>
                <a:lnTo>
                  <a:pt x="238" y="408"/>
                </a:lnTo>
                <a:lnTo>
                  <a:pt x="235" y="410"/>
                </a:lnTo>
                <a:lnTo>
                  <a:pt x="235" y="410"/>
                </a:lnTo>
                <a:lnTo>
                  <a:pt x="235" y="413"/>
                </a:lnTo>
                <a:lnTo>
                  <a:pt x="235" y="413"/>
                </a:lnTo>
                <a:lnTo>
                  <a:pt x="238" y="410"/>
                </a:lnTo>
                <a:lnTo>
                  <a:pt x="238" y="410"/>
                </a:lnTo>
                <a:lnTo>
                  <a:pt x="240" y="408"/>
                </a:lnTo>
                <a:lnTo>
                  <a:pt x="240" y="408"/>
                </a:lnTo>
                <a:close/>
                <a:moveTo>
                  <a:pt x="161" y="119"/>
                </a:moveTo>
                <a:lnTo>
                  <a:pt x="161" y="119"/>
                </a:lnTo>
                <a:lnTo>
                  <a:pt x="161" y="119"/>
                </a:lnTo>
                <a:lnTo>
                  <a:pt x="161" y="119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9" y="123"/>
                </a:lnTo>
                <a:lnTo>
                  <a:pt x="159" y="123"/>
                </a:lnTo>
                <a:lnTo>
                  <a:pt x="161" y="119"/>
                </a:lnTo>
                <a:lnTo>
                  <a:pt x="161" y="119"/>
                </a:lnTo>
                <a:close/>
                <a:moveTo>
                  <a:pt x="214" y="165"/>
                </a:moveTo>
                <a:lnTo>
                  <a:pt x="214" y="165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65"/>
                </a:lnTo>
                <a:lnTo>
                  <a:pt x="214" y="165"/>
                </a:lnTo>
                <a:close/>
                <a:moveTo>
                  <a:pt x="248" y="377"/>
                </a:moveTo>
                <a:lnTo>
                  <a:pt x="248" y="377"/>
                </a:lnTo>
                <a:lnTo>
                  <a:pt x="246" y="375"/>
                </a:lnTo>
                <a:lnTo>
                  <a:pt x="246" y="373"/>
                </a:lnTo>
                <a:lnTo>
                  <a:pt x="246" y="373"/>
                </a:lnTo>
                <a:lnTo>
                  <a:pt x="244" y="375"/>
                </a:lnTo>
                <a:lnTo>
                  <a:pt x="244" y="375"/>
                </a:lnTo>
                <a:lnTo>
                  <a:pt x="246" y="378"/>
                </a:lnTo>
                <a:lnTo>
                  <a:pt x="246" y="378"/>
                </a:lnTo>
                <a:lnTo>
                  <a:pt x="248" y="377"/>
                </a:lnTo>
                <a:lnTo>
                  <a:pt x="248" y="377"/>
                </a:lnTo>
                <a:close/>
                <a:moveTo>
                  <a:pt x="238" y="378"/>
                </a:moveTo>
                <a:lnTo>
                  <a:pt x="238" y="378"/>
                </a:lnTo>
                <a:lnTo>
                  <a:pt x="240" y="383"/>
                </a:lnTo>
                <a:lnTo>
                  <a:pt x="240" y="383"/>
                </a:lnTo>
                <a:lnTo>
                  <a:pt x="241" y="381"/>
                </a:lnTo>
                <a:lnTo>
                  <a:pt x="241" y="381"/>
                </a:lnTo>
                <a:lnTo>
                  <a:pt x="240" y="378"/>
                </a:lnTo>
                <a:lnTo>
                  <a:pt x="240" y="378"/>
                </a:lnTo>
                <a:lnTo>
                  <a:pt x="238" y="378"/>
                </a:lnTo>
                <a:lnTo>
                  <a:pt x="238" y="378"/>
                </a:lnTo>
                <a:close/>
                <a:moveTo>
                  <a:pt x="199" y="171"/>
                </a:moveTo>
                <a:lnTo>
                  <a:pt x="199" y="171"/>
                </a:lnTo>
                <a:lnTo>
                  <a:pt x="199" y="170"/>
                </a:lnTo>
                <a:lnTo>
                  <a:pt x="199" y="170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9" y="171"/>
                </a:lnTo>
                <a:lnTo>
                  <a:pt x="199" y="171"/>
                </a:lnTo>
                <a:close/>
                <a:moveTo>
                  <a:pt x="28" y="63"/>
                </a:moveTo>
                <a:lnTo>
                  <a:pt x="28" y="63"/>
                </a:lnTo>
                <a:lnTo>
                  <a:pt x="28" y="63"/>
                </a:lnTo>
                <a:lnTo>
                  <a:pt x="28" y="63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8" y="63"/>
                </a:lnTo>
                <a:lnTo>
                  <a:pt x="28" y="63"/>
                </a:lnTo>
                <a:close/>
                <a:moveTo>
                  <a:pt x="172" y="222"/>
                </a:moveTo>
                <a:lnTo>
                  <a:pt x="172" y="222"/>
                </a:lnTo>
                <a:lnTo>
                  <a:pt x="170" y="225"/>
                </a:lnTo>
                <a:lnTo>
                  <a:pt x="170" y="225"/>
                </a:lnTo>
                <a:lnTo>
                  <a:pt x="170" y="228"/>
                </a:lnTo>
                <a:lnTo>
                  <a:pt x="170" y="228"/>
                </a:lnTo>
                <a:lnTo>
                  <a:pt x="170" y="230"/>
                </a:lnTo>
                <a:lnTo>
                  <a:pt x="170" y="230"/>
                </a:lnTo>
                <a:lnTo>
                  <a:pt x="172" y="228"/>
                </a:lnTo>
                <a:lnTo>
                  <a:pt x="172" y="228"/>
                </a:lnTo>
                <a:lnTo>
                  <a:pt x="172" y="222"/>
                </a:lnTo>
                <a:lnTo>
                  <a:pt x="172" y="222"/>
                </a:lnTo>
                <a:close/>
                <a:moveTo>
                  <a:pt x="271" y="159"/>
                </a:moveTo>
                <a:lnTo>
                  <a:pt x="271" y="159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3" y="162"/>
                </a:lnTo>
                <a:lnTo>
                  <a:pt x="273" y="162"/>
                </a:lnTo>
                <a:lnTo>
                  <a:pt x="274" y="160"/>
                </a:lnTo>
                <a:lnTo>
                  <a:pt x="271" y="159"/>
                </a:lnTo>
                <a:lnTo>
                  <a:pt x="271" y="159"/>
                </a:lnTo>
                <a:close/>
                <a:moveTo>
                  <a:pt x="205" y="272"/>
                </a:moveTo>
                <a:lnTo>
                  <a:pt x="205" y="272"/>
                </a:lnTo>
                <a:lnTo>
                  <a:pt x="205" y="271"/>
                </a:lnTo>
                <a:lnTo>
                  <a:pt x="205" y="271"/>
                </a:lnTo>
                <a:lnTo>
                  <a:pt x="200" y="269"/>
                </a:lnTo>
                <a:lnTo>
                  <a:pt x="200" y="269"/>
                </a:lnTo>
                <a:lnTo>
                  <a:pt x="200" y="271"/>
                </a:lnTo>
                <a:lnTo>
                  <a:pt x="200" y="271"/>
                </a:lnTo>
                <a:lnTo>
                  <a:pt x="205" y="272"/>
                </a:lnTo>
                <a:lnTo>
                  <a:pt x="205" y="272"/>
                </a:lnTo>
                <a:close/>
                <a:moveTo>
                  <a:pt x="221" y="138"/>
                </a:moveTo>
                <a:lnTo>
                  <a:pt x="221" y="138"/>
                </a:lnTo>
                <a:lnTo>
                  <a:pt x="216" y="140"/>
                </a:lnTo>
                <a:lnTo>
                  <a:pt x="216" y="140"/>
                </a:lnTo>
                <a:lnTo>
                  <a:pt x="216" y="141"/>
                </a:lnTo>
                <a:lnTo>
                  <a:pt x="216" y="141"/>
                </a:lnTo>
                <a:lnTo>
                  <a:pt x="219" y="141"/>
                </a:lnTo>
                <a:lnTo>
                  <a:pt x="219" y="141"/>
                </a:lnTo>
                <a:lnTo>
                  <a:pt x="221" y="140"/>
                </a:lnTo>
                <a:lnTo>
                  <a:pt x="221" y="138"/>
                </a:lnTo>
                <a:lnTo>
                  <a:pt x="221" y="138"/>
                </a:lnTo>
                <a:close/>
                <a:moveTo>
                  <a:pt x="188" y="198"/>
                </a:moveTo>
                <a:lnTo>
                  <a:pt x="188" y="198"/>
                </a:lnTo>
                <a:lnTo>
                  <a:pt x="191" y="192"/>
                </a:lnTo>
                <a:lnTo>
                  <a:pt x="191" y="192"/>
                </a:lnTo>
                <a:lnTo>
                  <a:pt x="186" y="197"/>
                </a:lnTo>
                <a:lnTo>
                  <a:pt x="186" y="197"/>
                </a:lnTo>
                <a:lnTo>
                  <a:pt x="188" y="198"/>
                </a:lnTo>
                <a:lnTo>
                  <a:pt x="188" y="198"/>
                </a:lnTo>
                <a:close/>
                <a:moveTo>
                  <a:pt x="161" y="113"/>
                </a:moveTo>
                <a:lnTo>
                  <a:pt x="161" y="113"/>
                </a:lnTo>
                <a:lnTo>
                  <a:pt x="159" y="116"/>
                </a:lnTo>
                <a:lnTo>
                  <a:pt x="159" y="116"/>
                </a:lnTo>
                <a:lnTo>
                  <a:pt x="162" y="118"/>
                </a:lnTo>
                <a:lnTo>
                  <a:pt x="162" y="118"/>
                </a:lnTo>
                <a:lnTo>
                  <a:pt x="162" y="115"/>
                </a:lnTo>
                <a:lnTo>
                  <a:pt x="162" y="115"/>
                </a:lnTo>
                <a:lnTo>
                  <a:pt x="161" y="113"/>
                </a:lnTo>
                <a:lnTo>
                  <a:pt x="161" y="113"/>
                </a:lnTo>
                <a:close/>
                <a:moveTo>
                  <a:pt x="244" y="421"/>
                </a:moveTo>
                <a:lnTo>
                  <a:pt x="244" y="421"/>
                </a:lnTo>
                <a:lnTo>
                  <a:pt x="244" y="422"/>
                </a:lnTo>
                <a:lnTo>
                  <a:pt x="244" y="422"/>
                </a:lnTo>
                <a:lnTo>
                  <a:pt x="244" y="425"/>
                </a:lnTo>
                <a:lnTo>
                  <a:pt x="244" y="425"/>
                </a:lnTo>
                <a:lnTo>
                  <a:pt x="244" y="427"/>
                </a:lnTo>
                <a:lnTo>
                  <a:pt x="244" y="427"/>
                </a:lnTo>
                <a:lnTo>
                  <a:pt x="246" y="425"/>
                </a:lnTo>
                <a:lnTo>
                  <a:pt x="246" y="425"/>
                </a:lnTo>
                <a:lnTo>
                  <a:pt x="244" y="421"/>
                </a:lnTo>
                <a:lnTo>
                  <a:pt x="244" y="421"/>
                </a:lnTo>
                <a:close/>
                <a:moveTo>
                  <a:pt x="230" y="361"/>
                </a:moveTo>
                <a:lnTo>
                  <a:pt x="230" y="361"/>
                </a:lnTo>
                <a:lnTo>
                  <a:pt x="229" y="361"/>
                </a:lnTo>
                <a:lnTo>
                  <a:pt x="229" y="361"/>
                </a:lnTo>
                <a:lnTo>
                  <a:pt x="230" y="365"/>
                </a:lnTo>
                <a:lnTo>
                  <a:pt x="230" y="365"/>
                </a:lnTo>
                <a:lnTo>
                  <a:pt x="232" y="365"/>
                </a:lnTo>
                <a:lnTo>
                  <a:pt x="232" y="365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close/>
                <a:moveTo>
                  <a:pt x="169" y="116"/>
                </a:moveTo>
                <a:lnTo>
                  <a:pt x="169" y="116"/>
                </a:lnTo>
                <a:lnTo>
                  <a:pt x="167" y="119"/>
                </a:lnTo>
                <a:lnTo>
                  <a:pt x="167" y="119"/>
                </a:lnTo>
                <a:lnTo>
                  <a:pt x="169" y="121"/>
                </a:lnTo>
                <a:lnTo>
                  <a:pt x="169" y="121"/>
                </a:lnTo>
                <a:lnTo>
                  <a:pt x="170" y="118"/>
                </a:lnTo>
                <a:lnTo>
                  <a:pt x="170" y="118"/>
                </a:lnTo>
                <a:lnTo>
                  <a:pt x="169" y="116"/>
                </a:lnTo>
                <a:lnTo>
                  <a:pt x="169" y="116"/>
                </a:lnTo>
                <a:close/>
                <a:moveTo>
                  <a:pt x="137" y="222"/>
                </a:moveTo>
                <a:lnTo>
                  <a:pt x="137" y="222"/>
                </a:lnTo>
                <a:lnTo>
                  <a:pt x="137" y="222"/>
                </a:lnTo>
                <a:lnTo>
                  <a:pt x="137" y="222"/>
                </a:lnTo>
                <a:lnTo>
                  <a:pt x="136" y="227"/>
                </a:lnTo>
                <a:lnTo>
                  <a:pt x="136" y="227"/>
                </a:lnTo>
                <a:lnTo>
                  <a:pt x="137" y="227"/>
                </a:lnTo>
                <a:lnTo>
                  <a:pt x="137" y="227"/>
                </a:lnTo>
                <a:lnTo>
                  <a:pt x="137" y="222"/>
                </a:lnTo>
                <a:lnTo>
                  <a:pt x="137" y="222"/>
                </a:lnTo>
                <a:close/>
                <a:moveTo>
                  <a:pt x="191" y="258"/>
                </a:moveTo>
                <a:lnTo>
                  <a:pt x="191" y="258"/>
                </a:lnTo>
                <a:lnTo>
                  <a:pt x="192" y="257"/>
                </a:lnTo>
                <a:lnTo>
                  <a:pt x="192" y="257"/>
                </a:lnTo>
                <a:lnTo>
                  <a:pt x="191" y="255"/>
                </a:lnTo>
                <a:lnTo>
                  <a:pt x="191" y="255"/>
                </a:lnTo>
                <a:lnTo>
                  <a:pt x="189" y="257"/>
                </a:lnTo>
                <a:lnTo>
                  <a:pt x="189" y="257"/>
                </a:lnTo>
                <a:lnTo>
                  <a:pt x="191" y="258"/>
                </a:lnTo>
                <a:lnTo>
                  <a:pt x="191" y="258"/>
                </a:lnTo>
                <a:close/>
                <a:moveTo>
                  <a:pt x="289" y="365"/>
                </a:moveTo>
                <a:lnTo>
                  <a:pt x="289" y="365"/>
                </a:lnTo>
                <a:lnTo>
                  <a:pt x="289" y="361"/>
                </a:lnTo>
                <a:lnTo>
                  <a:pt x="289" y="361"/>
                </a:lnTo>
                <a:lnTo>
                  <a:pt x="285" y="365"/>
                </a:lnTo>
                <a:lnTo>
                  <a:pt x="285" y="365"/>
                </a:lnTo>
                <a:lnTo>
                  <a:pt x="289" y="365"/>
                </a:lnTo>
                <a:lnTo>
                  <a:pt x="289" y="365"/>
                </a:lnTo>
                <a:close/>
                <a:moveTo>
                  <a:pt x="93" y="52"/>
                </a:moveTo>
                <a:lnTo>
                  <a:pt x="93" y="52"/>
                </a:lnTo>
                <a:lnTo>
                  <a:pt x="91" y="53"/>
                </a:lnTo>
                <a:lnTo>
                  <a:pt x="91" y="53"/>
                </a:lnTo>
                <a:lnTo>
                  <a:pt x="96" y="53"/>
                </a:lnTo>
                <a:lnTo>
                  <a:pt x="96" y="53"/>
                </a:lnTo>
                <a:lnTo>
                  <a:pt x="96" y="52"/>
                </a:lnTo>
                <a:lnTo>
                  <a:pt x="96" y="52"/>
                </a:lnTo>
                <a:lnTo>
                  <a:pt x="93" y="52"/>
                </a:lnTo>
                <a:lnTo>
                  <a:pt x="93" y="52"/>
                </a:lnTo>
                <a:close/>
                <a:moveTo>
                  <a:pt x="260" y="143"/>
                </a:moveTo>
                <a:lnTo>
                  <a:pt x="260" y="143"/>
                </a:lnTo>
                <a:lnTo>
                  <a:pt x="257" y="143"/>
                </a:lnTo>
                <a:lnTo>
                  <a:pt x="257" y="143"/>
                </a:lnTo>
                <a:lnTo>
                  <a:pt x="255" y="145"/>
                </a:lnTo>
                <a:lnTo>
                  <a:pt x="255" y="145"/>
                </a:lnTo>
                <a:lnTo>
                  <a:pt x="259" y="146"/>
                </a:lnTo>
                <a:lnTo>
                  <a:pt x="259" y="146"/>
                </a:lnTo>
                <a:lnTo>
                  <a:pt x="260" y="143"/>
                </a:lnTo>
                <a:lnTo>
                  <a:pt x="260" y="143"/>
                </a:lnTo>
                <a:close/>
                <a:moveTo>
                  <a:pt x="172" y="118"/>
                </a:moveTo>
                <a:lnTo>
                  <a:pt x="172" y="118"/>
                </a:lnTo>
                <a:lnTo>
                  <a:pt x="172" y="123"/>
                </a:lnTo>
                <a:lnTo>
                  <a:pt x="172" y="123"/>
                </a:lnTo>
                <a:lnTo>
                  <a:pt x="175" y="119"/>
                </a:lnTo>
                <a:lnTo>
                  <a:pt x="175" y="119"/>
                </a:lnTo>
                <a:lnTo>
                  <a:pt x="172" y="118"/>
                </a:lnTo>
                <a:lnTo>
                  <a:pt x="172" y="118"/>
                </a:lnTo>
                <a:close/>
                <a:moveTo>
                  <a:pt x="158" y="205"/>
                </a:moveTo>
                <a:lnTo>
                  <a:pt x="158" y="205"/>
                </a:lnTo>
                <a:lnTo>
                  <a:pt x="158" y="205"/>
                </a:lnTo>
                <a:lnTo>
                  <a:pt x="158" y="205"/>
                </a:lnTo>
                <a:lnTo>
                  <a:pt x="156" y="198"/>
                </a:lnTo>
                <a:lnTo>
                  <a:pt x="156" y="198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8" y="205"/>
                </a:lnTo>
                <a:lnTo>
                  <a:pt x="158" y="205"/>
                </a:lnTo>
                <a:close/>
                <a:moveTo>
                  <a:pt x="240" y="313"/>
                </a:moveTo>
                <a:lnTo>
                  <a:pt x="240" y="313"/>
                </a:lnTo>
                <a:lnTo>
                  <a:pt x="240" y="312"/>
                </a:lnTo>
                <a:lnTo>
                  <a:pt x="240" y="312"/>
                </a:lnTo>
                <a:lnTo>
                  <a:pt x="238" y="313"/>
                </a:lnTo>
                <a:lnTo>
                  <a:pt x="236" y="315"/>
                </a:lnTo>
                <a:lnTo>
                  <a:pt x="236" y="315"/>
                </a:lnTo>
                <a:lnTo>
                  <a:pt x="236" y="317"/>
                </a:lnTo>
                <a:lnTo>
                  <a:pt x="236" y="317"/>
                </a:lnTo>
                <a:lnTo>
                  <a:pt x="240" y="313"/>
                </a:lnTo>
                <a:lnTo>
                  <a:pt x="240" y="313"/>
                </a:lnTo>
                <a:close/>
                <a:moveTo>
                  <a:pt x="205" y="187"/>
                </a:moveTo>
                <a:lnTo>
                  <a:pt x="205" y="187"/>
                </a:lnTo>
                <a:lnTo>
                  <a:pt x="205" y="181"/>
                </a:lnTo>
                <a:lnTo>
                  <a:pt x="205" y="181"/>
                </a:lnTo>
                <a:lnTo>
                  <a:pt x="205" y="179"/>
                </a:lnTo>
                <a:lnTo>
                  <a:pt x="205" y="179"/>
                </a:lnTo>
                <a:lnTo>
                  <a:pt x="205" y="181"/>
                </a:lnTo>
                <a:lnTo>
                  <a:pt x="205" y="181"/>
                </a:lnTo>
                <a:lnTo>
                  <a:pt x="205" y="187"/>
                </a:lnTo>
                <a:lnTo>
                  <a:pt x="205" y="187"/>
                </a:lnTo>
                <a:close/>
                <a:moveTo>
                  <a:pt x="80" y="201"/>
                </a:moveTo>
                <a:lnTo>
                  <a:pt x="80" y="201"/>
                </a:lnTo>
                <a:lnTo>
                  <a:pt x="80" y="201"/>
                </a:lnTo>
                <a:lnTo>
                  <a:pt x="80" y="201"/>
                </a:lnTo>
                <a:lnTo>
                  <a:pt x="79" y="201"/>
                </a:lnTo>
                <a:lnTo>
                  <a:pt x="79" y="201"/>
                </a:lnTo>
                <a:lnTo>
                  <a:pt x="80" y="206"/>
                </a:lnTo>
                <a:lnTo>
                  <a:pt x="80" y="206"/>
                </a:lnTo>
                <a:lnTo>
                  <a:pt x="82" y="205"/>
                </a:lnTo>
                <a:lnTo>
                  <a:pt x="82" y="205"/>
                </a:lnTo>
                <a:lnTo>
                  <a:pt x="80" y="201"/>
                </a:lnTo>
                <a:lnTo>
                  <a:pt x="80" y="201"/>
                </a:lnTo>
                <a:close/>
                <a:moveTo>
                  <a:pt x="88" y="52"/>
                </a:moveTo>
                <a:lnTo>
                  <a:pt x="88" y="52"/>
                </a:lnTo>
                <a:lnTo>
                  <a:pt x="87" y="52"/>
                </a:lnTo>
                <a:lnTo>
                  <a:pt x="87" y="52"/>
                </a:lnTo>
                <a:lnTo>
                  <a:pt x="85" y="52"/>
                </a:lnTo>
                <a:lnTo>
                  <a:pt x="85" y="53"/>
                </a:lnTo>
                <a:lnTo>
                  <a:pt x="85" y="53"/>
                </a:lnTo>
                <a:lnTo>
                  <a:pt x="88" y="53"/>
                </a:lnTo>
                <a:lnTo>
                  <a:pt x="88" y="53"/>
                </a:lnTo>
                <a:lnTo>
                  <a:pt x="88" y="52"/>
                </a:lnTo>
                <a:lnTo>
                  <a:pt x="88" y="52"/>
                </a:lnTo>
                <a:close/>
                <a:moveTo>
                  <a:pt x="150" y="246"/>
                </a:moveTo>
                <a:lnTo>
                  <a:pt x="150" y="246"/>
                </a:lnTo>
                <a:lnTo>
                  <a:pt x="151" y="246"/>
                </a:lnTo>
                <a:lnTo>
                  <a:pt x="151" y="246"/>
                </a:lnTo>
                <a:lnTo>
                  <a:pt x="153" y="246"/>
                </a:lnTo>
                <a:lnTo>
                  <a:pt x="153" y="246"/>
                </a:lnTo>
                <a:lnTo>
                  <a:pt x="151" y="244"/>
                </a:lnTo>
                <a:lnTo>
                  <a:pt x="150" y="244"/>
                </a:lnTo>
                <a:lnTo>
                  <a:pt x="150" y="244"/>
                </a:lnTo>
                <a:lnTo>
                  <a:pt x="150" y="246"/>
                </a:lnTo>
                <a:lnTo>
                  <a:pt x="150" y="246"/>
                </a:lnTo>
                <a:close/>
                <a:moveTo>
                  <a:pt x="249" y="391"/>
                </a:moveTo>
                <a:lnTo>
                  <a:pt x="249" y="391"/>
                </a:lnTo>
                <a:lnTo>
                  <a:pt x="248" y="392"/>
                </a:lnTo>
                <a:lnTo>
                  <a:pt x="248" y="394"/>
                </a:lnTo>
                <a:lnTo>
                  <a:pt x="248" y="394"/>
                </a:lnTo>
                <a:lnTo>
                  <a:pt x="248" y="395"/>
                </a:lnTo>
                <a:lnTo>
                  <a:pt x="248" y="395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9" y="391"/>
                </a:lnTo>
                <a:lnTo>
                  <a:pt x="249" y="391"/>
                </a:lnTo>
                <a:close/>
                <a:moveTo>
                  <a:pt x="230" y="397"/>
                </a:moveTo>
                <a:lnTo>
                  <a:pt x="230" y="397"/>
                </a:lnTo>
                <a:lnTo>
                  <a:pt x="233" y="395"/>
                </a:lnTo>
                <a:lnTo>
                  <a:pt x="233" y="394"/>
                </a:lnTo>
                <a:lnTo>
                  <a:pt x="233" y="394"/>
                </a:lnTo>
                <a:lnTo>
                  <a:pt x="232" y="395"/>
                </a:lnTo>
                <a:lnTo>
                  <a:pt x="230" y="397"/>
                </a:lnTo>
                <a:lnTo>
                  <a:pt x="230" y="397"/>
                </a:lnTo>
                <a:close/>
                <a:moveTo>
                  <a:pt x="167" y="246"/>
                </a:moveTo>
                <a:lnTo>
                  <a:pt x="167" y="246"/>
                </a:lnTo>
                <a:lnTo>
                  <a:pt x="164" y="244"/>
                </a:lnTo>
                <a:lnTo>
                  <a:pt x="164" y="246"/>
                </a:lnTo>
                <a:lnTo>
                  <a:pt x="164" y="246"/>
                </a:lnTo>
                <a:lnTo>
                  <a:pt x="166" y="249"/>
                </a:lnTo>
                <a:lnTo>
                  <a:pt x="166" y="249"/>
                </a:lnTo>
                <a:lnTo>
                  <a:pt x="167" y="246"/>
                </a:lnTo>
                <a:lnTo>
                  <a:pt x="167" y="246"/>
                </a:lnTo>
                <a:close/>
                <a:moveTo>
                  <a:pt x="36" y="41"/>
                </a:moveTo>
                <a:lnTo>
                  <a:pt x="36" y="41"/>
                </a:lnTo>
                <a:lnTo>
                  <a:pt x="35" y="41"/>
                </a:lnTo>
                <a:lnTo>
                  <a:pt x="35" y="41"/>
                </a:lnTo>
                <a:lnTo>
                  <a:pt x="31" y="45"/>
                </a:lnTo>
                <a:lnTo>
                  <a:pt x="31" y="45"/>
                </a:lnTo>
                <a:lnTo>
                  <a:pt x="33" y="47"/>
                </a:lnTo>
                <a:lnTo>
                  <a:pt x="33" y="47"/>
                </a:lnTo>
                <a:lnTo>
                  <a:pt x="36" y="41"/>
                </a:lnTo>
                <a:lnTo>
                  <a:pt x="36" y="41"/>
                </a:lnTo>
                <a:close/>
                <a:moveTo>
                  <a:pt x="232" y="274"/>
                </a:moveTo>
                <a:lnTo>
                  <a:pt x="232" y="274"/>
                </a:lnTo>
                <a:lnTo>
                  <a:pt x="232" y="274"/>
                </a:lnTo>
                <a:lnTo>
                  <a:pt x="232" y="274"/>
                </a:lnTo>
                <a:lnTo>
                  <a:pt x="232" y="277"/>
                </a:lnTo>
                <a:lnTo>
                  <a:pt x="232" y="277"/>
                </a:lnTo>
                <a:lnTo>
                  <a:pt x="233" y="277"/>
                </a:lnTo>
                <a:lnTo>
                  <a:pt x="233" y="277"/>
                </a:lnTo>
                <a:lnTo>
                  <a:pt x="235" y="277"/>
                </a:lnTo>
                <a:lnTo>
                  <a:pt x="235" y="276"/>
                </a:lnTo>
                <a:lnTo>
                  <a:pt x="235" y="276"/>
                </a:lnTo>
                <a:lnTo>
                  <a:pt x="233" y="276"/>
                </a:lnTo>
                <a:lnTo>
                  <a:pt x="232" y="274"/>
                </a:lnTo>
                <a:lnTo>
                  <a:pt x="232" y="274"/>
                </a:lnTo>
                <a:close/>
                <a:moveTo>
                  <a:pt x="134" y="228"/>
                </a:moveTo>
                <a:lnTo>
                  <a:pt x="134" y="228"/>
                </a:lnTo>
                <a:lnTo>
                  <a:pt x="134" y="230"/>
                </a:lnTo>
                <a:lnTo>
                  <a:pt x="134" y="230"/>
                </a:lnTo>
                <a:lnTo>
                  <a:pt x="136" y="231"/>
                </a:lnTo>
                <a:lnTo>
                  <a:pt x="136" y="231"/>
                </a:lnTo>
                <a:lnTo>
                  <a:pt x="137" y="231"/>
                </a:lnTo>
                <a:lnTo>
                  <a:pt x="137" y="231"/>
                </a:lnTo>
                <a:lnTo>
                  <a:pt x="137" y="228"/>
                </a:lnTo>
                <a:lnTo>
                  <a:pt x="137" y="228"/>
                </a:lnTo>
                <a:lnTo>
                  <a:pt x="134" y="228"/>
                </a:lnTo>
                <a:lnTo>
                  <a:pt x="134" y="228"/>
                </a:lnTo>
                <a:close/>
                <a:moveTo>
                  <a:pt x="285" y="253"/>
                </a:moveTo>
                <a:lnTo>
                  <a:pt x="285" y="253"/>
                </a:lnTo>
                <a:lnTo>
                  <a:pt x="285" y="258"/>
                </a:lnTo>
                <a:lnTo>
                  <a:pt x="285" y="258"/>
                </a:lnTo>
                <a:lnTo>
                  <a:pt x="287" y="255"/>
                </a:lnTo>
                <a:lnTo>
                  <a:pt x="287" y="255"/>
                </a:lnTo>
                <a:lnTo>
                  <a:pt x="285" y="253"/>
                </a:lnTo>
                <a:lnTo>
                  <a:pt x="285" y="253"/>
                </a:lnTo>
                <a:close/>
                <a:moveTo>
                  <a:pt x="112" y="212"/>
                </a:moveTo>
                <a:lnTo>
                  <a:pt x="112" y="212"/>
                </a:lnTo>
                <a:lnTo>
                  <a:pt x="109" y="209"/>
                </a:lnTo>
                <a:lnTo>
                  <a:pt x="109" y="209"/>
                </a:lnTo>
                <a:lnTo>
                  <a:pt x="109" y="211"/>
                </a:lnTo>
                <a:lnTo>
                  <a:pt x="109" y="211"/>
                </a:lnTo>
                <a:lnTo>
                  <a:pt x="110" y="212"/>
                </a:lnTo>
                <a:lnTo>
                  <a:pt x="112" y="212"/>
                </a:lnTo>
                <a:lnTo>
                  <a:pt x="112" y="212"/>
                </a:lnTo>
                <a:close/>
                <a:moveTo>
                  <a:pt x="88" y="186"/>
                </a:moveTo>
                <a:lnTo>
                  <a:pt x="88" y="186"/>
                </a:lnTo>
                <a:lnTo>
                  <a:pt x="88" y="179"/>
                </a:lnTo>
                <a:lnTo>
                  <a:pt x="88" y="179"/>
                </a:lnTo>
                <a:lnTo>
                  <a:pt x="87" y="181"/>
                </a:lnTo>
                <a:lnTo>
                  <a:pt x="87" y="181"/>
                </a:lnTo>
                <a:lnTo>
                  <a:pt x="87" y="184"/>
                </a:lnTo>
                <a:lnTo>
                  <a:pt x="88" y="186"/>
                </a:lnTo>
                <a:lnTo>
                  <a:pt x="88" y="186"/>
                </a:lnTo>
                <a:close/>
                <a:moveTo>
                  <a:pt x="210" y="271"/>
                </a:moveTo>
                <a:lnTo>
                  <a:pt x="210" y="271"/>
                </a:lnTo>
                <a:lnTo>
                  <a:pt x="207" y="271"/>
                </a:lnTo>
                <a:lnTo>
                  <a:pt x="207" y="271"/>
                </a:lnTo>
                <a:lnTo>
                  <a:pt x="207" y="272"/>
                </a:lnTo>
                <a:lnTo>
                  <a:pt x="207" y="272"/>
                </a:lnTo>
                <a:lnTo>
                  <a:pt x="210" y="274"/>
                </a:lnTo>
                <a:lnTo>
                  <a:pt x="210" y="274"/>
                </a:lnTo>
                <a:lnTo>
                  <a:pt x="210" y="271"/>
                </a:lnTo>
                <a:lnTo>
                  <a:pt x="210" y="271"/>
                </a:lnTo>
                <a:close/>
                <a:moveTo>
                  <a:pt x="282" y="162"/>
                </a:moveTo>
                <a:lnTo>
                  <a:pt x="282" y="162"/>
                </a:lnTo>
                <a:lnTo>
                  <a:pt x="281" y="164"/>
                </a:lnTo>
                <a:lnTo>
                  <a:pt x="281" y="164"/>
                </a:lnTo>
                <a:lnTo>
                  <a:pt x="282" y="165"/>
                </a:lnTo>
                <a:lnTo>
                  <a:pt x="282" y="165"/>
                </a:lnTo>
                <a:lnTo>
                  <a:pt x="282" y="164"/>
                </a:lnTo>
                <a:lnTo>
                  <a:pt x="282" y="162"/>
                </a:lnTo>
                <a:lnTo>
                  <a:pt x="282" y="162"/>
                </a:lnTo>
                <a:close/>
                <a:moveTo>
                  <a:pt x="91" y="34"/>
                </a:moveTo>
                <a:lnTo>
                  <a:pt x="91" y="34"/>
                </a:lnTo>
                <a:lnTo>
                  <a:pt x="93" y="33"/>
                </a:lnTo>
                <a:lnTo>
                  <a:pt x="93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91" y="34"/>
                </a:lnTo>
                <a:lnTo>
                  <a:pt x="91" y="34"/>
                </a:lnTo>
                <a:close/>
                <a:moveTo>
                  <a:pt x="188" y="184"/>
                </a:moveTo>
                <a:lnTo>
                  <a:pt x="188" y="184"/>
                </a:lnTo>
                <a:lnTo>
                  <a:pt x="191" y="173"/>
                </a:lnTo>
                <a:lnTo>
                  <a:pt x="191" y="173"/>
                </a:lnTo>
                <a:lnTo>
                  <a:pt x="191" y="175"/>
                </a:lnTo>
                <a:lnTo>
                  <a:pt x="191" y="175"/>
                </a:lnTo>
                <a:lnTo>
                  <a:pt x="189" y="178"/>
                </a:lnTo>
                <a:lnTo>
                  <a:pt x="189" y="178"/>
                </a:lnTo>
                <a:lnTo>
                  <a:pt x="188" y="184"/>
                </a:lnTo>
                <a:lnTo>
                  <a:pt x="188" y="184"/>
                </a:lnTo>
                <a:close/>
                <a:moveTo>
                  <a:pt x="259" y="154"/>
                </a:moveTo>
                <a:lnTo>
                  <a:pt x="259" y="154"/>
                </a:lnTo>
                <a:lnTo>
                  <a:pt x="260" y="151"/>
                </a:lnTo>
                <a:lnTo>
                  <a:pt x="260" y="151"/>
                </a:lnTo>
                <a:lnTo>
                  <a:pt x="260" y="149"/>
                </a:lnTo>
                <a:lnTo>
                  <a:pt x="260" y="149"/>
                </a:lnTo>
                <a:lnTo>
                  <a:pt x="259" y="149"/>
                </a:lnTo>
                <a:lnTo>
                  <a:pt x="259" y="149"/>
                </a:lnTo>
                <a:lnTo>
                  <a:pt x="257" y="153"/>
                </a:lnTo>
                <a:lnTo>
                  <a:pt x="257" y="153"/>
                </a:lnTo>
                <a:lnTo>
                  <a:pt x="259" y="154"/>
                </a:lnTo>
                <a:lnTo>
                  <a:pt x="259" y="154"/>
                </a:lnTo>
                <a:close/>
                <a:moveTo>
                  <a:pt x="46" y="69"/>
                </a:moveTo>
                <a:lnTo>
                  <a:pt x="46" y="69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47" y="67"/>
                </a:lnTo>
                <a:lnTo>
                  <a:pt x="47" y="67"/>
                </a:lnTo>
                <a:lnTo>
                  <a:pt x="46" y="69"/>
                </a:lnTo>
                <a:lnTo>
                  <a:pt x="46" y="69"/>
                </a:lnTo>
                <a:close/>
                <a:moveTo>
                  <a:pt x="279" y="377"/>
                </a:moveTo>
                <a:lnTo>
                  <a:pt x="279" y="377"/>
                </a:lnTo>
                <a:lnTo>
                  <a:pt x="279" y="377"/>
                </a:lnTo>
                <a:lnTo>
                  <a:pt x="278" y="377"/>
                </a:lnTo>
                <a:lnTo>
                  <a:pt x="278" y="377"/>
                </a:lnTo>
                <a:lnTo>
                  <a:pt x="278" y="375"/>
                </a:lnTo>
                <a:lnTo>
                  <a:pt x="276" y="375"/>
                </a:lnTo>
                <a:lnTo>
                  <a:pt x="276" y="375"/>
                </a:lnTo>
                <a:lnTo>
                  <a:pt x="276" y="378"/>
                </a:lnTo>
                <a:lnTo>
                  <a:pt x="276" y="378"/>
                </a:lnTo>
                <a:lnTo>
                  <a:pt x="279" y="377"/>
                </a:lnTo>
                <a:lnTo>
                  <a:pt x="279" y="377"/>
                </a:lnTo>
                <a:close/>
                <a:moveTo>
                  <a:pt x="222" y="280"/>
                </a:moveTo>
                <a:lnTo>
                  <a:pt x="222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4" y="279"/>
                </a:lnTo>
                <a:lnTo>
                  <a:pt x="224" y="279"/>
                </a:lnTo>
                <a:lnTo>
                  <a:pt x="222" y="280"/>
                </a:lnTo>
                <a:lnTo>
                  <a:pt x="222" y="280"/>
                </a:lnTo>
                <a:close/>
                <a:moveTo>
                  <a:pt x="142" y="227"/>
                </a:moveTo>
                <a:lnTo>
                  <a:pt x="142" y="227"/>
                </a:lnTo>
                <a:lnTo>
                  <a:pt x="142" y="224"/>
                </a:lnTo>
                <a:lnTo>
                  <a:pt x="142" y="224"/>
                </a:lnTo>
                <a:lnTo>
                  <a:pt x="140" y="224"/>
                </a:lnTo>
                <a:lnTo>
                  <a:pt x="140" y="224"/>
                </a:lnTo>
                <a:lnTo>
                  <a:pt x="140" y="227"/>
                </a:lnTo>
                <a:lnTo>
                  <a:pt x="140" y="227"/>
                </a:lnTo>
                <a:lnTo>
                  <a:pt x="142" y="227"/>
                </a:lnTo>
                <a:lnTo>
                  <a:pt x="142" y="227"/>
                </a:lnTo>
                <a:close/>
                <a:moveTo>
                  <a:pt x="233" y="320"/>
                </a:moveTo>
                <a:lnTo>
                  <a:pt x="233" y="320"/>
                </a:lnTo>
                <a:lnTo>
                  <a:pt x="233" y="323"/>
                </a:lnTo>
                <a:lnTo>
                  <a:pt x="233" y="323"/>
                </a:lnTo>
                <a:lnTo>
                  <a:pt x="235" y="321"/>
                </a:lnTo>
                <a:lnTo>
                  <a:pt x="235" y="320"/>
                </a:lnTo>
                <a:lnTo>
                  <a:pt x="235" y="320"/>
                </a:lnTo>
                <a:lnTo>
                  <a:pt x="233" y="320"/>
                </a:lnTo>
                <a:lnTo>
                  <a:pt x="233" y="320"/>
                </a:lnTo>
                <a:close/>
                <a:moveTo>
                  <a:pt x="270" y="364"/>
                </a:moveTo>
                <a:lnTo>
                  <a:pt x="270" y="364"/>
                </a:lnTo>
                <a:lnTo>
                  <a:pt x="270" y="362"/>
                </a:lnTo>
                <a:lnTo>
                  <a:pt x="270" y="362"/>
                </a:lnTo>
                <a:lnTo>
                  <a:pt x="266" y="364"/>
                </a:lnTo>
                <a:lnTo>
                  <a:pt x="266" y="364"/>
                </a:lnTo>
                <a:lnTo>
                  <a:pt x="268" y="365"/>
                </a:lnTo>
                <a:lnTo>
                  <a:pt x="268" y="365"/>
                </a:lnTo>
                <a:lnTo>
                  <a:pt x="270" y="364"/>
                </a:lnTo>
                <a:lnTo>
                  <a:pt x="270" y="364"/>
                </a:lnTo>
                <a:close/>
                <a:moveTo>
                  <a:pt x="74" y="151"/>
                </a:moveTo>
                <a:lnTo>
                  <a:pt x="74" y="151"/>
                </a:lnTo>
                <a:lnTo>
                  <a:pt x="76" y="149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4" y="151"/>
                </a:lnTo>
                <a:lnTo>
                  <a:pt x="74" y="151"/>
                </a:lnTo>
                <a:close/>
                <a:moveTo>
                  <a:pt x="229" y="321"/>
                </a:moveTo>
                <a:lnTo>
                  <a:pt x="229" y="321"/>
                </a:lnTo>
                <a:lnTo>
                  <a:pt x="229" y="321"/>
                </a:lnTo>
                <a:lnTo>
                  <a:pt x="229" y="321"/>
                </a:lnTo>
                <a:lnTo>
                  <a:pt x="225" y="324"/>
                </a:lnTo>
                <a:lnTo>
                  <a:pt x="225" y="324"/>
                </a:lnTo>
                <a:lnTo>
                  <a:pt x="225" y="326"/>
                </a:lnTo>
                <a:lnTo>
                  <a:pt x="225" y="326"/>
                </a:lnTo>
                <a:lnTo>
                  <a:pt x="227" y="323"/>
                </a:lnTo>
                <a:lnTo>
                  <a:pt x="229" y="321"/>
                </a:lnTo>
                <a:lnTo>
                  <a:pt x="229" y="321"/>
                </a:lnTo>
                <a:close/>
                <a:moveTo>
                  <a:pt x="216" y="265"/>
                </a:moveTo>
                <a:lnTo>
                  <a:pt x="216" y="265"/>
                </a:lnTo>
                <a:lnTo>
                  <a:pt x="208" y="260"/>
                </a:lnTo>
                <a:lnTo>
                  <a:pt x="208" y="260"/>
                </a:lnTo>
                <a:lnTo>
                  <a:pt x="208" y="261"/>
                </a:lnTo>
                <a:lnTo>
                  <a:pt x="208" y="261"/>
                </a:lnTo>
                <a:lnTo>
                  <a:pt x="216" y="265"/>
                </a:lnTo>
                <a:lnTo>
                  <a:pt x="216" y="265"/>
                </a:lnTo>
                <a:close/>
                <a:moveTo>
                  <a:pt x="164" y="124"/>
                </a:moveTo>
                <a:lnTo>
                  <a:pt x="164" y="124"/>
                </a:lnTo>
                <a:lnTo>
                  <a:pt x="167" y="126"/>
                </a:lnTo>
                <a:lnTo>
                  <a:pt x="167" y="126"/>
                </a:lnTo>
                <a:lnTo>
                  <a:pt x="167" y="124"/>
                </a:lnTo>
                <a:lnTo>
                  <a:pt x="167" y="124"/>
                </a:lnTo>
                <a:lnTo>
                  <a:pt x="166" y="123"/>
                </a:lnTo>
                <a:lnTo>
                  <a:pt x="166" y="123"/>
                </a:lnTo>
                <a:lnTo>
                  <a:pt x="164" y="124"/>
                </a:lnTo>
                <a:lnTo>
                  <a:pt x="164" y="124"/>
                </a:lnTo>
                <a:close/>
                <a:moveTo>
                  <a:pt x="191" y="280"/>
                </a:moveTo>
                <a:lnTo>
                  <a:pt x="191" y="280"/>
                </a:lnTo>
                <a:lnTo>
                  <a:pt x="181" y="276"/>
                </a:lnTo>
                <a:lnTo>
                  <a:pt x="181" y="276"/>
                </a:lnTo>
                <a:lnTo>
                  <a:pt x="186" y="279"/>
                </a:lnTo>
                <a:lnTo>
                  <a:pt x="191" y="280"/>
                </a:lnTo>
                <a:lnTo>
                  <a:pt x="191" y="280"/>
                </a:lnTo>
                <a:close/>
                <a:moveTo>
                  <a:pt x="251" y="151"/>
                </a:moveTo>
                <a:lnTo>
                  <a:pt x="251" y="151"/>
                </a:lnTo>
                <a:lnTo>
                  <a:pt x="252" y="146"/>
                </a:lnTo>
                <a:lnTo>
                  <a:pt x="252" y="146"/>
                </a:lnTo>
                <a:lnTo>
                  <a:pt x="251" y="146"/>
                </a:lnTo>
                <a:lnTo>
                  <a:pt x="251" y="146"/>
                </a:lnTo>
                <a:lnTo>
                  <a:pt x="249" y="149"/>
                </a:lnTo>
                <a:lnTo>
                  <a:pt x="249" y="149"/>
                </a:lnTo>
                <a:lnTo>
                  <a:pt x="251" y="151"/>
                </a:lnTo>
                <a:lnTo>
                  <a:pt x="251" y="151"/>
                </a:lnTo>
                <a:close/>
                <a:moveTo>
                  <a:pt x="177" y="153"/>
                </a:moveTo>
                <a:lnTo>
                  <a:pt x="177" y="153"/>
                </a:lnTo>
                <a:lnTo>
                  <a:pt x="178" y="151"/>
                </a:lnTo>
                <a:lnTo>
                  <a:pt x="178" y="151"/>
                </a:lnTo>
                <a:lnTo>
                  <a:pt x="180" y="149"/>
                </a:lnTo>
                <a:lnTo>
                  <a:pt x="180" y="148"/>
                </a:lnTo>
                <a:lnTo>
                  <a:pt x="180" y="148"/>
                </a:lnTo>
                <a:lnTo>
                  <a:pt x="175" y="153"/>
                </a:lnTo>
                <a:lnTo>
                  <a:pt x="175" y="153"/>
                </a:lnTo>
                <a:lnTo>
                  <a:pt x="177" y="153"/>
                </a:lnTo>
                <a:lnTo>
                  <a:pt x="177" y="153"/>
                </a:lnTo>
                <a:close/>
                <a:moveTo>
                  <a:pt x="240" y="148"/>
                </a:moveTo>
                <a:lnTo>
                  <a:pt x="240" y="148"/>
                </a:lnTo>
                <a:lnTo>
                  <a:pt x="243" y="149"/>
                </a:lnTo>
                <a:lnTo>
                  <a:pt x="243" y="149"/>
                </a:lnTo>
                <a:lnTo>
                  <a:pt x="243" y="145"/>
                </a:lnTo>
                <a:lnTo>
                  <a:pt x="243" y="145"/>
                </a:lnTo>
                <a:lnTo>
                  <a:pt x="240" y="148"/>
                </a:lnTo>
                <a:lnTo>
                  <a:pt x="240" y="148"/>
                </a:lnTo>
                <a:close/>
                <a:moveTo>
                  <a:pt x="181" y="113"/>
                </a:moveTo>
                <a:lnTo>
                  <a:pt x="181" y="113"/>
                </a:lnTo>
                <a:lnTo>
                  <a:pt x="175" y="110"/>
                </a:lnTo>
                <a:lnTo>
                  <a:pt x="175" y="110"/>
                </a:lnTo>
                <a:lnTo>
                  <a:pt x="180" y="113"/>
                </a:lnTo>
                <a:lnTo>
                  <a:pt x="180" y="113"/>
                </a:lnTo>
                <a:lnTo>
                  <a:pt x="181" y="113"/>
                </a:lnTo>
                <a:lnTo>
                  <a:pt x="181" y="113"/>
                </a:lnTo>
                <a:close/>
                <a:moveTo>
                  <a:pt x="200" y="192"/>
                </a:moveTo>
                <a:lnTo>
                  <a:pt x="200" y="192"/>
                </a:lnTo>
                <a:lnTo>
                  <a:pt x="202" y="190"/>
                </a:lnTo>
                <a:lnTo>
                  <a:pt x="202" y="190"/>
                </a:lnTo>
                <a:lnTo>
                  <a:pt x="202" y="187"/>
                </a:lnTo>
                <a:lnTo>
                  <a:pt x="202" y="187"/>
                </a:lnTo>
                <a:lnTo>
                  <a:pt x="200" y="192"/>
                </a:lnTo>
                <a:lnTo>
                  <a:pt x="200" y="192"/>
                </a:lnTo>
                <a:close/>
                <a:moveTo>
                  <a:pt x="28" y="77"/>
                </a:moveTo>
                <a:lnTo>
                  <a:pt x="28" y="77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28" y="74"/>
                </a:lnTo>
                <a:lnTo>
                  <a:pt x="28" y="74"/>
                </a:lnTo>
                <a:lnTo>
                  <a:pt x="28" y="75"/>
                </a:lnTo>
                <a:lnTo>
                  <a:pt x="28" y="77"/>
                </a:lnTo>
                <a:lnTo>
                  <a:pt x="28" y="77"/>
                </a:lnTo>
                <a:close/>
                <a:moveTo>
                  <a:pt x="83" y="47"/>
                </a:moveTo>
                <a:lnTo>
                  <a:pt x="83" y="47"/>
                </a:lnTo>
                <a:lnTo>
                  <a:pt x="83" y="47"/>
                </a:lnTo>
                <a:lnTo>
                  <a:pt x="83" y="47"/>
                </a:lnTo>
                <a:lnTo>
                  <a:pt x="87" y="42"/>
                </a:lnTo>
                <a:lnTo>
                  <a:pt x="87" y="42"/>
                </a:lnTo>
                <a:lnTo>
                  <a:pt x="85" y="42"/>
                </a:lnTo>
                <a:lnTo>
                  <a:pt x="85" y="42"/>
                </a:lnTo>
                <a:lnTo>
                  <a:pt x="83" y="47"/>
                </a:lnTo>
                <a:lnTo>
                  <a:pt x="83" y="47"/>
                </a:lnTo>
                <a:close/>
                <a:moveTo>
                  <a:pt x="167" y="230"/>
                </a:moveTo>
                <a:lnTo>
                  <a:pt x="167" y="230"/>
                </a:lnTo>
                <a:lnTo>
                  <a:pt x="164" y="235"/>
                </a:lnTo>
                <a:lnTo>
                  <a:pt x="164" y="235"/>
                </a:lnTo>
                <a:lnTo>
                  <a:pt x="167" y="233"/>
                </a:lnTo>
                <a:lnTo>
                  <a:pt x="167" y="233"/>
                </a:lnTo>
                <a:lnTo>
                  <a:pt x="167" y="230"/>
                </a:lnTo>
                <a:lnTo>
                  <a:pt x="167" y="230"/>
                </a:lnTo>
                <a:close/>
                <a:moveTo>
                  <a:pt x="246" y="304"/>
                </a:move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04"/>
                </a:lnTo>
                <a:lnTo>
                  <a:pt x="246" y="304"/>
                </a:lnTo>
                <a:close/>
                <a:moveTo>
                  <a:pt x="181" y="373"/>
                </a:moveTo>
                <a:lnTo>
                  <a:pt x="181" y="373"/>
                </a:lnTo>
                <a:lnTo>
                  <a:pt x="180" y="375"/>
                </a:lnTo>
                <a:lnTo>
                  <a:pt x="180" y="375"/>
                </a:lnTo>
                <a:lnTo>
                  <a:pt x="180" y="377"/>
                </a:lnTo>
                <a:lnTo>
                  <a:pt x="181" y="378"/>
                </a:lnTo>
                <a:lnTo>
                  <a:pt x="181" y="378"/>
                </a:lnTo>
                <a:lnTo>
                  <a:pt x="181" y="377"/>
                </a:lnTo>
                <a:lnTo>
                  <a:pt x="181" y="373"/>
                </a:lnTo>
                <a:lnTo>
                  <a:pt x="181" y="373"/>
                </a:lnTo>
                <a:close/>
                <a:moveTo>
                  <a:pt x="35" y="71"/>
                </a:moveTo>
                <a:lnTo>
                  <a:pt x="35" y="71"/>
                </a:lnTo>
                <a:lnTo>
                  <a:pt x="35" y="71"/>
                </a:lnTo>
                <a:lnTo>
                  <a:pt x="35" y="71"/>
                </a:lnTo>
                <a:lnTo>
                  <a:pt x="31" y="75"/>
                </a:lnTo>
                <a:lnTo>
                  <a:pt x="31" y="75"/>
                </a:lnTo>
                <a:lnTo>
                  <a:pt x="35" y="74"/>
                </a:lnTo>
                <a:lnTo>
                  <a:pt x="35" y="74"/>
                </a:lnTo>
                <a:lnTo>
                  <a:pt x="35" y="71"/>
                </a:lnTo>
                <a:lnTo>
                  <a:pt x="35" y="71"/>
                </a:lnTo>
                <a:close/>
                <a:moveTo>
                  <a:pt x="120" y="228"/>
                </a:moveTo>
                <a:lnTo>
                  <a:pt x="120" y="228"/>
                </a:lnTo>
                <a:lnTo>
                  <a:pt x="118" y="233"/>
                </a:lnTo>
                <a:lnTo>
                  <a:pt x="118" y="233"/>
                </a:lnTo>
                <a:lnTo>
                  <a:pt x="120" y="233"/>
                </a:lnTo>
                <a:lnTo>
                  <a:pt x="120" y="233"/>
                </a:lnTo>
                <a:lnTo>
                  <a:pt x="121" y="228"/>
                </a:lnTo>
                <a:lnTo>
                  <a:pt x="121" y="228"/>
                </a:lnTo>
                <a:lnTo>
                  <a:pt x="120" y="228"/>
                </a:lnTo>
                <a:lnTo>
                  <a:pt x="120" y="228"/>
                </a:lnTo>
                <a:close/>
                <a:moveTo>
                  <a:pt x="53" y="26"/>
                </a:moveTo>
                <a:lnTo>
                  <a:pt x="53" y="26"/>
                </a:lnTo>
                <a:lnTo>
                  <a:pt x="44" y="23"/>
                </a:lnTo>
                <a:lnTo>
                  <a:pt x="44" y="23"/>
                </a:lnTo>
                <a:lnTo>
                  <a:pt x="49" y="25"/>
                </a:lnTo>
                <a:lnTo>
                  <a:pt x="53" y="26"/>
                </a:lnTo>
                <a:lnTo>
                  <a:pt x="53" y="26"/>
                </a:lnTo>
                <a:close/>
                <a:moveTo>
                  <a:pt x="195" y="261"/>
                </a:moveTo>
                <a:lnTo>
                  <a:pt x="195" y="261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4" y="261"/>
                </a:lnTo>
                <a:lnTo>
                  <a:pt x="194" y="261"/>
                </a:lnTo>
                <a:lnTo>
                  <a:pt x="195" y="261"/>
                </a:lnTo>
                <a:lnTo>
                  <a:pt x="195" y="261"/>
                </a:lnTo>
                <a:close/>
                <a:moveTo>
                  <a:pt x="222" y="143"/>
                </a:moveTo>
                <a:lnTo>
                  <a:pt x="222" y="143"/>
                </a:lnTo>
                <a:lnTo>
                  <a:pt x="222" y="143"/>
                </a:lnTo>
                <a:lnTo>
                  <a:pt x="222" y="143"/>
                </a:lnTo>
                <a:lnTo>
                  <a:pt x="219" y="148"/>
                </a:lnTo>
                <a:lnTo>
                  <a:pt x="219" y="148"/>
                </a:lnTo>
                <a:lnTo>
                  <a:pt x="221" y="148"/>
                </a:lnTo>
                <a:lnTo>
                  <a:pt x="221" y="148"/>
                </a:lnTo>
                <a:lnTo>
                  <a:pt x="222" y="143"/>
                </a:lnTo>
                <a:lnTo>
                  <a:pt x="222" y="143"/>
                </a:lnTo>
                <a:close/>
                <a:moveTo>
                  <a:pt x="270" y="266"/>
                </a:moveTo>
                <a:lnTo>
                  <a:pt x="270" y="266"/>
                </a:lnTo>
                <a:lnTo>
                  <a:pt x="270" y="266"/>
                </a:lnTo>
                <a:lnTo>
                  <a:pt x="270" y="266"/>
                </a:lnTo>
                <a:lnTo>
                  <a:pt x="266" y="268"/>
                </a:lnTo>
                <a:lnTo>
                  <a:pt x="266" y="268"/>
                </a:lnTo>
                <a:lnTo>
                  <a:pt x="265" y="269"/>
                </a:lnTo>
                <a:lnTo>
                  <a:pt x="265" y="269"/>
                </a:lnTo>
                <a:lnTo>
                  <a:pt x="270" y="266"/>
                </a:lnTo>
                <a:lnTo>
                  <a:pt x="270" y="266"/>
                </a:lnTo>
                <a:close/>
                <a:moveTo>
                  <a:pt x="95" y="37"/>
                </a:moveTo>
                <a:lnTo>
                  <a:pt x="95" y="37"/>
                </a:lnTo>
                <a:lnTo>
                  <a:pt x="95" y="41"/>
                </a:lnTo>
                <a:lnTo>
                  <a:pt x="95" y="41"/>
                </a:lnTo>
                <a:lnTo>
                  <a:pt x="96" y="41"/>
                </a:lnTo>
                <a:lnTo>
                  <a:pt x="96" y="41"/>
                </a:lnTo>
                <a:lnTo>
                  <a:pt x="98" y="39"/>
                </a:lnTo>
                <a:lnTo>
                  <a:pt x="98" y="39"/>
                </a:lnTo>
                <a:lnTo>
                  <a:pt x="95" y="37"/>
                </a:lnTo>
                <a:lnTo>
                  <a:pt x="95" y="37"/>
                </a:lnTo>
                <a:close/>
                <a:moveTo>
                  <a:pt x="279" y="159"/>
                </a:moveTo>
                <a:lnTo>
                  <a:pt x="279" y="159"/>
                </a:lnTo>
                <a:lnTo>
                  <a:pt x="278" y="157"/>
                </a:lnTo>
                <a:lnTo>
                  <a:pt x="278" y="157"/>
                </a:lnTo>
                <a:lnTo>
                  <a:pt x="278" y="159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59"/>
                </a:lnTo>
                <a:lnTo>
                  <a:pt x="279" y="159"/>
                </a:lnTo>
                <a:close/>
                <a:moveTo>
                  <a:pt x="238" y="280"/>
                </a:moveTo>
                <a:lnTo>
                  <a:pt x="238" y="280"/>
                </a:lnTo>
                <a:lnTo>
                  <a:pt x="236" y="280"/>
                </a:lnTo>
                <a:lnTo>
                  <a:pt x="235" y="282"/>
                </a:lnTo>
                <a:lnTo>
                  <a:pt x="235" y="282"/>
                </a:lnTo>
                <a:lnTo>
                  <a:pt x="238" y="282"/>
                </a:lnTo>
                <a:lnTo>
                  <a:pt x="238" y="282"/>
                </a:lnTo>
                <a:lnTo>
                  <a:pt x="238" y="280"/>
                </a:lnTo>
                <a:lnTo>
                  <a:pt x="238" y="280"/>
                </a:lnTo>
                <a:close/>
                <a:moveTo>
                  <a:pt x="72" y="91"/>
                </a:moveTo>
                <a:lnTo>
                  <a:pt x="72" y="91"/>
                </a:lnTo>
                <a:lnTo>
                  <a:pt x="74" y="91"/>
                </a:lnTo>
                <a:lnTo>
                  <a:pt x="74" y="91"/>
                </a:lnTo>
                <a:lnTo>
                  <a:pt x="76" y="88"/>
                </a:lnTo>
                <a:lnTo>
                  <a:pt x="76" y="88"/>
                </a:lnTo>
                <a:lnTo>
                  <a:pt x="74" y="86"/>
                </a:lnTo>
                <a:lnTo>
                  <a:pt x="74" y="86"/>
                </a:lnTo>
                <a:lnTo>
                  <a:pt x="72" y="91"/>
                </a:lnTo>
                <a:lnTo>
                  <a:pt x="72" y="91"/>
                </a:lnTo>
                <a:close/>
                <a:moveTo>
                  <a:pt x="205" y="383"/>
                </a:moveTo>
                <a:lnTo>
                  <a:pt x="205" y="383"/>
                </a:lnTo>
                <a:lnTo>
                  <a:pt x="203" y="378"/>
                </a:lnTo>
                <a:lnTo>
                  <a:pt x="203" y="378"/>
                </a:lnTo>
                <a:lnTo>
                  <a:pt x="203" y="381"/>
                </a:lnTo>
                <a:lnTo>
                  <a:pt x="205" y="383"/>
                </a:lnTo>
                <a:lnTo>
                  <a:pt x="205" y="383"/>
                </a:lnTo>
                <a:close/>
                <a:moveTo>
                  <a:pt x="295" y="222"/>
                </a:moveTo>
                <a:lnTo>
                  <a:pt x="295" y="222"/>
                </a:lnTo>
                <a:lnTo>
                  <a:pt x="293" y="225"/>
                </a:lnTo>
                <a:lnTo>
                  <a:pt x="293" y="225"/>
                </a:lnTo>
                <a:lnTo>
                  <a:pt x="293" y="225"/>
                </a:lnTo>
                <a:lnTo>
                  <a:pt x="293" y="227"/>
                </a:lnTo>
                <a:lnTo>
                  <a:pt x="293" y="227"/>
                </a:lnTo>
                <a:lnTo>
                  <a:pt x="295" y="224"/>
                </a:lnTo>
                <a:lnTo>
                  <a:pt x="295" y="222"/>
                </a:lnTo>
                <a:lnTo>
                  <a:pt x="295" y="222"/>
                </a:lnTo>
                <a:close/>
                <a:moveTo>
                  <a:pt x="219" y="293"/>
                </a:moveTo>
                <a:lnTo>
                  <a:pt x="219" y="293"/>
                </a:lnTo>
                <a:lnTo>
                  <a:pt x="221" y="293"/>
                </a:lnTo>
                <a:lnTo>
                  <a:pt x="221" y="293"/>
                </a:lnTo>
                <a:lnTo>
                  <a:pt x="221" y="290"/>
                </a:lnTo>
                <a:lnTo>
                  <a:pt x="221" y="290"/>
                </a:lnTo>
                <a:lnTo>
                  <a:pt x="219" y="290"/>
                </a:lnTo>
                <a:lnTo>
                  <a:pt x="219" y="290"/>
                </a:lnTo>
                <a:lnTo>
                  <a:pt x="219" y="293"/>
                </a:lnTo>
                <a:lnTo>
                  <a:pt x="219" y="293"/>
                </a:lnTo>
                <a:close/>
                <a:moveTo>
                  <a:pt x="192" y="182"/>
                </a:moveTo>
                <a:lnTo>
                  <a:pt x="192" y="182"/>
                </a:lnTo>
                <a:lnTo>
                  <a:pt x="195" y="181"/>
                </a:lnTo>
                <a:lnTo>
                  <a:pt x="195" y="178"/>
                </a:lnTo>
                <a:lnTo>
                  <a:pt x="195" y="178"/>
                </a:lnTo>
                <a:lnTo>
                  <a:pt x="195" y="179"/>
                </a:lnTo>
                <a:lnTo>
                  <a:pt x="195" y="179"/>
                </a:lnTo>
                <a:lnTo>
                  <a:pt x="192" y="182"/>
                </a:lnTo>
                <a:lnTo>
                  <a:pt x="192" y="182"/>
                </a:lnTo>
                <a:close/>
                <a:moveTo>
                  <a:pt x="238" y="375"/>
                </a:moveTo>
                <a:lnTo>
                  <a:pt x="238" y="375"/>
                </a:lnTo>
                <a:lnTo>
                  <a:pt x="235" y="370"/>
                </a:lnTo>
                <a:lnTo>
                  <a:pt x="235" y="370"/>
                </a:lnTo>
                <a:lnTo>
                  <a:pt x="236" y="375"/>
                </a:lnTo>
                <a:lnTo>
                  <a:pt x="236" y="375"/>
                </a:lnTo>
                <a:lnTo>
                  <a:pt x="238" y="375"/>
                </a:lnTo>
                <a:lnTo>
                  <a:pt x="238" y="375"/>
                </a:lnTo>
                <a:close/>
                <a:moveTo>
                  <a:pt x="118" y="113"/>
                </a:moveTo>
                <a:lnTo>
                  <a:pt x="118" y="113"/>
                </a:lnTo>
                <a:lnTo>
                  <a:pt x="117" y="118"/>
                </a:lnTo>
                <a:lnTo>
                  <a:pt x="117" y="118"/>
                </a:lnTo>
                <a:lnTo>
                  <a:pt x="118" y="116"/>
                </a:lnTo>
                <a:lnTo>
                  <a:pt x="118" y="116"/>
                </a:lnTo>
                <a:lnTo>
                  <a:pt x="118" y="113"/>
                </a:lnTo>
                <a:lnTo>
                  <a:pt x="118" y="113"/>
                </a:lnTo>
                <a:close/>
                <a:moveTo>
                  <a:pt x="169" y="252"/>
                </a:moveTo>
                <a:lnTo>
                  <a:pt x="169" y="252"/>
                </a:lnTo>
                <a:lnTo>
                  <a:pt x="169" y="252"/>
                </a:lnTo>
                <a:lnTo>
                  <a:pt x="169" y="252"/>
                </a:lnTo>
                <a:lnTo>
                  <a:pt x="170" y="249"/>
                </a:lnTo>
                <a:lnTo>
                  <a:pt x="170" y="249"/>
                </a:lnTo>
                <a:lnTo>
                  <a:pt x="169" y="247"/>
                </a:lnTo>
                <a:lnTo>
                  <a:pt x="169" y="247"/>
                </a:lnTo>
                <a:lnTo>
                  <a:pt x="169" y="252"/>
                </a:lnTo>
                <a:lnTo>
                  <a:pt x="169" y="252"/>
                </a:lnTo>
                <a:close/>
                <a:moveTo>
                  <a:pt x="148" y="113"/>
                </a:moveTo>
                <a:lnTo>
                  <a:pt x="148" y="113"/>
                </a:lnTo>
                <a:lnTo>
                  <a:pt x="150" y="113"/>
                </a:lnTo>
                <a:lnTo>
                  <a:pt x="150" y="112"/>
                </a:lnTo>
                <a:lnTo>
                  <a:pt x="150" y="112"/>
                </a:lnTo>
                <a:lnTo>
                  <a:pt x="148" y="110"/>
                </a:lnTo>
                <a:lnTo>
                  <a:pt x="148" y="110"/>
                </a:lnTo>
                <a:lnTo>
                  <a:pt x="148" y="113"/>
                </a:lnTo>
                <a:lnTo>
                  <a:pt x="148" y="113"/>
                </a:lnTo>
                <a:close/>
                <a:moveTo>
                  <a:pt x="281" y="170"/>
                </a:moveTo>
                <a:lnTo>
                  <a:pt x="281" y="170"/>
                </a:lnTo>
                <a:lnTo>
                  <a:pt x="281" y="170"/>
                </a:lnTo>
                <a:lnTo>
                  <a:pt x="281" y="170"/>
                </a:lnTo>
                <a:lnTo>
                  <a:pt x="279" y="165"/>
                </a:lnTo>
                <a:lnTo>
                  <a:pt x="279" y="165"/>
                </a:lnTo>
                <a:lnTo>
                  <a:pt x="278" y="167"/>
                </a:lnTo>
                <a:lnTo>
                  <a:pt x="278" y="167"/>
                </a:lnTo>
                <a:lnTo>
                  <a:pt x="281" y="170"/>
                </a:lnTo>
                <a:lnTo>
                  <a:pt x="281" y="170"/>
                </a:lnTo>
                <a:close/>
                <a:moveTo>
                  <a:pt x="282" y="261"/>
                </a:move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78" y="266"/>
                </a:lnTo>
                <a:lnTo>
                  <a:pt x="278" y="266"/>
                </a:lnTo>
                <a:lnTo>
                  <a:pt x="279" y="266"/>
                </a:lnTo>
                <a:lnTo>
                  <a:pt x="279" y="266"/>
                </a:lnTo>
                <a:lnTo>
                  <a:pt x="282" y="261"/>
                </a:lnTo>
                <a:lnTo>
                  <a:pt x="282" y="261"/>
                </a:lnTo>
                <a:close/>
                <a:moveTo>
                  <a:pt x="124" y="116"/>
                </a:moveTo>
                <a:lnTo>
                  <a:pt x="124" y="116"/>
                </a:lnTo>
                <a:lnTo>
                  <a:pt x="124" y="113"/>
                </a:lnTo>
                <a:lnTo>
                  <a:pt x="124" y="113"/>
                </a:lnTo>
                <a:lnTo>
                  <a:pt x="123" y="116"/>
                </a:lnTo>
                <a:lnTo>
                  <a:pt x="123" y="116"/>
                </a:lnTo>
                <a:lnTo>
                  <a:pt x="124" y="116"/>
                </a:lnTo>
                <a:lnTo>
                  <a:pt x="124" y="116"/>
                </a:lnTo>
                <a:close/>
                <a:moveTo>
                  <a:pt x="189" y="261"/>
                </a:moveTo>
                <a:lnTo>
                  <a:pt x="189" y="261"/>
                </a:lnTo>
                <a:lnTo>
                  <a:pt x="188" y="260"/>
                </a:lnTo>
                <a:lnTo>
                  <a:pt x="188" y="260"/>
                </a:lnTo>
                <a:lnTo>
                  <a:pt x="186" y="263"/>
                </a:lnTo>
                <a:lnTo>
                  <a:pt x="186" y="263"/>
                </a:lnTo>
                <a:lnTo>
                  <a:pt x="188" y="263"/>
                </a:lnTo>
                <a:lnTo>
                  <a:pt x="188" y="263"/>
                </a:lnTo>
                <a:lnTo>
                  <a:pt x="189" y="261"/>
                </a:lnTo>
                <a:lnTo>
                  <a:pt x="189" y="261"/>
                </a:lnTo>
                <a:close/>
                <a:moveTo>
                  <a:pt x="180" y="220"/>
                </a:moveTo>
                <a:lnTo>
                  <a:pt x="180" y="220"/>
                </a:lnTo>
                <a:lnTo>
                  <a:pt x="180" y="216"/>
                </a:lnTo>
                <a:lnTo>
                  <a:pt x="180" y="216"/>
                </a:lnTo>
                <a:lnTo>
                  <a:pt x="178" y="219"/>
                </a:lnTo>
                <a:lnTo>
                  <a:pt x="180" y="220"/>
                </a:lnTo>
                <a:lnTo>
                  <a:pt x="180" y="220"/>
                </a:lnTo>
                <a:close/>
                <a:moveTo>
                  <a:pt x="254" y="151"/>
                </a:moveTo>
                <a:lnTo>
                  <a:pt x="254" y="151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4" y="151"/>
                </a:lnTo>
                <a:lnTo>
                  <a:pt x="254" y="151"/>
                </a:lnTo>
                <a:close/>
                <a:moveTo>
                  <a:pt x="79" y="34"/>
                </a:moveTo>
                <a:lnTo>
                  <a:pt x="79" y="34"/>
                </a:lnTo>
                <a:lnTo>
                  <a:pt x="79" y="37"/>
                </a:lnTo>
                <a:lnTo>
                  <a:pt x="79" y="37"/>
                </a:lnTo>
                <a:lnTo>
                  <a:pt x="80" y="36"/>
                </a:lnTo>
                <a:lnTo>
                  <a:pt x="82" y="34"/>
                </a:lnTo>
                <a:lnTo>
                  <a:pt x="82" y="34"/>
                </a:lnTo>
                <a:lnTo>
                  <a:pt x="80" y="34"/>
                </a:lnTo>
                <a:lnTo>
                  <a:pt x="80" y="34"/>
                </a:lnTo>
                <a:lnTo>
                  <a:pt x="79" y="34"/>
                </a:lnTo>
                <a:lnTo>
                  <a:pt x="79" y="34"/>
                </a:lnTo>
                <a:close/>
                <a:moveTo>
                  <a:pt x="50" y="41"/>
                </a:moveTo>
                <a:lnTo>
                  <a:pt x="50" y="41"/>
                </a:lnTo>
                <a:lnTo>
                  <a:pt x="47" y="41"/>
                </a:lnTo>
                <a:lnTo>
                  <a:pt x="47" y="42"/>
                </a:lnTo>
                <a:lnTo>
                  <a:pt x="47" y="42"/>
                </a:lnTo>
                <a:lnTo>
                  <a:pt x="49" y="42"/>
                </a:lnTo>
                <a:lnTo>
                  <a:pt x="50" y="41"/>
                </a:lnTo>
                <a:lnTo>
                  <a:pt x="50" y="41"/>
                </a:lnTo>
                <a:close/>
                <a:moveTo>
                  <a:pt x="175" y="227"/>
                </a:moveTo>
                <a:lnTo>
                  <a:pt x="175" y="227"/>
                </a:lnTo>
                <a:lnTo>
                  <a:pt x="175" y="228"/>
                </a:lnTo>
                <a:lnTo>
                  <a:pt x="175" y="230"/>
                </a:lnTo>
                <a:lnTo>
                  <a:pt x="175" y="230"/>
                </a:lnTo>
                <a:lnTo>
                  <a:pt x="177" y="230"/>
                </a:lnTo>
                <a:lnTo>
                  <a:pt x="177" y="230"/>
                </a:lnTo>
                <a:lnTo>
                  <a:pt x="175" y="227"/>
                </a:lnTo>
                <a:lnTo>
                  <a:pt x="175" y="227"/>
                </a:lnTo>
                <a:close/>
                <a:moveTo>
                  <a:pt x="216" y="291"/>
                </a:moveTo>
                <a:lnTo>
                  <a:pt x="216" y="291"/>
                </a:lnTo>
                <a:lnTo>
                  <a:pt x="216" y="290"/>
                </a:lnTo>
                <a:lnTo>
                  <a:pt x="216" y="290"/>
                </a:lnTo>
                <a:lnTo>
                  <a:pt x="214" y="290"/>
                </a:lnTo>
                <a:lnTo>
                  <a:pt x="214" y="290"/>
                </a:lnTo>
                <a:lnTo>
                  <a:pt x="214" y="291"/>
                </a:lnTo>
                <a:lnTo>
                  <a:pt x="214" y="291"/>
                </a:lnTo>
                <a:lnTo>
                  <a:pt x="216" y="291"/>
                </a:lnTo>
                <a:lnTo>
                  <a:pt x="216" y="291"/>
                </a:lnTo>
                <a:close/>
                <a:moveTo>
                  <a:pt x="189" y="189"/>
                </a:moveTo>
                <a:lnTo>
                  <a:pt x="189" y="189"/>
                </a:lnTo>
                <a:lnTo>
                  <a:pt x="189" y="189"/>
                </a:lnTo>
                <a:lnTo>
                  <a:pt x="189" y="189"/>
                </a:lnTo>
                <a:lnTo>
                  <a:pt x="192" y="186"/>
                </a:lnTo>
                <a:lnTo>
                  <a:pt x="192" y="186"/>
                </a:lnTo>
                <a:lnTo>
                  <a:pt x="191" y="187"/>
                </a:lnTo>
                <a:lnTo>
                  <a:pt x="191" y="187"/>
                </a:lnTo>
                <a:lnTo>
                  <a:pt x="189" y="189"/>
                </a:lnTo>
                <a:lnTo>
                  <a:pt x="189" y="189"/>
                </a:lnTo>
                <a:close/>
                <a:moveTo>
                  <a:pt x="91" y="110"/>
                </a:moveTo>
                <a:lnTo>
                  <a:pt x="91" y="110"/>
                </a:lnTo>
                <a:lnTo>
                  <a:pt x="91" y="110"/>
                </a:lnTo>
                <a:lnTo>
                  <a:pt x="91" y="110"/>
                </a:lnTo>
                <a:lnTo>
                  <a:pt x="93" y="108"/>
                </a:lnTo>
                <a:lnTo>
                  <a:pt x="93" y="108"/>
                </a:lnTo>
                <a:lnTo>
                  <a:pt x="91" y="107"/>
                </a:lnTo>
                <a:lnTo>
                  <a:pt x="91" y="107"/>
                </a:lnTo>
                <a:lnTo>
                  <a:pt x="91" y="110"/>
                </a:lnTo>
                <a:lnTo>
                  <a:pt x="91" y="110"/>
                </a:lnTo>
                <a:close/>
                <a:moveTo>
                  <a:pt x="225" y="320"/>
                </a:moveTo>
                <a:lnTo>
                  <a:pt x="225" y="320"/>
                </a:lnTo>
                <a:lnTo>
                  <a:pt x="224" y="318"/>
                </a:lnTo>
                <a:lnTo>
                  <a:pt x="224" y="318"/>
                </a:lnTo>
                <a:lnTo>
                  <a:pt x="222" y="323"/>
                </a:lnTo>
                <a:lnTo>
                  <a:pt x="222" y="323"/>
                </a:lnTo>
                <a:lnTo>
                  <a:pt x="225" y="320"/>
                </a:lnTo>
                <a:lnTo>
                  <a:pt x="225" y="320"/>
                </a:lnTo>
                <a:close/>
                <a:moveTo>
                  <a:pt x="186" y="149"/>
                </a:moveTo>
                <a:lnTo>
                  <a:pt x="186" y="149"/>
                </a:lnTo>
                <a:lnTo>
                  <a:pt x="184" y="143"/>
                </a:lnTo>
                <a:lnTo>
                  <a:pt x="184" y="143"/>
                </a:lnTo>
                <a:lnTo>
                  <a:pt x="184" y="146"/>
                </a:lnTo>
                <a:lnTo>
                  <a:pt x="184" y="146"/>
                </a:lnTo>
                <a:lnTo>
                  <a:pt x="186" y="149"/>
                </a:lnTo>
                <a:lnTo>
                  <a:pt x="186" y="149"/>
                </a:lnTo>
                <a:close/>
                <a:moveTo>
                  <a:pt x="79" y="50"/>
                </a:moveTo>
                <a:lnTo>
                  <a:pt x="79" y="50"/>
                </a:lnTo>
                <a:lnTo>
                  <a:pt x="74" y="50"/>
                </a:lnTo>
                <a:lnTo>
                  <a:pt x="74" y="50"/>
                </a:lnTo>
                <a:lnTo>
                  <a:pt x="79" y="52"/>
                </a:lnTo>
                <a:lnTo>
                  <a:pt x="79" y="52"/>
                </a:lnTo>
                <a:lnTo>
                  <a:pt x="79" y="50"/>
                </a:lnTo>
                <a:lnTo>
                  <a:pt x="79" y="50"/>
                </a:lnTo>
                <a:close/>
                <a:moveTo>
                  <a:pt x="20" y="17"/>
                </a:moveTo>
                <a:lnTo>
                  <a:pt x="20" y="17"/>
                </a:lnTo>
                <a:lnTo>
                  <a:pt x="19" y="17"/>
                </a:lnTo>
                <a:lnTo>
                  <a:pt x="19" y="17"/>
                </a:lnTo>
                <a:lnTo>
                  <a:pt x="17" y="17"/>
                </a:lnTo>
                <a:lnTo>
                  <a:pt x="17" y="18"/>
                </a:lnTo>
                <a:lnTo>
                  <a:pt x="17" y="18"/>
                </a:lnTo>
                <a:lnTo>
                  <a:pt x="19" y="18"/>
                </a:lnTo>
                <a:lnTo>
                  <a:pt x="20" y="17"/>
                </a:lnTo>
                <a:lnTo>
                  <a:pt x="20" y="17"/>
                </a:lnTo>
                <a:close/>
                <a:moveTo>
                  <a:pt x="181" y="362"/>
                </a:moveTo>
                <a:lnTo>
                  <a:pt x="181" y="362"/>
                </a:lnTo>
                <a:lnTo>
                  <a:pt x="180" y="362"/>
                </a:lnTo>
                <a:lnTo>
                  <a:pt x="180" y="362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1" y="362"/>
                </a:lnTo>
                <a:lnTo>
                  <a:pt x="181" y="362"/>
                </a:lnTo>
                <a:close/>
                <a:moveTo>
                  <a:pt x="216" y="383"/>
                </a:moveTo>
                <a:lnTo>
                  <a:pt x="216" y="383"/>
                </a:lnTo>
                <a:lnTo>
                  <a:pt x="218" y="383"/>
                </a:lnTo>
                <a:lnTo>
                  <a:pt x="218" y="383"/>
                </a:lnTo>
                <a:lnTo>
                  <a:pt x="218" y="381"/>
                </a:lnTo>
                <a:lnTo>
                  <a:pt x="216" y="380"/>
                </a:lnTo>
                <a:lnTo>
                  <a:pt x="216" y="380"/>
                </a:lnTo>
                <a:lnTo>
                  <a:pt x="216" y="383"/>
                </a:lnTo>
                <a:lnTo>
                  <a:pt x="216" y="383"/>
                </a:lnTo>
                <a:close/>
                <a:moveTo>
                  <a:pt x="188" y="145"/>
                </a:moveTo>
                <a:lnTo>
                  <a:pt x="188" y="145"/>
                </a:lnTo>
                <a:lnTo>
                  <a:pt x="189" y="140"/>
                </a:lnTo>
                <a:lnTo>
                  <a:pt x="189" y="140"/>
                </a:lnTo>
                <a:lnTo>
                  <a:pt x="188" y="141"/>
                </a:lnTo>
                <a:lnTo>
                  <a:pt x="188" y="141"/>
                </a:lnTo>
                <a:lnTo>
                  <a:pt x="188" y="145"/>
                </a:lnTo>
                <a:lnTo>
                  <a:pt x="188" y="145"/>
                </a:lnTo>
                <a:close/>
                <a:moveTo>
                  <a:pt x="74" y="45"/>
                </a:moveTo>
                <a:lnTo>
                  <a:pt x="74" y="45"/>
                </a:lnTo>
                <a:lnTo>
                  <a:pt x="72" y="45"/>
                </a:lnTo>
                <a:lnTo>
                  <a:pt x="71" y="47"/>
                </a:lnTo>
                <a:lnTo>
                  <a:pt x="71" y="47"/>
                </a:lnTo>
                <a:lnTo>
                  <a:pt x="72" y="47"/>
                </a:lnTo>
                <a:lnTo>
                  <a:pt x="72" y="47"/>
                </a:lnTo>
                <a:lnTo>
                  <a:pt x="74" y="45"/>
                </a:lnTo>
                <a:lnTo>
                  <a:pt x="74" y="45"/>
                </a:lnTo>
                <a:close/>
                <a:moveTo>
                  <a:pt x="233" y="329"/>
                </a:moveTo>
                <a:lnTo>
                  <a:pt x="233" y="329"/>
                </a:lnTo>
                <a:lnTo>
                  <a:pt x="232" y="329"/>
                </a:lnTo>
                <a:lnTo>
                  <a:pt x="232" y="329"/>
                </a:lnTo>
                <a:lnTo>
                  <a:pt x="230" y="331"/>
                </a:lnTo>
                <a:lnTo>
                  <a:pt x="230" y="331"/>
                </a:lnTo>
                <a:lnTo>
                  <a:pt x="230" y="332"/>
                </a:lnTo>
                <a:lnTo>
                  <a:pt x="230" y="332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close/>
                <a:moveTo>
                  <a:pt x="191" y="162"/>
                </a:moveTo>
                <a:lnTo>
                  <a:pt x="191" y="162"/>
                </a:lnTo>
                <a:lnTo>
                  <a:pt x="194" y="160"/>
                </a:lnTo>
                <a:lnTo>
                  <a:pt x="195" y="159"/>
                </a:lnTo>
                <a:lnTo>
                  <a:pt x="195" y="159"/>
                </a:lnTo>
                <a:lnTo>
                  <a:pt x="192" y="159"/>
                </a:lnTo>
                <a:lnTo>
                  <a:pt x="191" y="162"/>
                </a:lnTo>
                <a:lnTo>
                  <a:pt x="191" y="162"/>
                </a:lnTo>
                <a:close/>
                <a:moveTo>
                  <a:pt x="93" y="212"/>
                </a:moveTo>
                <a:lnTo>
                  <a:pt x="93" y="212"/>
                </a:lnTo>
                <a:lnTo>
                  <a:pt x="93" y="216"/>
                </a:lnTo>
                <a:lnTo>
                  <a:pt x="93" y="216"/>
                </a:lnTo>
                <a:lnTo>
                  <a:pt x="95" y="212"/>
                </a:lnTo>
                <a:lnTo>
                  <a:pt x="95" y="212"/>
                </a:lnTo>
                <a:lnTo>
                  <a:pt x="93" y="212"/>
                </a:lnTo>
                <a:lnTo>
                  <a:pt x="93" y="212"/>
                </a:lnTo>
                <a:close/>
                <a:moveTo>
                  <a:pt x="27" y="18"/>
                </a:moveTo>
                <a:lnTo>
                  <a:pt x="27" y="18"/>
                </a:lnTo>
                <a:lnTo>
                  <a:pt x="27" y="18"/>
                </a:lnTo>
                <a:lnTo>
                  <a:pt x="27" y="18"/>
                </a:lnTo>
                <a:lnTo>
                  <a:pt x="27" y="20"/>
                </a:lnTo>
                <a:lnTo>
                  <a:pt x="27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27" y="18"/>
                </a:lnTo>
                <a:lnTo>
                  <a:pt x="27" y="18"/>
                </a:lnTo>
                <a:close/>
                <a:moveTo>
                  <a:pt x="183" y="187"/>
                </a:moveTo>
                <a:lnTo>
                  <a:pt x="183" y="187"/>
                </a:lnTo>
                <a:lnTo>
                  <a:pt x="181" y="190"/>
                </a:lnTo>
                <a:lnTo>
                  <a:pt x="180" y="194"/>
                </a:lnTo>
                <a:lnTo>
                  <a:pt x="180" y="194"/>
                </a:lnTo>
                <a:lnTo>
                  <a:pt x="181" y="189"/>
                </a:lnTo>
                <a:lnTo>
                  <a:pt x="181" y="189"/>
                </a:lnTo>
                <a:lnTo>
                  <a:pt x="183" y="187"/>
                </a:lnTo>
                <a:lnTo>
                  <a:pt x="183" y="187"/>
                </a:lnTo>
                <a:close/>
                <a:moveTo>
                  <a:pt x="203" y="258"/>
                </a:moveTo>
                <a:lnTo>
                  <a:pt x="203" y="258"/>
                </a:lnTo>
                <a:lnTo>
                  <a:pt x="203" y="258"/>
                </a:lnTo>
                <a:lnTo>
                  <a:pt x="203" y="258"/>
                </a:lnTo>
                <a:lnTo>
                  <a:pt x="199" y="257"/>
                </a:lnTo>
                <a:lnTo>
                  <a:pt x="199" y="257"/>
                </a:lnTo>
                <a:lnTo>
                  <a:pt x="200" y="257"/>
                </a:lnTo>
                <a:lnTo>
                  <a:pt x="203" y="258"/>
                </a:lnTo>
                <a:lnTo>
                  <a:pt x="203" y="258"/>
                </a:lnTo>
                <a:close/>
                <a:moveTo>
                  <a:pt x="88" y="208"/>
                </a:moveTo>
                <a:lnTo>
                  <a:pt x="88" y="208"/>
                </a:lnTo>
                <a:lnTo>
                  <a:pt x="88" y="209"/>
                </a:lnTo>
                <a:lnTo>
                  <a:pt x="88" y="209"/>
                </a:lnTo>
                <a:lnTo>
                  <a:pt x="91" y="208"/>
                </a:lnTo>
                <a:lnTo>
                  <a:pt x="91" y="206"/>
                </a:lnTo>
                <a:lnTo>
                  <a:pt x="91" y="206"/>
                </a:lnTo>
                <a:lnTo>
                  <a:pt x="88" y="208"/>
                </a:lnTo>
                <a:lnTo>
                  <a:pt x="88" y="208"/>
                </a:lnTo>
                <a:close/>
                <a:moveTo>
                  <a:pt x="192" y="195"/>
                </a:moveTo>
                <a:lnTo>
                  <a:pt x="192" y="195"/>
                </a:lnTo>
                <a:lnTo>
                  <a:pt x="195" y="194"/>
                </a:lnTo>
                <a:lnTo>
                  <a:pt x="194" y="192"/>
                </a:lnTo>
                <a:lnTo>
                  <a:pt x="194" y="192"/>
                </a:lnTo>
                <a:lnTo>
                  <a:pt x="192" y="195"/>
                </a:lnTo>
                <a:lnTo>
                  <a:pt x="192" y="195"/>
                </a:lnTo>
                <a:close/>
                <a:moveTo>
                  <a:pt x="82" y="146"/>
                </a:moveTo>
                <a:lnTo>
                  <a:pt x="82" y="146"/>
                </a:lnTo>
                <a:lnTo>
                  <a:pt x="85" y="143"/>
                </a:lnTo>
                <a:lnTo>
                  <a:pt x="85" y="143"/>
                </a:lnTo>
                <a:lnTo>
                  <a:pt x="83" y="143"/>
                </a:lnTo>
                <a:lnTo>
                  <a:pt x="83" y="143"/>
                </a:lnTo>
                <a:lnTo>
                  <a:pt x="82" y="145"/>
                </a:lnTo>
                <a:lnTo>
                  <a:pt x="82" y="145"/>
                </a:lnTo>
                <a:lnTo>
                  <a:pt x="82" y="146"/>
                </a:lnTo>
                <a:lnTo>
                  <a:pt x="82" y="146"/>
                </a:lnTo>
                <a:close/>
                <a:moveTo>
                  <a:pt x="145" y="110"/>
                </a:moveTo>
                <a:lnTo>
                  <a:pt x="145" y="110"/>
                </a:lnTo>
                <a:lnTo>
                  <a:pt x="143" y="110"/>
                </a:lnTo>
                <a:lnTo>
                  <a:pt x="142" y="112"/>
                </a:lnTo>
                <a:lnTo>
                  <a:pt x="142" y="112"/>
                </a:lnTo>
                <a:lnTo>
                  <a:pt x="145" y="112"/>
                </a:lnTo>
                <a:lnTo>
                  <a:pt x="145" y="112"/>
                </a:lnTo>
                <a:lnTo>
                  <a:pt x="145" y="110"/>
                </a:lnTo>
                <a:lnTo>
                  <a:pt x="145" y="110"/>
                </a:lnTo>
                <a:close/>
                <a:moveTo>
                  <a:pt x="87" y="170"/>
                </a:moveTo>
                <a:lnTo>
                  <a:pt x="87" y="170"/>
                </a:lnTo>
                <a:lnTo>
                  <a:pt x="87" y="170"/>
                </a:lnTo>
                <a:lnTo>
                  <a:pt x="87" y="170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0"/>
                </a:lnTo>
                <a:lnTo>
                  <a:pt x="87" y="170"/>
                </a:lnTo>
                <a:close/>
                <a:moveTo>
                  <a:pt x="98" y="222"/>
                </a:moveTo>
                <a:lnTo>
                  <a:pt x="98" y="222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8" y="220"/>
                </a:lnTo>
                <a:lnTo>
                  <a:pt x="98" y="220"/>
                </a:lnTo>
                <a:lnTo>
                  <a:pt x="98" y="222"/>
                </a:lnTo>
                <a:lnTo>
                  <a:pt x="98" y="222"/>
                </a:lnTo>
                <a:close/>
                <a:moveTo>
                  <a:pt x="106" y="216"/>
                </a:moveTo>
                <a:lnTo>
                  <a:pt x="106" y="216"/>
                </a:lnTo>
                <a:lnTo>
                  <a:pt x="109" y="217"/>
                </a:lnTo>
                <a:lnTo>
                  <a:pt x="109" y="217"/>
                </a:lnTo>
                <a:lnTo>
                  <a:pt x="107" y="216"/>
                </a:lnTo>
                <a:lnTo>
                  <a:pt x="106" y="216"/>
                </a:lnTo>
                <a:lnTo>
                  <a:pt x="106" y="216"/>
                </a:lnTo>
                <a:close/>
                <a:moveTo>
                  <a:pt x="180" y="238"/>
                </a:moveTo>
                <a:lnTo>
                  <a:pt x="180" y="238"/>
                </a:lnTo>
                <a:lnTo>
                  <a:pt x="180" y="236"/>
                </a:lnTo>
                <a:lnTo>
                  <a:pt x="180" y="236"/>
                </a:lnTo>
                <a:lnTo>
                  <a:pt x="178" y="236"/>
                </a:lnTo>
                <a:lnTo>
                  <a:pt x="178" y="236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close/>
                <a:moveTo>
                  <a:pt x="106" y="42"/>
                </a:moveTo>
                <a:lnTo>
                  <a:pt x="106" y="42"/>
                </a:lnTo>
                <a:lnTo>
                  <a:pt x="107" y="42"/>
                </a:lnTo>
                <a:lnTo>
                  <a:pt x="107" y="42"/>
                </a:lnTo>
                <a:lnTo>
                  <a:pt x="107" y="41"/>
                </a:lnTo>
                <a:lnTo>
                  <a:pt x="107" y="41"/>
                </a:lnTo>
                <a:lnTo>
                  <a:pt x="107" y="41"/>
                </a:lnTo>
                <a:lnTo>
                  <a:pt x="106" y="42"/>
                </a:lnTo>
                <a:lnTo>
                  <a:pt x="106" y="42"/>
                </a:lnTo>
                <a:close/>
                <a:moveTo>
                  <a:pt x="178" y="250"/>
                </a:moveTo>
                <a:lnTo>
                  <a:pt x="178" y="250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78" y="249"/>
                </a:lnTo>
                <a:lnTo>
                  <a:pt x="178" y="249"/>
                </a:lnTo>
                <a:lnTo>
                  <a:pt x="178" y="250"/>
                </a:lnTo>
                <a:lnTo>
                  <a:pt x="178" y="250"/>
                </a:lnTo>
                <a:close/>
                <a:moveTo>
                  <a:pt x="246" y="440"/>
                </a:moveTo>
                <a:lnTo>
                  <a:pt x="246" y="440"/>
                </a:lnTo>
                <a:lnTo>
                  <a:pt x="246" y="440"/>
                </a:lnTo>
                <a:lnTo>
                  <a:pt x="246" y="440"/>
                </a:lnTo>
                <a:lnTo>
                  <a:pt x="252" y="440"/>
                </a:lnTo>
                <a:lnTo>
                  <a:pt x="252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46" y="440"/>
                </a:lnTo>
                <a:lnTo>
                  <a:pt x="246" y="440"/>
                </a:lnTo>
                <a:close/>
                <a:moveTo>
                  <a:pt x="230" y="435"/>
                </a:moveTo>
                <a:lnTo>
                  <a:pt x="230" y="435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0" y="433"/>
                </a:lnTo>
                <a:lnTo>
                  <a:pt x="230" y="435"/>
                </a:lnTo>
                <a:lnTo>
                  <a:pt x="230" y="435"/>
                </a:lnTo>
                <a:close/>
                <a:moveTo>
                  <a:pt x="61" y="63"/>
                </a:moveTo>
                <a:lnTo>
                  <a:pt x="61" y="63"/>
                </a:lnTo>
                <a:lnTo>
                  <a:pt x="61" y="63"/>
                </a:lnTo>
                <a:lnTo>
                  <a:pt x="61" y="63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1" y="63"/>
                </a:lnTo>
                <a:lnTo>
                  <a:pt x="61" y="63"/>
                </a:lnTo>
                <a:close/>
                <a:moveTo>
                  <a:pt x="14" y="26"/>
                </a:moveTo>
                <a:lnTo>
                  <a:pt x="14" y="26"/>
                </a:lnTo>
                <a:lnTo>
                  <a:pt x="14" y="31"/>
                </a:lnTo>
                <a:lnTo>
                  <a:pt x="14" y="31"/>
                </a:lnTo>
                <a:lnTo>
                  <a:pt x="14" y="28"/>
                </a:lnTo>
                <a:lnTo>
                  <a:pt x="14" y="26"/>
                </a:lnTo>
                <a:lnTo>
                  <a:pt x="14" y="26"/>
                </a:lnTo>
                <a:close/>
                <a:moveTo>
                  <a:pt x="156" y="115"/>
                </a:moveTo>
                <a:lnTo>
                  <a:pt x="156" y="115"/>
                </a:lnTo>
                <a:lnTo>
                  <a:pt x="156" y="115"/>
                </a:lnTo>
                <a:lnTo>
                  <a:pt x="156" y="115"/>
                </a:lnTo>
                <a:lnTo>
                  <a:pt x="158" y="113"/>
                </a:lnTo>
                <a:lnTo>
                  <a:pt x="158" y="113"/>
                </a:lnTo>
                <a:lnTo>
                  <a:pt x="156" y="113"/>
                </a:lnTo>
                <a:lnTo>
                  <a:pt x="156" y="113"/>
                </a:lnTo>
                <a:lnTo>
                  <a:pt x="156" y="115"/>
                </a:lnTo>
                <a:lnTo>
                  <a:pt x="156" y="115"/>
                </a:lnTo>
                <a:close/>
                <a:moveTo>
                  <a:pt x="162" y="173"/>
                </a:moveTo>
                <a:lnTo>
                  <a:pt x="162" y="173"/>
                </a:lnTo>
                <a:lnTo>
                  <a:pt x="164" y="171"/>
                </a:lnTo>
                <a:lnTo>
                  <a:pt x="162" y="170"/>
                </a:lnTo>
                <a:lnTo>
                  <a:pt x="162" y="170"/>
                </a:lnTo>
                <a:lnTo>
                  <a:pt x="162" y="173"/>
                </a:lnTo>
                <a:lnTo>
                  <a:pt x="162" y="173"/>
                </a:lnTo>
                <a:close/>
                <a:moveTo>
                  <a:pt x="110" y="118"/>
                </a:moveTo>
                <a:lnTo>
                  <a:pt x="110" y="118"/>
                </a:lnTo>
                <a:lnTo>
                  <a:pt x="112" y="118"/>
                </a:lnTo>
                <a:lnTo>
                  <a:pt x="112" y="118"/>
                </a:lnTo>
                <a:lnTo>
                  <a:pt x="110" y="115"/>
                </a:lnTo>
                <a:lnTo>
                  <a:pt x="110" y="115"/>
                </a:lnTo>
                <a:lnTo>
                  <a:pt x="110" y="118"/>
                </a:lnTo>
                <a:lnTo>
                  <a:pt x="110" y="118"/>
                </a:lnTo>
                <a:close/>
                <a:moveTo>
                  <a:pt x="259" y="272"/>
                </a:moveTo>
                <a:lnTo>
                  <a:pt x="259" y="272"/>
                </a:lnTo>
                <a:lnTo>
                  <a:pt x="262" y="272"/>
                </a:lnTo>
                <a:lnTo>
                  <a:pt x="262" y="271"/>
                </a:lnTo>
                <a:lnTo>
                  <a:pt x="262" y="271"/>
                </a:lnTo>
                <a:lnTo>
                  <a:pt x="260" y="271"/>
                </a:lnTo>
                <a:lnTo>
                  <a:pt x="259" y="272"/>
                </a:lnTo>
                <a:lnTo>
                  <a:pt x="259" y="272"/>
                </a:lnTo>
                <a:close/>
                <a:moveTo>
                  <a:pt x="194" y="265"/>
                </a:moveTo>
                <a:lnTo>
                  <a:pt x="194" y="265"/>
                </a:lnTo>
                <a:lnTo>
                  <a:pt x="192" y="265"/>
                </a:lnTo>
                <a:lnTo>
                  <a:pt x="192" y="265"/>
                </a:lnTo>
                <a:lnTo>
                  <a:pt x="191" y="265"/>
                </a:lnTo>
                <a:lnTo>
                  <a:pt x="191" y="265"/>
                </a:lnTo>
                <a:lnTo>
                  <a:pt x="194" y="266"/>
                </a:lnTo>
                <a:lnTo>
                  <a:pt x="194" y="266"/>
                </a:lnTo>
                <a:lnTo>
                  <a:pt x="194" y="265"/>
                </a:lnTo>
                <a:lnTo>
                  <a:pt x="194" y="265"/>
                </a:lnTo>
                <a:close/>
                <a:moveTo>
                  <a:pt x="199" y="178"/>
                </a:moveTo>
                <a:lnTo>
                  <a:pt x="199" y="178"/>
                </a:lnTo>
                <a:lnTo>
                  <a:pt x="200" y="178"/>
                </a:lnTo>
                <a:lnTo>
                  <a:pt x="200" y="175"/>
                </a:lnTo>
                <a:lnTo>
                  <a:pt x="200" y="175"/>
                </a:lnTo>
                <a:lnTo>
                  <a:pt x="199" y="178"/>
                </a:lnTo>
                <a:lnTo>
                  <a:pt x="199" y="178"/>
                </a:lnTo>
                <a:close/>
                <a:moveTo>
                  <a:pt x="236" y="331"/>
                </a:moveTo>
                <a:lnTo>
                  <a:pt x="236" y="331"/>
                </a:lnTo>
                <a:lnTo>
                  <a:pt x="238" y="334"/>
                </a:lnTo>
                <a:lnTo>
                  <a:pt x="238" y="334"/>
                </a:lnTo>
                <a:lnTo>
                  <a:pt x="238" y="331"/>
                </a:lnTo>
                <a:lnTo>
                  <a:pt x="238" y="331"/>
                </a:lnTo>
                <a:lnTo>
                  <a:pt x="236" y="331"/>
                </a:lnTo>
                <a:lnTo>
                  <a:pt x="236" y="331"/>
                </a:lnTo>
                <a:close/>
                <a:moveTo>
                  <a:pt x="270" y="370"/>
                </a:moveTo>
                <a:lnTo>
                  <a:pt x="270" y="370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0"/>
                </a:lnTo>
                <a:lnTo>
                  <a:pt x="271" y="370"/>
                </a:lnTo>
                <a:lnTo>
                  <a:pt x="270" y="370"/>
                </a:lnTo>
                <a:lnTo>
                  <a:pt x="270" y="370"/>
                </a:lnTo>
                <a:close/>
                <a:moveTo>
                  <a:pt x="240" y="353"/>
                </a:moveTo>
                <a:lnTo>
                  <a:pt x="240" y="353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38" y="353"/>
                </a:lnTo>
                <a:lnTo>
                  <a:pt x="238" y="353"/>
                </a:lnTo>
                <a:lnTo>
                  <a:pt x="240" y="353"/>
                </a:lnTo>
                <a:lnTo>
                  <a:pt x="240" y="353"/>
                </a:lnTo>
                <a:close/>
                <a:moveTo>
                  <a:pt x="240" y="296"/>
                </a:moveTo>
                <a:lnTo>
                  <a:pt x="240" y="296"/>
                </a:lnTo>
                <a:lnTo>
                  <a:pt x="240" y="296"/>
                </a:lnTo>
                <a:lnTo>
                  <a:pt x="240" y="296"/>
                </a:lnTo>
                <a:lnTo>
                  <a:pt x="240" y="293"/>
                </a:lnTo>
                <a:lnTo>
                  <a:pt x="240" y="293"/>
                </a:lnTo>
                <a:lnTo>
                  <a:pt x="240" y="294"/>
                </a:lnTo>
                <a:lnTo>
                  <a:pt x="240" y="294"/>
                </a:lnTo>
                <a:lnTo>
                  <a:pt x="240" y="296"/>
                </a:lnTo>
                <a:lnTo>
                  <a:pt x="240" y="296"/>
                </a:lnTo>
                <a:close/>
                <a:moveTo>
                  <a:pt x="68" y="74"/>
                </a:moveTo>
                <a:lnTo>
                  <a:pt x="68" y="74"/>
                </a:lnTo>
                <a:lnTo>
                  <a:pt x="68" y="75"/>
                </a:lnTo>
                <a:lnTo>
                  <a:pt x="69" y="77"/>
                </a:lnTo>
                <a:lnTo>
                  <a:pt x="69" y="77"/>
                </a:lnTo>
                <a:lnTo>
                  <a:pt x="69" y="75"/>
                </a:lnTo>
                <a:lnTo>
                  <a:pt x="68" y="74"/>
                </a:lnTo>
                <a:lnTo>
                  <a:pt x="68" y="74"/>
                </a:lnTo>
                <a:close/>
                <a:moveTo>
                  <a:pt x="219" y="143"/>
                </a:moveTo>
                <a:lnTo>
                  <a:pt x="219" y="143"/>
                </a:lnTo>
                <a:lnTo>
                  <a:pt x="216" y="143"/>
                </a:lnTo>
                <a:lnTo>
                  <a:pt x="216" y="143"/>
                </a:lnTo>
                <a:lnTo>
                  <a:pt x="216" y="146"/>
                </a:lnTo>
                <a:lnTo>
                  <a:pt x="216" y="146"/>
                </a:lnTo>
                <a:lnTo>
                  <a:pt x="219" y="143"/>
                </a:lnTo>
                <a:lnTo>
                  <a:pt x="219" y="143"/>
                </a:lnTo>
                <a:close/>
                <a:moveTo>
                  <a:pt x="148" y="227"/>
                </a:moveTo>
                <a:lnTo>
                  <a:pt x="148" y="227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5" y="227"/>
                </a:lnTo>
                <a:lnTo>
                  <a:pt x="145" y="227"/>
                </a:lnTo>
                <a:lnTo>
                  <a:pt x="148" y="227"/>
                </a:lnTo>
                <a:lnTo>
                  <a:pt x="148" y="227"/>
                </a:lnTo>
                <a:close/>
                <a:moveTo>
                  <a:pt x="243" y="140"/>
                </a:moveTo>
                <a:lnTo>
                  <a:pt x="243" y="140"/>
                </a:lnTo>
                <a:lnTo>
                  <a:pt x="241" y="140"/>
                </a:lnTo>
                <a:lnTo>
                  <a:pt x="241" y="141"/>
                </a:lnTo>
                <a:lnTo>
                  <a:pt x="241" y="141"/>
                </a:lnTo>
                <a:lnTo>
                  <a:pt x="243" y="140"/>
                </a:lnTo>
                <a:lnTo>
                  <a:pt x="243" y="140"/>
                </a:lnTo>
                <a:close/>
                <a:moveTo>
                  <a:pt x="243" y="263"/>
                </a:moveTo>
                <a:lnTo>
                  <a:pt x="243" y="263"/>
                </a:lnTo>
                <a:lnTo>
                  <a:pt x="248" y="261"/>
                </a:lnTo>
                <a:lnTo>
                  <a:pt x="248" y="261"/>
                </a:lnTo>
                <a:lnTo>
                  <a:pt x="243" y="263"/>
                </a:lnTo>
                <a:lnTo>
                  <a:pt x="243" y="263"/>
                </a:lnTo>
                <a:close/>
                <a:moveTo>
                  <a:pt x="238" y="269"/>
                </a:moveTo>
                <a:lnTo>
                  <a:pt x="238" y="269"/>
                </a:lnTo>
                <a:lnTo>
                  <a:pt x="236" y="269"/>
                </a:lnTo>
                <a:lnTo>
                  <a:pt x="233" y="269"/>
                </a:lnTo>
                <a:lnTo>
                  <a:pt x="233" y="269"/>
                </a:lnTo>
                <a:lnTo>
                  <a:pt x="238" y="269"/>
                </a:lnTo>
                <a:lnTo>
                  <a:pt x="238" y="269"/>
                </a:lnTo>
                <a:close/>
                <a:moveTo>
                  <a:pt x="236" y="394"/>
                </a:moveTo>
                <a:lnTo>
                  <a:pt x="236" y="394"/>
                </a:lnTo>
                <a:lnTo>
                  <a:pt x="236" y="391"/>
                </a:lnTo>
                <a:lnTo>
                  <a:pt x="236" y="391"/>
                </a:lnTo>
                <a:lnTo>
                  <a:pt x="236" y="392"/>
                </a:lnTo>
                <a:lnTo>
                  <a:pt x="236" y="394"/>
                </a:lnTo>
                <a:lnTo>
                  <a:pt x="236" y="394"/>
                </a:lnTo>
                <a:close/>
                <a:moveTo>
                  <a:pt x="184" y="192"/>
                </a:moveTo>
                <a:lnTo>
                  <a:pt x="184" y="192"/>
                </a:lnTo>
                <a:lnTo>
                  <a:pt x="183" y="197"/>
                </a:lnTo>
                <a:lnTo>
                  <a:pt x="183" y="197"/>
                </a:lnTo>
                <a:lnTo>
                  <a:pt x="184" y="192"/>
                </a:lnTo>
                <a:lnTo>
                  <a:pt x="184" y="192"/>
                </a:lnTo>
                <a:close/>
                <a:moveTo>
                  <a:pt x="233" y="332"/>
                </a:moveTo>
                <a:lnTo>
                  <a:pt x="233" y="332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5" y="334"/>
                </a:lnTo>
                <a:lnTo>
                  <a:pt x="235" y="334"/>
                </a:lnTo>
                <a:lnTo>
                  <a:pt x="233" y="332"/>
                </a:lnTo>
                <a:lnTo>
                  <a:pt x="233" y="332"/>
                </a:lnTo>
                <a:close/>
                <a:moveTo>
                  <a:pt x="98" y="216"/>
                </a:moveTo>
                <a:lnTo>
                  <a:pt x="98" y="216"/>
                </a:lnTo>
                <a:lnTo>
                  <a:pt x="98" y="216"/>
                </a:lnTo>
                <a:lnTo>
                  <a:pt x="98" y="216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8" y="216"/>
                </a:lnTo>
                <a:lnTo>
                  <a:pt x="98" y="216"/>
                </a:lnTo>
                <a:close/>
                <a:moveTo>
                  <a:pt x="137" y="110"/>
                </a:moveTo>
                <a:lnTo>
                  <a:pt x="137" y="110"/>
                </a:lnTo>
                <a:lnTo>
                  <a:pt x="137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7" y="110"/>
                </a:lnTo>
                <a:lnTo>
                  <a:pt x="137" y="110"/>
                </a:lnTo>
                <a:close/>
                <a:moveTo>
                  <a:pt x="90" y="97"/>
                </a:moveTo>
                <a:lnTo>
                  <a:pt x="90" y="97"/>
                </a:lnTo>
                <a:lnTo>
                  <a:pt x="88" y="94"/>
                </a:lnTo>
                <a:lnTo>
                  <a:pt x="88" y="94"/>
                </a:lnTo>
                <a:lnTo>
                  <a:pt x="88" y="96"/>
                </a:lnTo>
                <a:lnTo>
                  <a:pt x="88" y="96"/>
                </a:lnTo>
                <a:lnTo>
                  <a:pt x="90" y="97"/>
                </a:lnTo>
                <a:lnTo>
                  <a:pt x="90" y="97"/>
                </a:lnTo>
                <a:lnTo>
                  <a:pt x="90" y="97"/>
                </a:lnTo>
                <a:close/>
                <a:moveTo>
                  <a:pt x="238" y="433"/>
                </a:moveTo>
                <a:lnTo>
                  <a:pt x="238" y="433"/>
                </a:lnTo>
                <a:lnTo>
                  <a:pt x="235" y="436"/>
                </a:lnTo>
                <a:lnTo>
                  <a:pt x="235" y="436"/>
                </a:lnTo>
                <a:lnTo>
                  <a:pt x="236" y="436"/>
                </a:lnTo>
                <a:lnTo>
                  <a:pt x="238" y="433"/>
                </a:lnTo>
                <a:lnTo>
                  <a:pt x="238" y="433"/>
                </a:lnTo>
                <a:close/>
                <a:moveTo>
                  <a:pt x="65" y="42"/>
                </a:moveTo>
                <a:lnTo>
                  <a:pt x="65" y="42"/>
                </a:lnTo>
                <a:lnTo>
                  <a:pt x="66" y="42"/>
                </a:lnTo>
                <a:lnTo>
                  <a:pt x="66" y="41"/>
                </a:lnTo>
                <a:lnTo>
                  <a:pt x="66" y="41"/>
                </a:lnTo>
                <a:lnTo>
                  <a:pt x="65" y="41"/>
                </a:lnTo>
                <a:lnTo>
                  <a:pt x="65" y="42"/>
                </a:lnTo>
                <a:lnTo>
                  <a:pt x="65" y="42"/>
                </a:lnTo>
                <a:close/>
                <a:moveTo>
                  <a:pt x="195" y="140"/>
                </a:moveTo>
                <a:lnTo>
                  <a:pt x="195" y="140"/>
                </a:lnTo>
                <a:lnTo>
                  <a:pt x="194" y="138"/>
                </a:lnTo>
                <a:lnTo>
                  <a:pt x="194" y="138"/>
                </a:lnTo>
                <a:lnTo>
                  <a:pt x="192" y="140"/>
                </a:lnTo>
                <a:lnTo>
                  <a:pt x="192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close/>
                <a:moveTo>
                  <a:pt x="63" y="75"/>
                </a:moveTo>
                <a:lnTo>
                  <a:pt x="63" y="75"/>
                </a:lnTo>
                <a:lnTo>
                  <a:pt x="63" y="75"/>
                </a:lnTo>
                <a:lnTo>
                  <a:pt x="63" y="75"/>
                </a:lnTo>
                <a:lnTo>
                  <a:pt x="65" y="77"/>
                </a:lnTo>
                <a:lnTo>
                  <a:pt x="65" y="77"/>
                </a:lnTo>
                <a:lnTo>
                  <a:pt x="65" y="75"/>
                </a:lnTo>
                <a:lnTo>
                  <a:pt x="63" y="75"/>
                </a:lnTo>
                <a:lnTo>
                  <a:pt x="63" y="75"/>
                </a:lnTo>
                <a:close/>
                <a:moveTo>
                  <a:pt x="192" y="130"/>
                </a:moveTo>
                <a:lnTo>
                  <a:pt x="192" y="130"/>
                </a:lnTo>
                <a:lnTo>
                  <a:pt x="192" y="129"/>
                </a:lnTo>
                <a:lnTo>
                  <a:pt x="191" y="127"/>
                </a:lnTo>
                <a:lnTo>
                  <a:pt x="191" y="127"/>
                </a:lnTo>
                <a:lnTo>
                  <a:pt x="191" y="129"/>
                </a:lnTo>
                <a:lnTo>
                  <a:pt x="192" y="130"/>
                </a:lnTo>
                <a:lnTo>
                  <a:pt x="192" y="130"/>
                </a:lnTo>
                <a:close/>
                <a:moveTo>
                  <a:pt x="284" y="168"/>
                </a:moveTo>
                <a:lnTo>
                  <a:pt x="284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7"/>
                </a:lnTo>
                <a:lnTo>
                  <a:pt x="285" y="167"/>
                </a:lnTo>
                <a:lnTo>
                  <a:pt x="285" y="167"/>
                </a:lnTo>
                <a:lnTo>
                  <a:pt x="284" y="168"/>
                </a:lnTo>
                <a:lnTo>
                  <a:pt x="284" y="168"/>
                </a:lnTo>
                <a:close/>
                <a:moveTo>
                  <a:pt x="254" y="272"/>
                </a:moveTo>
                <a:lnTo>
                  <a:pt x="254" y="272"/>
                </a:lnTo>
                <a:lnTo>
                  <a:pt x="255" y="271"/>
                </a:lnTo>
                <a:lnTo>
                  <a:pt x="255" y="271"/>
                </a:lnTo>
                <a:lnTo>
                  <a:pt x="254" y="271"/>
                </a:lnTo>
                <a:lnTo>
                  <a:pt x="254" y="272"/>
                </a:lnTo>
                <a:lnTo>
                  <a:pt x="254" y="272"/>
                </a:lnTo>
                <a:close/>
                <a:moveTo>
                  <a:pt x="254" y="410"/>
                </a:moveTo>
                <a:lnTo>
                  <a:pt x="254" y="410"/>
                </a:lnTo>
                <a:lnTo>
                  <a:pt x="254" y="410"/>
                </a:lnTo>
                <a:lnTo>
                  <a:pt x="254" y="410"/>
                </a:lnTo>
                <a:lnTo>
                  <a:pt x="254" y="405"/>
                </a:lnTo>
                <a:lnTo>
                  <a:pt x="254" y="405"/>
                </a:lnTo>
                <a:lnTo>
                  <a:pt x="252" y="405"/>
                </a:lnTo>
                <a:lnTo>
                  <a:pt x="252" y="405"/>
                </a:lnTo>
                <a:lnTo>
                  <a:pt x="254" y="410"/>
                </a:lnTo>
                <a:lnTo>
                  <a:pt x="254" y="410"/>
                </a:lnTo>
                <a:close/>
                <a:moveTo>
                  <a:pt x="232" y="405"/>
                </a:moveTo>
                <a:lnTo>
                  <a:pt x="232" y="405"/>
                </a:lnTo>
                <a:lnTo>
                  <a:pt x="232" y="405"/>
                </a:lnTo>
                <a:lnTo>
                  <a:pt x="232" y="405"/>
                </a:lnTo>
                <a:lnTo>
                  <a:pt x="232" y="406"/>
                </a:lnTo>
                <a:lnTo>
                  <a:pt x="232" y="408"/>
                </a:lnTo>
                <a:lnTo>
                  <a:pt x="232" y="408"/>
                </a:lnTo>
                <a:lnTo>
                  <a:pt x="232" y="406"/>
                </a:lnTo>
                <a:lnTo>
                  <a:pt x="232" y="406"/>
                </a:lnTo>
                <a:lnTo>
                  <a:pt x="232" y="405"/>
                </a:lnTo>
                <a:lnTo>
                  <a:pt x="232" y="405"/>
                </a:lnTo>
                <a:close/>
                <a:moveTo>
                  <a:pt x="225" y="380"/>
                </a:moveTo>
                <a:lnTo>
                  <a:pt x="225" y="380"/>
                </a:lnTo>
                <a:lnTo>
                  <a:pt x="224" y="380"/>
                </a:lnTo>
                <a:lnTo>
                  <a:pt x="224" y="380"/>
                </a:lnTo>
                <a:lnTo>
                  <a:pt x="225" y="381"/>
                </a:lnTo>
                <a:lnTo>
                  <a:pt x="225" y="381"/>
                </a:lnTo>
                <a:lnTo>
                  <a:pt x="225" y="380"/>
                </a:lnTo>
                <a:lnTo>
                  <a:pt x="225" y="380"/>
                </a:lnTo>
                <a:close/>
                <a:moveTo>
                  <a:pt x="53" y="83"/>
                </a:moveTo>
                <a:lnTo>
                  <a:pt x="53" y="83"/>
                </a:lnTo>
                <a:lnTo>
                  <a:pt x="53" y="83"/>
                </a:lnTo>
                <a:lnTo>
                  <a:pt x="53" y="83"/>
                </a:lnTo>
                <a:lnTo>
                  <a:pt x="55" y="86"/>
                </a:lnTo>
                <a:lnTo>
                  <a:pt x="55" y="86"/>
                </a:lnTo>
                <a:lnTo>
                  <a:pt x="57" y="86"/>
                </a:lnTo>
                <a:lnTo>
                  <a:pt x="57" y="86"/>
                </a:lnTo>
                <a:lnTo>
                  <a:pt x="53" y="83"/>
                </a:lnTo>
                <a:lnTo>
                  <a:pt x="53" y="83"/>
                </a:lnTo>
                <a:close/>
                <a:moveTo>
                  <a:pt x="213" y="140"/>
                </a:moveTo>
                <a:lnTo>
                  <a:pt x="213" y="140"/>
                </a:lnTo>
                <a:lnTo>
                  <a:pt x="213" y="140"/>
                </a:lnTo>
                <a:lnTo>
                  <a:pt x="213" y="140"/>
                </a:lnTo>
                <a:lnTo>
                  <a:pt x="210" y="140"/>
                </a:lnTo>
                <a:lnTo>
                  <a:pt x="210" y="140"/>
                </a:lnTo>
                <a:lnTo>
                  <a:pt x="213" y="140"/>
                </a:lnTo>
                <a:lnTo>
                  <a:pt x="213" y="140"/>
                </a:lnTo>
                <a:close/>
                <a:moveTo>
                  <a:pt x="266" y="353"/>
                </a:moveTo>
                <a:lnTo>
                  <a:pt x="266" y="353"/>
                </a:lnTo>
                <a:lnTo>
                  <a:pt x="266" y="351"/>
                </a:lnTo>
                <a:lnTo>
                  <a:pt x="266" y="351"/>
                </a:lnTo>
                <a:lnTo>
                  <a:pt x="265" y="351"/>
                </a:lnTo>
                <a:lnTo>
                  <a:pt x="265" y="351"/>
                </a:lnTo>
                <a:lnTo>
                  <a:pt x="262" y="353"/>
                </a:lnTo>
                <a:lnTo>
                  <a:pt x="262" y="353"/>
                </a:lnTo>
                <a:lnTo>
                  <a:pt x="266" y="353"/>
                </a:lnTo>
                <a:lnTo>
                  <a:pt x="266" y="353"/>
                </a:lnTo>
                <a:close/>
                <a:moveTo>
                  <a:pt x="268" y="261"/>
                </a:moveTo>
                <a:lnTo>
                  <a:pt x="268" y="261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1"/>
                </a:lnTo>
                <a:lnTo>
                  <a:pt x="268" y="261"/>
                </a:lnTo>
                <a:close/>
                <a:moveTo>
                  <a:pt x="251" y="272"/>
                </a:moveTo>
                <a:lnTo>
                  <a:pt x="251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9" y="274"/>
                </a:lnTo>
                <a:lnTo>
                  <a:pt x="249" y="274"/>
                </a:lnTo>
                <a:lnTo>
                  <a:pt x="251" y="272"/>
                </a:lnTo>
                <a:lnTo>
                  <a:pt x="251" y="272"/>
                </a:lnTo>
                <a:close/>
                <a:moveTo>
                  <a:pt x="57" y="37"/>
                </a:moveTo>
                <a:lnTo>
                  <a:pt x="57" y="37"/>
                </a:lnTo>
                <a:lnTo>
                  <a:pt x="58" y="37"/>
                </a:lnTo>
                <a:lnTo>
                  <a:pt x="58" y="36"/>
                </a:lnTo>
                <a:lnTo>
                  <a:pt x="58" y="36"/>
                </a:lnTo>
                <a:lnTo>
                  <a:pt x="57" y="36"/>
                </a:lnTo>
                <a:lnTo>
                  <a:pt x="57" y="37"/>
                </a:lnTo>
                <a:lnTo>
                  <a:pt x="57" y="37"/>
                </a:lnTo>
                <a:close/>
                <a:moveTo>
                  <a:pt x="295" y="233"/>
                </a:moveTo>
                <a:lnTo>
                  <a:pt x="295" y="233"/>
                </a:lnTo>
                <a:lnTo>
                  <a:pt x="295" y="233"/>
                </a:lnTo>
                <a:lnTo>
                  <a:pt x="295" y="233"/>
                </a:lnTo>
                <a:lnTo>
                  <a:pt x="295" y="235"/>
                </a:lnTo>
                <a:lnTo>
                  <a:pt x="295" y="235"/>
                </a:lnTo>
                <a:lnTo>
                  <a:pt x="296" y="235"/>
                </a:lnTo>
                <a:lnTo>
                  <a:pt x="296" y="235"/>
                </a:lnTo>
                <a:lnTo>
                  <a:pt x="296" y="233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close/>
                <a:moveTo>
                  <a:pt x="189" y="132"/>
                </a:moveTo>
                <a:lnTo>
                  <a:pt x="189" y="132"/>
                </a:lnTo>
                <a:lnTo>
                  <a:pt x="188" y="134"/>
                </a:lnTo>
                <a:lnTo>
                  <a:pt x="188" y="134"/>
                </a:lnTo>
                <a:lnTo>
                  <a:pt x="189" y="134"/>
                </a:lnTo>
                <a:lnTo>
                  <a:pt x="189" y="134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close/>
                <a:moveTo>
                  <a:pt x="164" y="182"/>
                </a:moveTo>
                <a:lnTo>
                  <a:pt x="164" y="182"/>
                </a:lnTo>
                <a:lnTo>
                  <a:pt x="164" y="182"/>
                </a:lnTo>
                <a:lnTo>
                  <a:pt x="164" y="182"/>
                </a:lnTo>
                <a:lnTo>
                  <a:pt x="164" y="181"/>
                </a:lnTo>
                <a:lnTo>
                  <a:pt x="162" y="179"/>
                </a:lnTo>
                <a:lnTo>
                  <a:pt x="162" y="179"/>
                </a:lnTo>
                <a:lnTo>
                  <a:pt x="164" y="182"/>
                </a:lnTo>
                <a:lnTo>
                  <a:pt x="164" y="182"/>
                </a:lnTo>
                <a:close/>
                <a:moveTo>
                  <a:pt x="230" y="343"/>
                </a:moveTo>
                <a:lnTo>
                  <a:pt x="230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2"/>
                </a:lnTo>
                <a:lnTo>
                  <a:pt x="232" y="342"/>
                </a:lnTo>
                <a:lnTo>
                  <a:pt x="230" y="343"/>
                </a:lnTo>
                <a:lnTo>
                  <a:pt x="230" y="343"/>
                </a:lnTo>
                <a:close/>
                <a:moveTo>
                  <a:pt x="61" y="41"/>
                </a:moveTo>
                <a:lnTo>
                  <a:pt x="61" y="41"/>
                </a:lnTo>
                <a:lnTo>
                  <a:pt x="60" y="41"/>
                </a:lnTo>
                <a:lnTo>
                  <a:pt x="60" y="42"/>
                </a:lnTo>
                <a:lnTo>
                  <a:pt x="60" y="42"/>
                </a:lnTo>
                <a:lnTo>
                  <a:pt x="61" y="41"/>
                </a:lnTo>
                <a:lnTo>
                  <a:pt x="61" y="41"/>
                </a:lnTo>
                <a:close/>
                <a:moveTo>
                  <a:pt x="186" y="380"/>
                </a:moveTo>
                <a:lnTo>
                  <a:pt x="186" y="380"/>
                </a:lnTo>
                <a:lnTo>
                  <a:pt x="188" y="383"/>
                </a:lnTo>
                <a:lnTo>
                  <a:pt x="188" y="383"/>
                </a:lnTo>
                <a:lnTo>
                  <a:pt x="188" y="383"/>
                </a:lnTo>
                <a:lnTo>
                  <a:pt x="186" y="380"/>
                </a:lnTo>
                <a:lnTo>
                  <a:pt x="186" y="380"/>
                </a:lnTo>
                <a:close/>
                <a:moveTo>
                  <a:pt x="260" y="266"/>
                </a:moveTo>
                <a:lnTo>
                  <a:pt x="260" y="266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8"/>
                </a:lnTo>
                <a:lnTo>
                  <a:pt x="259" y="268"/>
                </a:lnTo>
                <a:lnTo>
                  <a:pt x="260" y="266"/>
                </a:lnTo>
                <a:lnTo>
                  <a:pt x="260" y="266"/>
                </a:lnTo>
                <a:close/>
                <a:moveTo>
                  <a:pt x="246" y="148"/>
                </a:moveTo>
                <a:lnTo>
                  <a:pt x="246" y="148"/>
                </a:lnTo>
                <a:lnTo>
                  <a:pt x="246" y="148"/>
                </a:lnTo>
                <a:lnTo>
                  <a:pt x="246" y="148"/>
                </a:lnTo>
                <a:lnTo>
                  <a:pt x="248" y="146"/>
                </a:lnTo>
                <a:lnTo>
                  <a:pt x="248" y="146"/>
                </a:lnTo>
                <a:lnTo>
                  <a:pt x="248" y="146"/>
                </a:lnTo>
                <a:lnTo>
                  <a:pt x="246" y="146"/>
                </a:lnTo>
                <a:lnTo>
                  <a:pt x="246" y="146"/>
                </a:lnTo>
                <a:lnTo>
                  <a:pt x="246" y="148"/>
                </a:lnTo>
                <a:lnTo>
                  <a:pt x="246" y="148"/>
                </a:lnTo>
                <a:close/>
                <a:moveTo>
                  <a:pt x="79" y="198"/>
                </a:moveTo>
                <a:lnTo>
                  <a:pt x="79" y="198"/>
                </a:lnTo>
                <a:lnTo>
                  <a:pt x="79" y="197"/>
                </a:lnTo>
                <a:lnTo>
                  <a:pt x="79" y="197"/>
                </a:lnTo>
                <a:lnTo>
                  <a:pt x="77" y="195"/>
                </a:lnTo>
                <a:lnTo>
                  <a:pt x="77" y="195"/>
                </a:lnTo>
                <a:lnTo>
                  <a:pt x="77" y="197"/>
                </a:lnTo>
                <a:lnTo>
                  <a:pt x="79" y="198"/>
                </a:lnTo>
                <a:lnTo>
                  <a:pt x="79" y="198"/>
                </a:lnTo>
                <a:close/>
                <a:moveTo>
                  <a:pt x="262" y="370"/>
                </a:moveTo>
                <a:lnTo>
                  <a:pt x="262" y="370"/>
                </a:lnTo>
                <a:lnTo>
                  <a:pt x="260" y="372"/>
                </a:lnTo>
                <a:lnTo>
                  <a:pt x="260" y="372"/>
                </a:lnTo>
                <a:lnTo>
                  <a:pt x="260" y="372"/>
                </a:lnTo>
                <a:lnTo>
                  <a:pt x="262" y="372"/>
                </a:lnTo>
                <a:lnTo>
                  <a:pt x="262" y="370"/>
                </a:lnTo>
                <a:lnTo>
                  <a:pt x="262" y="370"/>
                </a:lnTo>
                <a:close/>
                <a:moveTo>
                  <a:pt x="99" y="39"/>
                </a:moveTo>
                <a:lnTo>
                  <a:pt x="99" y="39"/>
                </a:lnTo>
                <a:lnTo>
                  <a:pt x="99" y="42"/>
                </a:lnTo>
                <a:lnTo>
                  <a:pt x="99" y="42"/>
                </a:lnTo>
                <a:lnTo>
                  <a:pt x="99" y="41"/>
                </a:lnTo>
                <a:lnTo>
                  <a:pt x="99" y="39"/>
                </a:lnTo>
                <a:lnTo>
                  <a:pt x="99" y="39"/>
                </a:lnTo>
                <a:close/>
                <a:moveTo>
                  <a:pt x="140" y="231"/>
                </a:moveTo>
                <a:lnTo>
                  <a:pt x="140" y="231"/>
                </a:lnTo>
                <a:lnTo>
                  <a:pt x="142" y="228"/>
                </a:lnTo>
                <a:lnTo>
                  <a:pt x="142" y="228"/>
                </a:lnTo>
                <a:lnTo>
                  <a:pt x="140" y="230"/>
                </a:lnTo>
                <a:lnTo>
                  <a:pt x="140" y="231"/>
                </a:lnTo>
                <a:lnTo>
                  <a:pt x="140" y="231"/>
                </a:lnTo>
                <a:close/>
                <a:moveTo>
                  <a:pt x="118" y="224"/>
                </a:moveTo>
                <a:lnTo>
                  <a:pt x="118" y="224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18" y="222"/>
                </a:lnTo>
                <a:lnTo>
                  <a:pt x="118" y="222"/>
                </a:lnTo>
                <a:lnTo>
                  <a:pt x="118" y="224"/>
                </a:lnTo>
                <a:lnTo>
                  <a:pt x="118" y="224"/>
                </a:lnTo>
                <a:close/>
                <a:moveTo>
                  <a:pt x="274" y="156"/>
                </a:moveTo>
                <a:lnTo>
                  <a:pt x="274" y="156"/>
                </a:lnTo>
                <a:lnTo>
                  <a:pt x="274" y="157"/>
                </a:lnTo>
                <a:lnTo>
                  <a:pt x="274" y="157"/>
                </a:lnTo>
                <a:lnTo>
                  <a:pt x="274" y="156"/>
                </a:lnTo>
                <a:lnTo>
                  <a:pt x="274" y="154"/>
                </a:lnTo>
                <a:lnTo>
                  <a:pt x="274" y="154"/>
                </a:lnTo>
                <a:lnTo>
                  <a:pt x="274" y="156"/>
                </a:lnTo>
                <a:lnTo>
                  <a:pt x="274" y="156"/>
                </a:lnTo>
                <a:close/>
                <a:moveTo>
                  <a:pt x="225" y="265"/>
                </a:move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7" y="265"/>
                </a:lnTo>
                <a:lnTo>
                  <a:pt x="227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close/>
                <a:moveTo>
                  <a:pt x="102" y="132"/>
                </a:moveTo>
                <a:lnTo>
                  <a:pt x="102" y="132"/>
                </a:lnTo>
                <a:lnTo>
                  <a:pt x="106" y="130"/>
                </a:lnTo>
                <a:lnTo>
                  <a:pt x="106" y="130"/>
                </a:lnTo>
                <a:lnTo>
                  <a:pt x="104" y="130"/>
                </a:lnTo>
                <a:lnTo>
                  <a:pt x="102" y="132"/>
                </a:lnTo>
                <a:lnTo>
                  <a:pt x="102" y="132"/>
                </a:lnTo>
                <a:close/>
                <a:moveTo>
                  <a:pt x="169" y="362"/>
                </a:moveTo>
                <a:lnTo>
                  <a:pt x="169" y="362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2"/>
                </a:lnTo>
                <a:lnTo>
                  <a:pt x="170" y="362"/>
                </a:lnTo>
                <a:lnTo>
                  <a:pt x="169" y="362"/>
                </a:lnTo>
                <a:lnTo>
                  <a:pt x="169" y="362"/>
                </a:lnTo>
                <a:close/>
                <a:moveTo>
                  <a:pt x="178" y="381"/>
                </a:moveTo>
                <a:lnTo>
                  <a:pt x="178" y="381"/>
                </a:lnTo>
                <a:lnTo>
                  <a:pt x="180" y="381"/>
                </a:lnTo>
                <a:lnTo>
                  <a:pt x="180" y="381"/>
                </a:lnTo>
                <a:lnTo>
                  <a:pt x="178" y="380"/>
                </a:lnTo>
                <a:lnTo>
                  <a:pt x="178" y="380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close/>
                <a:moveTo>
                  <a:pt x="83" y="89"/>
                </a:moveTo>
                <a:lnTo>
                  <a:pt x="83" y="89"/>
                </a:lnTo>
                <a:lnTo>
                  <a:pt x="82" y="88"/>
                </a:lnTo>
                <a:lnTo>
                  <a:pt x="82" y="88"/>
                </a:lnTo>
                <a:lnTo>
                  <a:pt x="83" y="89"/>
                </a:lnTo>
                <a:lnTo>
                  <a:pt x="83" y="89"/>
                </a:lnTo>
                <a:close/>
                <a:moveTo>
                  <a:pt x="238" y="343"/>
                </a:moveTo>
                <a:lnTo>
                  <a:pt x="238" y="343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3"/>
                </a:lnTo>
                <a:lnTo>
                  <a:pt x="236" y="343"/>
                </a:lnTo>
                <a:lnTo>
                  <a:pt x="238" y="343"/>
                </a:lnTo>
                <a:lnTo>
                  <a:pt x="238" y="343"/>
                </a:lnTo>
                <a:close/>
                <a:moveTo>
                  <a:pt x="290" y="189"/>
                </a:moveTo>
                <a:lnTo>
                  <a:pt x="290" y="189"/>
                </a:lnTo>
                <a:lnTo>
                  <a:pt x="290" y="190"/>
                </a:lnTo>
                <a:lnTo>
                  <a:pt x="290" y="190"/>
                </a:lnTo>
                <a:lnTo>
                  <a:pt x="292" y="189"/>
                </a:lnTo>
                <a:lnTo>
                  <a:pt x="290" y="189"/>
                </a:lnTo>
                <a:lnTo>
                  <a:pt x="290" y="189"/>
                </a:lnTo>
                <a:close/>
                <a:moveTo>
                  <a:pt x="227" y="394"/>
                </a:moveTo>
                <a:lnTo>
                  <a:pt x="227" y="394"/>
                </a:lnTo>
                <a:lnTo>
                  <a:pt x="227" y="395"/>
                </a:lnTo>
                <a:lnTo>
                  <a:pt x="227" y="395"/>
                </a:lnTo>
                <a:lnTo>
                  <a:pt x="227" y="392"/>
                </a:lnTo>
                <a:lnTo>
                  <a:pt x="227" y="392"/>
                </a:lnTo>
                <a:lnTo>
                  <a:pt x="227" y="394"/>
                </a:lnTo>
                <a:lnTo>
                  <a:pt x="227" y="394"/>
                </a:lnTo>
                <a:lnTo>
                  <a:pt x="227" y="394"/>
                </a:lnTo>
                <a:close/>
                <a:moveTo>
                  <a:pt x="170" y="110"/>
                </a:moveTo>
                <a:lnTo>
                  <a:pt x="170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70" y="110"/>
                </a:lnTo>
                <a:lnTo>
                  <a:pt x="170" y="110"/>
                </a:lnTo>
                <a:close/>
                <a:moveTo>
                  <a:pt x="255" y="351"/>
                </a:moveTo>
                <a:lnTo>
                  <a:pt x="255" y="351"/>
                </a:lnTo>
                <a:lnTo>
                  <a:pt x="255" y="353"/>
                </a:lnTo>
                <a:lnTo>
                  <a:pt x="255" y="353"/>
                </a:lnTo>
                <a:lnTo>
                  <a:pt x="255" y="353"/>
                </a:lnTo>
                <a:lnTo>
                  <a:pt x="257" y="351"/>
                </a:lnTo>
                <a:lnTo>
                  <a:pt x="257" y="351"/>
                </a:lnTo>
                <a:lnTo>
                  <a:pt x="255" y="351"/>
                </a:lnTo>
                <a:lnTo>
                  <a:pt x="255" y="351"/>
                </a:lnTo>
                <a:close/>
                <a:moveTo>
                  <a:pt x="246" y="153"/>
                </a:moveTo>
                <a:lnTo>
                  <a:pt x="246" y="153"/>
                </a:lnTo>
                <a:lnTo>
                  <a:pt x="249" y="154"/>
                </a:lnTo>
                <a:lnTo>
                  <a:pt x="249" y="154"/>
                </a:lnTo>
                <a:lnTo>
                  <a:pt x="248" y="153"/>
                </a:lnTo>
                <a:lnTo>
                  <a:pt x="246" y="153"/>
                </a:lnTo>
                <a:lnTo>
                  <a:pt x="246" y="153"/>
                </a:lnTo>
                <a:close/>
                <a:moveTo>
                  <a:pt x="263" y="146"/>
                </a:moveTo>
                <a:lnTo>
                  <a:pt x="263" y="146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5" y="146"/>
                </a:lnTo>
                <a:lnTo>
                  <a:pt x="265" y="146"/>
                </a:lnTo>
                <a:lnTo>
                  <a:pt x="263" y="146"/>
                </a:lnTo>
                <a:lnTo>
                  <a:pt x="263" y="146"/>
                </a:lnTo>
                <a:close/>
                <a:moveTo>
                  <a:pt x="229" y="351"/>
                </a:moveTo>
                <a:lnTo>
                  <a:pt x="229" y="351"/>
                </a:lnTo>
                <a:lnTo>
                  <a:pt x="227" y="351"/>
                </a:lnTo>
                <a:lnTo>
                  <a:pt x="229" y="353"/>
                </a:lnTo>
                <a:lnTo>
                  <a:pt x="229" y="353"/>
                </a:lnTo>
                <a:lnTo>
                  <a:pt x="229" y="351"/>
                </a:lnTo>
                <a:lnTo>
                  <a:pt x="229" y="351"/>
                </a:lnTo>
                <a:close/>
                <a:moveTo>
                  <a:pt x="188" y="160"/>
                </a:moveTo>
                <a:lnTo>
                  <a:pt x="188" y="160"/>
                </a:lnTo>
                <a:lnTo>
                  <a:pt x="188" y="160"/>
                </a:lnTo>
                <a:lnTo>
                  <a:pt x="188" y="160"/>
                </a:lnTo>
                <a:lnTo>
                  <a:pt x="188" y="164"/>
                </a:lnTo>
                <a:lnTo>
                  <a:pt x="188" y="164"/>
                </a:lnTo>
                <a:lnTo>
                  <a:pt x="188" y="160"/>
                </a:lnTo>
                <a:lnTo>
                  <a:pt x="188" y="160"/>
                </a:lnTo>
                <a:close/>
                <a:moveTo>
                  <a:pt x="218" y="135"/>
                </a:moveTo>
                <a:lnTo>
                  <a:pt x="218" y="135"/>
                </a:lnTo>
                <a:lnTo>
                  <a:pt x="216" y="135"/>
                </a:lnTo>
                <a:lnTo>
                  <a:pt x="216" y="135"/>
                </a:lnTo>
                <a:lnTo>
                  <a:pt x="216" y="135"/>
                </a:lnTo>
                <a:lnTo>
                  <a:pt x="218" y="135"/>
                </a:lnTo>
                <a:lnTo>
                  <a:pt x="218" y="135"/>
                </a:lnTo>
                <a:close/>
                <a:moveTo>
                  <a:pt x="222" y="375"/>
                </a:moveTo>
                <a:lnTo>
                  <a:pt x="222" y="375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5"/>
                </a:lnTo>
                <a:lnTo>
                  <a:pt x="222" y="375"/>
                </a:lnTo>
                <a:close/>
                <a:moveTo>
                  <a:pt x="63" y="45"/>
                </a:moveTo>
                <a:lnTo>
                  <a:pt x="63" y="45"/>
                </a:lnTo>
                <a:lnTo>
                  <a:pt x="65" y="45"/>
                </a:lnTo>
                <a:lnTo>
                  <a:pt x="65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224" y="440"/>
                </a:moveTo>
                <a:lnTo>
                  <a:pt x="224" y="440"/>
                </a:lnTo>
                <a:lnTo>
                  <a:pt x="225" y="440"/>
                </a:lnTo>
                <a:lnTo>
                  <a:pt x="225" y="440"/>
                </a:lnTo>
                <a:lnTo>
                  <a:pt x="225" y="440"/>
                </a:lnTo>
                <a:lnTo>
                  <a:pt x="224" y="440"/>
                </a:lnTo>
                <a:lnTo>
                  <a:pt x="224" y="440"/>
                </a:lnTo>
                <a:close/>
                <a:moveTo>
                  <a:pt x="39" y="83"/>
                </a:moveTo>
                <a:lnTo>
                  <a:pt x="39" y="83"/>
                </a:lnTo>
                <a:lnTo>
                  <a:pt x="39" y="83"/>
                </a:lnTo>
                <a:lnTo>
                  <a:pt x="39" y="83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3"/>
                </a:lnTo>
                <a:lnTo>
                  <a:pt x="39" y="83"/>
                </a:lnTo>
                <a:close/>
                <a:moveTo>
                  <a:pt x="194" y="214"/>
                </a:moveTo>
                <a:lnTo>
                  <a:pt x="194" y="214"/>
                </a:lnTo>
                <a:lnTo>
                  <a:pt x="192" y="214"/>
                </a:lnTo>
                <a:lnTo>
                  <a:pt x="192" y="216"/>
                </a:lnTo>
                <a:lnTo>
                  <a:pt x="192" y="216"/>
                </a:lnTo>
                <a:lnTo>
                  <a:pt x="194" y="214"/>
                </a:lnTo>
                <a:lnTo>
                  <a:pt x="194" y="214"/>
                </a:lnTo>
                <a:close/>
                <a:moveTo>
                  <a:pt x="197" y="219"/>
                </a:moveTo>
                <a:lnTo>
                  <a:pt x="197" y="219"/>
                </a:lnTo>
                <a:lnTo>
                  <a:pt x="197" y="219"/>
                </a:lnTo>
                <a:lnTo>
                  <a:pt x="197" y="219"/>
                </a:lnTo>
                <a:lnTo>
                  <a:pt x="195" y="220"/>
                </a:lnTo>
                <a:lnTo>
                  <a:pt x="195" y="220"/>
                </a:lnTo>
                <a:lnTo>
                  <a:pt x="195" y="222"/>
                </a:lnTo>
                <a:lnTo>
                  <a:pt x="195" y="222"/>
                </a:lnTo>
                <a:lnTo>
                  <a:pt x="197" y="219"/>
                </a:lnTo>
                <a:lnTo>
                  <a:pt x="197" y="219"/>
                </a:lnTo>
                <a:close/>
                <a:moveTo>
                  <a:pt x="61" y="83"/>
                </a:moveTo>
                <a:lnTo>
                  <a:pt x="61" y="83"/>
                </a:lnTo>
                <a:lnTo>
                  <a:pt x="63" y="85"/>
                </a:lnTo>
                <a:lnTo>
                  <a:pt x="63" y="85"/>
                </a:lnTo>
                <a:lnTo>
                  <a:pt x="63" y="83"/>
                </a:lnTo>
                <a:lnTo>
                  <a:pt x="61" y="83"/>
                </a:lnTo>
                <a:lnTo>
                  <a:pt x="61" y="83"/>
                </a:lnTo>
                <a:close/>
                <a:moveTo>
                  <a:pt x="249" y="380"/>
                </a:moveTo>
                <a:lnTo>
                  <a:pt x="249" y="380"/>
                </a:lnTo>
                <a:lnTo>
                  <a:pt x="249" y="381"/>
                </a:lnTo>
                <a:lnTo>
                  <a:pt x="249" y="381"/>
                </a:lnTo>
                <a:lnTo>
                  <a:pt x="249" y="381"/>
                </a:lnTo>
                <a:lnTo>
                  <a:pt x="249" y="380"/>
                </a:lnTo>
                <a:lnTo>
                  <a:pt x="249" y="380"/>
                </a:lnTo>
                <a:close/>
                <a:moveTo>
                  <a:pt x="107" y="118"/>
                </a:moveTo>
                <a:lnTo>
                  <a:pt x="107" y="118"/>
                </a:lnTo>
                <a:lnTo>
                  <a:pt x="107" y="116"/>
                </a:lnTo>
                <a:lnTo>
                  <a:pt x="107" y="116"/>
                </a:lnTo>
                <a:lnTo>
                  <a:pt x="107" y="116"/>
                </a:lnTo>
                <a:lnTo>
                  <a:pt x="107" y="118"/>
                </a:lnTo>
                <a:lnTo>
                  <a:pt x="107" y="118"/>
                </a:lnTo>
                <a:close/>
                <a:moveTo>
                  <a:pt x="69" y="39"/>
                </a:moveTo>
                <a:lnTo>
                  <a:pt x="69" y="39"/>
                </a:lnTo>
                <a:lnTo>
                  <a:pt x="71" y="39"/>
                </a:lnTo>
                <a:lnTo>
                  <a:pt x="72" y="39"/>
                </a:lnTo>
                <a:lnTo>
                  <a:pt x="72" y="39"/>
                </a:lnTo>
                <a:lnTo>
                  <a:pt x="71" y="39"/>
                </a:lnTo>
                <a:lnTo>
                  <a:pt x="69" y="39"/>
                </a:lnTo>
                <a:lnTo>
                  <a:pt x="69" y="39"/>
                </a:lnTo>
                <a:close/>
                <a:moveTo>
                  <a:pt x="99" y="230"/>
                </a:moveTo>
                <a:lnTo>
                  <a:pt x="99" y="230"/>
                </a:lnTo>
                <a:lnTo>
                  <a:pt x="102" y="230"/>
                </a:lnTo>
                <a:lnTo>
                  <a:pt x="102" y="230"/>
                </a:lnTo>
                <a:lnTo>
                  <a:pt x="101" y="230"/>
                </a:lnTo>
                <a:lnTo>
                  <a:pt x="99" y="230"/>
                </a:lnTo>
                <a:lnTo>
                  <a:pt x="99" y="230"/>
                </a:lnTo>
                <a:close/>
                <a:moveTo>
                  <a:pt x="298" y="222"/>
                </a:moveTo>
                <a:lnTo>
                  <a:pt x="298" y="222"/>
                </a:lnTo>
                <a:lnTo>
                  <a:pt x="298" y="222"/>
                </a:lnTo>
                <a:lnTo>
                  <a:pt x="298" y="224"/>
                </a:lnTo>
                <a:lnTo>
                  <a:pt x="298" y="224"/>
                </a:lnTo>
                <a:lnTo>
                  <a:pt x="298" y="222"/>
                </a:lnTo>
                <a:lnTo>
                  <a:pt x="298" y="222"/>
                </a:lnTo>
                <a:close/>
                <a:moveTo>
                  <a:pt x="266" y="372"/>
                </a:moveTo>
                <a:lnTo>
                  <a:pt x="266" y="372"/>
                </a:lnTo>
                <a:lnTo>
                  <a:pt x="266" y="372"/>
                </a:lnTo>
                <a:lnTo>
                  <a:pt x="266" y="372"/>
                </a:lnTo>
                <a:lnTo>
                  <a:pt x="265" y="372"/>
                </a:lnTo>
                <a:lnTo>
                  <a:pt x="265" y="373"/>
                </a:lnTo>
                <a:lnTo>
                  <a:pt x="265" y="373"/>
                </a:lnTo>
                <a:lnTo>
                  <a:pt x="266" y="372"/>
                </a:lnTo>
                <a:lnTo>
                  <a:pt x="266" y="372"/>
                </a:lnTo>
                <a:close/>
                <a:moveTo>
                  <a:pt x="83" y="208"/>
                </a:moveTo>
                <a:lnTo>
                  <a:pt x="83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9"/>
                </a:lnTo>
                <a:lnTo>
                  <a:pt x="82" y="209"/>
                </a:lnTo>
                <a:lnTo>
                  <a:pt x="83" y="208"/>
                </a:lnTo>
                <a:lnTo>
                  <a:pt x="83" y="208"/>
                </a:lnTo>
                <a:close/>
                <a:moveTo>
                  <a:pt x="69" y="69"/>
                </a:moveTo>
                <a:lnTo>
                  <a:pt x="69" y="69"/>
                </a:lnTo>
                <a:lnTo>
                  <a:pt x="71" y="71"/>
                </a:lnTo>
                <a:lnTo>
                  <a:pt x="71" y="71"/>
                </a:lnTo>
                <a:lnTo>
                  <a:pt x="69" y="69"/>
                </a:lnTo>
                <a:lnTo>
                  <a:pt x="69" y="69"/>
                </a:lnTo>
                <a:close/>
                <a:moveTo>
                  <a:pt x="83" y="211"/>
                </a:moveTo>
                <a:lnTo>
                  <a:pt x="83" y="211"/>
                </a:lnTo>
                <a:lnTo>
                  <a:pt x="83" y="212"/>
                </a:lnTo>
                <a:lnTo>
                  <a:pt x="83" y="212"/>
                </a:lnTo>
                <a:lnTo>
                  <a:pt x="83" y="211"/>
                </a:lnTo>
                <a:lnTo>
                  <a:pt x="83" y="211"/>
                </a:lnTo>
                <a:lnTo>
                  <a:pt x="83" y="211"/>
                </a:lnTo>
                <a:close/>
                <a:moveTo>
                  <a:pt x="188" y="156"/>
                </a:moveTo>
                <a:lnTo>
                  <a:pt x="188" y="156"/>
                </a:lnTo>
                <a:lnTo>
                  <a:pt x="188" y="156"/>
                </a:lnTo>
                <a:lnTo>
                  <a:pt x="188" y="157"/>
                </a:lnTo>
                <a:lnTo>
                  <a:pt x="188" y="157"/>
                </a:lnTo>
                <a:lnTo>
                  <a:pt x="188" y="156"/>
                </a:lnTo>
                <a:lnTo>
                  <a:pt x="188" y="156"/>
                </a:lnTo>
                <a:close/>
                <a:moveTo>
                  <a:pt x="177" y="247"/>
                </a:moveTo>
                <a:lnTo>
                  <a:pt x="177" y="247"/>
                </a:lnTo>
                <a:lnTo>
                  <a:pt x="175" y="247"/>
                </a:lnTo>
                <a:lnTo>
                  <a:pt x="177" y="249"/>
                </a:lnTo>
                <a:lnTo>
                  <a:pt x="177" y="249"/>
                </a:lnTo>
                <a:lnTo>
                  <a:pt x="177" y="247"/>
                </a:lnTo>
                <a:lnTo>
                  <a:pt x="177" y="247"/>
                </a:lnTo>
                <a:close/>
                <a:moveTo>
                  <a:pt x="184" y="233"/>
                </a:moveTo>
                <a:lnTo>
                  <a:pt x="184" y="233"/>
                </a:lnTo>
                <a:lnTo>
                  <a:pt x="186" y="233"/>
                </a:lnTo>
                <a:lnTo>
                  <a:pt x="186" y="233"/>
                </a:lnTo>
                <a:lnTo>
                  <a:pt x="184" y="233"/>
                </a:lnTo>
                <a:lnTo>
                  <a:pt x="184" y="233"/>
                </a:lnTo>
                <a:close/>
                <a:moveTo>
                  <a:pt x="219" y="296"/>
                </a:moveTo>
                <a:lnTo>
                  <a:pt x="219" y="296"/>
                </a:lnTo>
                <a:lnTo>
                  <a:pt x="218" y="296"/>
                </a:lnTo>
                <a:lnTo>
                  <a:pt x="218" y="298"/>
                </a:lnTo>
                <a:lnTo>
                  <a:pt x="218" y="298"/>
                </a:lnTo>
                <a:lnTo>
                  <a:pt x="219" y="296"/>
                </a:lnTo>
                <a:lnTo>
                  <a:pt x="219" y="296"/>
                </a:lnTo>
                <a:close/>
                <a:moveTo>
                  <a:pt x="63" y="37"/>
                </a:moveTo>
                <a:lnTo>
                  <a:pt x="63" y="37"/>
                </a:lnTo>
                <a:lnTo>
                  <a:pt x="61" y="37"/>
                </a:lnTo>
                <a:lnTo>
                  <a:pt x="61" y="37"/>
                </a:lnTo>
                <a:lnTo>
                  <a:pt x="63" y="37"/>
                </a:lnTo>
                <a:lnTo>
                  <a:pt x="63" y="37"/>
                </a:lnTo>
                <a:close/>
                <a:moveTo>
                  <a:pt x="254" y="365"/>
                </a:moveTo>
                <a:lnTo>
                  <a:pt x="254" y="365"/>
                </a:lnTo>
                <a:lnTo>
                  <a:pt x="254" y="367"/>
                </a:lnTo>
                <a:lnTo>
                  <a:pt x="254" y="367"/>
                </a:lnTo>
                <a:lnTo>
                  <a:pt x="254" y="367"/>
                </a:lnTo>
                <a:lnTo>
                  <a:pt x="254" y="365"/>
                </a:lnTo>
                <a:lnTo>
                  <a:pt x="254" y="365"/>
                </a:lnTo>
                <a:close/>
                <a:moveTo>
                  <a:pt x="199" y="187"/>
                </a:moveTo>
                <a:lnTo>
                  <a:pt x="199" y="187"/>
                </a:lnTo>
                <a:lnTo>
                  <a:pt x="199" y="184"/>
                </a:lnTo>
                <a:lnTo>
                  <a:pt x="199" y="184"/>
                </a:lnTo>
                <a:lnTo>
                  <a:pt x="199" y="186"/>
                </a:lnTo>
                <a:lnTo>
                  <a:pt x="199" y="187"/>
                </a:lnTo>
                <a:lnTo>
                  <a:pt x="199" y="187"/>
                </a:lnTo>
                <a:close/>
                <a:moveTo>
                  <a:pt x="229" y="392"/>
                </a:moveTo>
                <a:lnTo>
                  <a:pt x="229" y="392"/>
                </a:lnTo>
                <a:lnTo>
                  <a:pt x="230" y="392"/>
                </a:lnTo>
                <a:lnTo>
                  <a:pt x="232" y="391"/>
                </a:lnTo>
                <a:lnTo>
                  <a:pt x="232" y="391"/>
                </a:lnTo>
                <a:lnTo>
                  <a:pt x="229" y="392"/>
                </a:lnTo>
                <a:lnTo>
                  <a:pt x="229" y="392"/>
                </a:lnTo>
                <a:close/>
                <a:moveTo>
                  <a:pt x="221" y="272"/>
                </a:moveTo>
                <a:lnTo>
                  <a:pt x="221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1" y="272"/>
                </a:lnTo>
                <a:lnTo>
                  <a:pt x="221" y="272"/>
                </a:lnTo>
                <a:close/>
                <a:moveTo>
                  <a:pt x="153" y="113"/>
                </a:moveTo>
                <a:lnTo>
                  <a:pt x="153" y="113"/>
                </a:lnTo>
                <a:lnTo>
                  <a:pt x="153" y="113"/>
                </a:lnTo>
                <a:lnTo>
                  <a:pt x="153" y="112"/>
                </a:lnTo>
                <a:lnTo>
                  <a:pt x="153" y="112"/>
                </a:lnTo>
                <a:lnTo>
                  <a:pt x="153" y="113"/>
                </a:lnTo>
                <a:lnTo>
                  <a:pt x="153" y="113"/>
                </a:lnTo>
                <a:close/>
                <a:moveTo>
                  <a:pt x="132" y="110"/>
                </a:moveTo>
                <a:lnTo>
                  <a:pt x="132" y="110"/>
                </a:lnTo>
                <a:lnTo>
                  <a:pt x="132" y="110"/>
                </a:lnTo>
                <a:lnTo>
                  <a:pt x="132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2" y="110"/>
                </a:lnTo>
                <a:lnTo>
                  <a:pt x="132" y="110"/>
                </a:lnTo>
                <a:close/>
                <a:moveTo>
                  <a:pt x="124" y="214"/>
                </a:moveTo>
                <a:lnTo>
                  <a:pt x="124" y="214"/>
                </a:lnTo>
                <a:lnTo>
                  <a:pt x="124" y="214"/>
                </a:lnTo>
                <a:lnTo>
                  <a:pt x="124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4" y="214"/>
                </a:lnTo>
                <a:lnTo>
                  <a:pt x="124" y="214"/>
                </a:lnTo>
                <a:close/>
                <a:moveTo>
                  <a:pt x="255" y="156"/>
                </a:moveTo>
                <a:lnTo>
                  <a:pt x="255" y="156"/>
                </a:lnTo>
                <a:lnTo>
                  <a:pt x="255" y="156"/>
                </a:lnTo>
                <a:lnTo>
                  <a:pt x="255" y="156"/>
                </a:lnTo>
                <a:lnTo>
                  <a:pt x="257" y="157"/>
                </a:lnTo>
                <a:lnTo>
                  <a:pt x="257" y="157"/>
                </a:lnTo>
                <a:lnTo>
                  <a:pt x="257" y="156"/>
                </a:lnTo>
                <a:lnTo>
                  <a:pt x="257" y="156"/>
                </a:lnTo>
                <a:lnTo>
                  <a:pt x="255" y="156"/>
                </a:lnTo>
                <a:lnTo>
                  <a:pt x="255" y="156"/>
                </a:lnTo>
                <a:close/>
                <a:moveTo>
                  <a:pt x="233" y="148"/>
                </a:moveTo>
                <a:lnTo>
                  <a:pt x="233" y="148"/>
                </a:lnTo>
                <a:lnTo>
                  <a:pt x="235" y="148"/>
                </a:lnTo>
                <a:lnTo>
                  <a:pt x="235" y="148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close/>
                <a:moveTo>
                  <a:pt x="216" y="274"/>
                </a:moveTo>
                <a:lnTo>
                  <a:pt x="216" y="274"/>
                </a:lnTo>
                <a:lnTo>
                  <a:pt x="214" y="276"/>
                </a:lnTo>
                <a:lnTo>
                  <a:pt x="214" y="276"/>
                </a:lnTo>
                <a:lnTo>
                  <a:pt x="216" y="274"/>
                </a:lnTo>
                <a:lnTo>
                  <a:pt x="216" y="274"/>
                </a:lnTo>
                <a:lnTo>
                  <a:pt x="216" y="274"/>
                </a:lnTo>
                <a:close/>
                <a:moveTo>
                  <a:pt x="284" y="377"/>
                </a:moveTo>
                <a:lnTo>
                  <a:pt x="284" y="377"/>
                </a:lnTo>
                <a:lnTo>
                  <a:pt x="282" y="375"/>
                </a:lnTo>
                <a:lnTo>
                  <a:pt x="282" y="375"/>
                </a:lnTo>
                <a:lnTo>
                  <a:pt x="282" y="375"/>
                </a:lnTo>
                <a:lnTo>
                  <a:pt x="284" y="377"/>
                </a:lnTo>
                <a:lnTo>
                  <a:pt x="284" y="377"/>
                </a:lnTo>
                <a:close/>
                <a:moveTo>
                  <a:pt x="254" y="370"/>
                </a:moveTo>
                <a:lnTo>
                  <a:pt x="254" y="370"/>
                </a:lnTo>
                <a:lnTo>
                  <a:pt x="254" y="370"/>
                </a:lnTo>
                <a:lnTo>
                  <a:pt x="254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4" y="370"/>
                </a:lnTo>
                <a:lnTo>
                  <a:pt x="254" y="370"/>
                </a:lnTo>
                <a:close/>
                <a:moveTo>
                  <a:pt x="241" y="153"/>
                </a:moveTo>
                <a:lnTo>
                  <a:pt x="241" y="153"/>
                </a:lnTo>
                <a:lnTo>
                  <a:pt x="241" y="151"/>
                </a:lnTo>
                <a:lnTo>
                  <a:pt x="241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41" y="153"/>
                </a:lnTo>
                <a:lnTo>
                  <a:pt x="241" y="153"/>
                </a:lnTo>
                <a:close/>
                <a:moveTo>
                  <a:pt x="205" y="168"/>
                </a:moveTo>
                <a:lnTo>
                  <a:pt x="205" y="168"/>
                </a:lnTo>
                <a:lnTo>
                  <a:pt x="203" y="170"/>
                </a:lnTo>
                <a:lnTo>
                  <a:pt x="203" y="171"/>
                </a:lnTo>
                <a:lnTo>
                  <a:pt x="203" y="171"/>
                </a:lnTo>
                <a:lnTo>
                  <a:pt x="205" y="168"/>
                </a:lnTo>
                <a:lnTo>
                  <a:pt x="205" y="168"/>
                </a:lnTo>
                <a:close/>
                <a:moveTo>
                  <a:pt x="80" y="94"/>
                </a:moveTo>
                <a:lnTo>
                  <a:pt x="80" y="94"/>
                </a:lnTo>
                <a:lnTo>
                  <a:pt x="80" y="96"/>
                </a:lnTo>
                <a:lnTo>
                  <a:pt x="80" y="96"/>
                </a:lnTo>
                <a:lnTo>
                  <a:pt x="82" y="94"/>
                </a:lnTo>
                <a:lnTo>
                  <a:pt x="80" y="94"/>
                </a:lnTo>
                <a:lnTo>
                  <a:pt x="80" y="94"/>
                </a:lnTo>
                <a:close/>
                <a:moveTo>
                  <a:pt x="65" y="96"/>
                </a:moveTo>
                <a:lnTo>
                  <a:pt x="65" y="96"/>
                </a:lnTo>
                <a:lnTo>
                  <a:pt x="65" y="96"/>
                </a:lnTo>
                <a:lnTo>
                  <a:pt x="65" y="96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5" y="96"/>
                </a:lnTo>
                <a:lnTo>
                  <a:pt x="65" y="96"/>
                </a:lnTo>
                <a:close/>
                <a:moveTo>
                  <a:pt x="61" y="93"/>
                </a:moveTo>
                <a:lnTo>
                  <a:pt x="61" y="93"/>
                </a:lnTo>
                <a:lnTo>
                  <a:pt x="63" y="93"/>
                </a:lnTo>
                <a:lnTo>
                  <a:pt x="63" y="93"/>
                </a:lnTo>
                <a:lnTo>
                  <a:pt x="61" y="91"/>
                </a:lnTo>
                <a:lnTo>
                  <a:pt x="61" y="91"/>
                </a:lnTo>
                <a:lnTo>
                  <a:pt x="60" y="91"/>
                </a:lnTo>
                <a:lnTo>
                  <a:pt x="60" y="91"/>
                </a:lnTo>
                <a:lnTo>
                  <a:pt x="61" y="93"/>
                </a:lnTo>
                <a:lnTo>
                  <a:pt x="61" y="93"/>
                </a:lnTo>
                <a:close/>
                <a:moveTo>
                  <a:pt x="129" y="233"/>
                </a:moveTo>
                <a:lnTo>
                  <a:pt x="129" y="233"/>
                </a:lnTo>
                <a:lnTo>
                  <a:pt x="129" y="233"/>
                </a:lnTo>
                <a:lnTo>
                  <a:pt x="129" y="231"/>
                </a:lnTo>
                <a:lnTo>
                  <a:pt x="129" y="231"/>
                </a:lnTo>
                <a:lnTo>
                  <a:pt x="129" y="233"/>
                </a:lnTo>
                <a:lnTo>
                  <a:pt x="129" y="233"/>
                </a:lnTo>
                <a:close/>
                <a:moveTo>
                  <a:pt x="129" y="110"/>
                </a:moveTo>
                <a:lnTo>
                  <a:pt x="129" y="110"/>
                </a:lnTo>
                <a:lnTo>
                  <a:pt x="128" y="110"/>
                </a:lnTo>
                <a:lnTo>
                  <a:pt x="128" y="110"/>
                </a:lnTo>
                <a:lnTo>
                  <a:pt x="129" y="110"/>
                </a:lnTo>
                <a:lnTo>
                  <a:pt x="129" y="110"/>
                </a:lnTo>
                <a:lnTo>
                  <a:pt x="129" y="110"/>
                </a:lnTo>
                <a:close/>
                <a:moveTo>
                  <a:pt x="134" y="121"/>
                </a:moveTo>
                <a:lnTo>
                  <a:pt x="134" y="121"/>
                </a:lnTo>
                <a:lnTo>
                  <a:pt x="134" y="121"/>
                </a:lnTo>
                <a:lnTo>
                  <a:pt x="134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4" y="121"/>
                </a:lnTo>
                <a:lnTo>
                  <a:pt x="134" y="121"/>
                </a:lnTo>
                <a:close/>
                <a:moveTo>
                  <a:pt x="262" y="153"/>
                </a:moveTo>
                <a:lnTo>
                  <a:pt x="262" y="153"/>
                </a:lnTo>
                <a:lnTo>
                  <a:pt x="263" y="151"/>
                </a:lnTo>
                <a:lnTo>
                  <a:pt x="263" y="151"/>
                </a:lnTo>
                <a:lnTo>
                  <a:pt x="262" y="153"/>
                </a:lnTo>
                <a:lnTo>
                  <a:pt x="262" y="153"/>
                </a:lnTo>
                <a:close/>
                <a:moveTo>
                  <a:pt x="60" y="33"/>
                </a:moveTo>
                <a:lnTo>
                  <a:pt x="60" y="33"/>
                </a:lnTo>
                <a:lnTo>
                  <a:pt x="60" y="34"/>
                </a:lnTo>
                <a:lnTo>
                  <a:pt x="60" y="34"/>
                </a:lnTo>
                <a:lnTo>
                  <a:pt x="60" y="33"/>
                </a:lnTo>
                <a:lnTo>
                  <a:pt x="60" y="33"/>
                </a:lnTo>
                <a:close/>
                <a:moveTo>
                  <a:pt x="65" y="72"/>
                </a:moveTo>
                <a:lnTo>
                  <a:pt x="65" y="72"/>
                </a:lnTo>
                <a:lnTo>
                  <a:pt x="65" y="72"/>
                </a:lnTo>
                <a:lnTo>
                  <a:pt x="65" y="72"/>
                </a:lnTo>
                <a:lnTo>
                  <a:pt x="65" y="71"/>
                </a:lnTo>
                <a:lnTo>
                  <a:pt x="65" y="71"/>
                </a:lnTo>
                <a:lnTo>
                  <a:pt x="65" y="72"/>
                </a:lnTo>
                <a:lnTo>
                  <a:pt x="65" y="72"/>
                </a:lnTo>
                <a:close/>
                <a:moveTo>
                  <a:pt x="65" y="63"/>
                </a:moveTo>
                <a:lnTo>
                  <a:pt x="65" y="63"/>
                </a:lnTo>
                <a:lnTo>
                  <a:pt x="65" y="64"/>
                </a:lnTo>
                <a:lnTo>
                  <a:pt x="65" y="64"/>
                </a:lnTo>
                <a:lnTo>
                  <a:pt x="65" y="64"/>
                </a:lnTo>
                <a:lnTo>
                  <a:pt x="65" y="63"/>
                </a:lnTo>
                <a:lnTo>
                  <a:pt x="65" y="63"/>
                </a:lnTo>
                <a:close/>
                <a:moveTo>
                  <a:pt x="227" y="140"/>
                </a:moveTo>
                <a:lnTo>
                  <a:pt x="227" y="140"/>
                </a:lnTo>
                <a:lnTo>
                  <a:pt x="229" y="140"/>
                </a:lnTo>
                <a:lnTo>
                  <a:pt x="229" y="140"/>
                </a:lnTo>
                <a:lnTo>
                  <a:pt x="227" y="140"/>
                </a:lnTo>
                <a:lnTo>
                  <a:pt x="227" y="140"/>
                </a:lnTo>
                <a:close/>
                <a:moveTo>
                  <a:pt x="232" y="324"/>
                </a:moveTo>
                <a:lnTo>
                  <a:pt x="232" y="324"/>
                </a:lnTo>
                <a:lnTo>
                  <a:pt x="230" y="326"/>
                </a:lnTo>
                <a:lnTo>
                  <a:pt x="230" y="326"/>
                </a:lnTo>
                <a:lnTo>
                  <a:pt x="232" y="326"/>
                </a:lnTo>
                <a:lnTo>
                  <a:pt x="232" y="324"/>
                </a:lnTo>
                <a:lnTo>
                  <a:pt x="232" y="324"/>
                </a:lnTo>
                <a:close/>
                <a:moveTo>
                  <a:pt x="80" y="170"/>
                </a:moveTo>
                <a:lnTo>
                  <a:pt x="80" y="170"/>
                </a:lnTo>
                <a:lnTo>
                  <a:pt x="79" y="170"/>
                </a:lnTo>
                <a:lnTo>
                  <a:pt x="79" y="171"/>
                </a:lnTo>
                <a:lnTo>
                  <a:pt x="79" y="171"/>
                </a:lnTo>
                <a:lnTo>
                  <a:pt x="80" y="170"/>
                </a:lnTo>
                <a:lnTo>
                  <a:pt x="80" y="170"/>
                </a:lnTo>
                <a:close/>
                <a:moveTo>
                  <a:pt x="44" y="48"/>
                </a:moveTo>
                <a:lnTo>
                  <a:pt x="44" y="48"/>
                </a:lnTo>
                <a:lnTo>
                  <a:pt x="46" y="47"/>
                </a:lnTo>
                <a:lnTo>
                  <a:pt x="46" y="47"/>
                </a:lnTo>
                <a:lnTo>
                  <a:pt x="44" y="47"/>
                </a:lnTo>
                <a:lnTo>
                  <a:pt x="44" y="48"/>
                </a:lnTo>
                <a:lnTo>
                  <a:pt x="44" y="48"/>
                </a:lnTo>
                <a:close/>
                <a:moveTo>
                  <a:pt x="241" y="372"/>
                </a:moveTo>
                <a:lnTo>
                  <a:pt x="241" y="372"/>
                </a:lnTo>
                <a:lnTo>
                  <a:pt x="240" y="370"/>
                </a:lnTo>
                <a:lnTo>
                  <a:pt x="240" y="370"/>
                </a:lnTo>
                <a:lnTo>
                  <a:pt x="241" y="372"/>
                </a:lnTo>
                <a:lnTo>
                  <a:pt x="241" y="372"/>
                </a:lnTo>
                <a:close/>
                <a:moveTo>
                  <a:pt x="243" y="370"/>
                </a:moveTo>
                <a:lnTo>
                  <a:pt x="243" y="370"/>
                </a:lnTo>
                <a:lnTo>
                  <a:pt x="244" y="370"/>
                </a:lnTo>
                <a:lnTo>
                  <a:pt x="244" y="370"/>
                </a:lnTo>
                <a:lnTo>
                  <a:pt x="244" y="370"/>
                </a:lnTo>
                <a:lnTo>
                  <a:pt x="243" y="370"/>
                </a:lnTo>
                <a:lnTo>
                  <a:pt x="243" y="370"/>
                </a:lnTo>
                <a:close/>
                <a:moveTo>
                  <a:pt x="284" y="175"/>
                </a:moveTo>
                <a:lnTo>
                  <a:pt x="284" y="175"/>
                </a:lnTo>
                <a:lnTo>
                  <a:pt x="284" y="175"/>
                </a:lnTo>
                <a:lnTo>
                  <a:pt x="284" y="175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4" y="175"/>
                </a:lnTo>
                <a:lnTo>
                  <a:pt x="284" y="175"/>
                </a:lnTo>
                <a:close/>
                <a:moveTo>
                  <a:pt x="289" y="242"/>
                </a:moveTo>
                <a:lnTo>
                  <a:pt x="289" y="242"/>
                </a:lnTo>
                <a:lnTo>
                  <a:pt x="287" y="244"/>
                </a:lnTo>
                <a:lnTo>
                  <a:pt x="287" y="244"/>
                </a:lnTo>
                <a:lnTo>
                  <a:pt x="289" y="244"/>
                </a:lnTo>
                <a:lnTo>
                  <a:pt x="289" y="244"/>
                </a:lnTo>
                <a:lnTo>
                  <a:pt x="289" y="242"/>
                </a:lnTo>
                <a:lnTo>
                  <a:pt x="289" y="242"/>
                </a:lnTo>
                <a:close/>
                <a:moveTo>
                  <a:pt x="254" y="268"/>
                </a:moveTo>
                <a:lnTo>
                  <a:pt x="254" y="268"/>
                </a:lnTo>
                <a:lnTo>
                  <a:pt x="255" y="268"/>
                </a:lnTo>
                <a:lnTo>
                  <a:pt x="255" y="268"/>
                </a:lnTo>
                <a:lnTo>
                  <a:pt x="255" y="268"/>
                </a:lnTo>
                <a:lnTo>
                  <a:pt x="254" y="268"/>
                </a:lnTo>
                <a:lnTo>
                  <a:pt x="254" y="268"/>
                </a:lnTo>
                <a:close/>
                <a:moveTo>
                  <a:pt x="230" y="429"/>
                </a:move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close/>
                <a:moveTo>
                  <a:pt x="227" y="389"/>
                </a:move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close/>
                <a:moveTo>
                  <a:pt x="270" y="378"/>
                </a:moveTo>
                <a:lnTo>
                  <a:pt x="270" y="378"/>
                </a:lnTo>
                <a:lnTo>
                  <a:pt x="271" y="378"/>
                </a:lnTo>
                <a:lnTo>
                  <a:pt x="271" y="378"/>
                </a:lnTo>
                <a:lnTo>
                  <a:pt x="270" y="377"/>
                </a:lnTo>
                <a:lnTo>
                  <a:pt x="270" y="378"/>
                </a:lnTo>
                <a:lnTo>
                  <a:pt x="270" y="378"/>
                </a:lnTo>
                <a:close/>
                <a:moveTo>
                  <a:pt x="99" y="108"/>
                </a:move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close/>
                <a:moveTo>
                  <a:pt x="189" y="201"/>
                </a:moveTo>
                <a:lnTo>
                  <a:pt x="189" y="201"/>
                </a:lnTo>
                <a:lnTo>
                  <a:pt x="189" y="201"/>
                </a:lnTo>
                <a:lnTo>
                  <a:pt x="189" y="201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89" y="201"/>
                </a:lnTo>
                <a:lnTo>
                  <a:pt x="189" y="201"/>
                </a:lnTo>
                <a:close/>
                <a:moveTo>
                  <a:pt x="232" y="269"/>
                </a:moveTo>
                <a:lnTo>
                  <a:pt x="232" y="269"/>
                </a:lnTo>
                <a:lnTo>
                  <a:pt x="232" y="271"/>
                </a:lnTo>
                <a:lnTo>
                  <a:pt x="233" y="269"/>
                </a:lnTo>
                <a:lnTo>
                  <a:pt x="233" y="269"/>
                </a:lnTo>
                <a:lnTo>
                  <a:pt x="232" y="269"/>
                </a:lnTo>
                <a:lnTo>
                  <a:pt x="232" y="269"/>
                </a:lnTo>
                <a:close/>
                <a:moveTo>
                  <a:pt x="292" y="217"/>
                </a:moveTo>
                <a:lnTo>
                  <a:pt x="292" y="217"/>
                </a:lnTo>
                <a:lnTo>
                  <a:pt x="292" y="217"/>
                </a:lnTo>
                <a:lnTo>
                  <a:pt x="292" y="217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7"/>
                </a:lnTo>
                <a:lnTo>
                  <a:pt x="292" y="217"/>
                </a:lnTo>
                <a:close/>
                <a:moveTo>
                  <a:pt x="77" y="209"/>
                </a:moveTo>
                <a:lnTo>
                  <a:pt x="77" y="209"/>
                </a:lnTo>
                <a:lnTo>
                  <a:pt x="77" y="209"/>
                </a:lnTo>
                <a:lnTo>
                  <a:pt x="77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7" y="209"/>
                </a:lnTo>
                <a:lnTo>
                  <a:pt x="77" y="209"/>
                </a:lnTo>
                <a:close/>
                <a:moveTo>
                  <a:pt x="126" y="227"/>
                </a:moveTo>
                <a:lnTo>
                  <a:pt x="126" y="227"/>
                </a:lnTo>
                <a:lnTo>
                  <a:pt x="126" y="225"/>
                </a:lnTo>
                <a:lnTo>
                  <a:pt x="126" y="225"/>
                </a:lnTo>
                <a:lnTo>
                  <a:pt x="126" y="227"/>
                </a:lnTo>
                <a:lnTo>
                  <a:pt x="126" y="227"/>
                </a:lnTo>
                <a:lnTo>
                  <a:pt x="126" y="227"/>
                </a:lnTo>
                <a:close/>
                <a:moveTo>
                  <a:pt x="128" y="113"/>
                </a:move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close/>
                <a:moveTo>
                  <a:pt x="147" y="116"/>
                </a:move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5"/>
                </a:lnTo>
                <a:lnTo>
                  <a:pt x="147" y="115"/>
                </a:lnTo>
                <a:lnTo>
                  <a:pt x="147" y="116"/>
                </a:lnTo>
                <a:lnTo>
                  <a:pt x="147" y="116"/>
                </a:lnTo>
                <a:close/>
                <a:moveTo>
                  <a:pt x="60" y="89"/>
                </a:move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58" y="89"/>
                </a:lnTo>
                <a:lnTo>
                  <a:pt x="58" y="89"/>
                </a:lnTo>
                <a:lnTo>
                  <a:pt x="60" y="89"/>
                </a:lnTo>
                <a:lnTo>
                  <a:pt x="60" y="89"/>
                </a:lnTo>
                <a:close/>
                <a:moveTo>
                  <a:pt x="298" y="373"/>
                </a:moveTo>
                <a:lnTo>
                  <a:pt x="298" y="373"/>
                </a:lnTo>
                <a:lnTo>
                  <a:pt x="300" y="375"/>
                </a:lnTo>
                <a:lnTo>
                  <a:pt x="300" y="375"/>
                </a:lnTo>
                <a:lnTo>
                  <a:pt x="300" y="373"/>
                </a:lnTo>
                <a:lnTo>
                  <a:pt x="298" y="373"/>
                </a:lnTo>
                <a:lnTo>
                  <a:pt x="298" y="373"/>
                </a:lnTo>
                <a:close/>
                <a:moveTo>
                  <a:pt x="207" y="167"/>
                </a:moveTo>
                <a:lnTo>
                  <a:pt x="207" y="167"/>
                </a:lnTo>
                <a:lnTo>
                  <a:pt x="205" y="168"/>
                </a:lnTo>
                <a:lnTo>
                  <a:pt x="205" y="168"/>
                </a:lnTo>
                <a:lnTo>
                  <a:pt x="207" y="168"/>
                </a:lnTo>
                <a:lnTo>
                  <a:pt x="207" y="167"/>
                </a:lnTo>
                <a:lnTo>
                  <a:pt x="207" y="167"/>
                </a:lnTo>
                <a:close/>
                <a:moveTo>
                  <a:pt x="225" y="342"/>
                </a:move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close/>
                <a:moveTo>
                  <a:pt x="284" y="361"/>
                </a:move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2" y="361"/>
                </a:lnTo>
                <a:lnTo>
                  <a:pt x="282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close/>
                <a:moveTo>
                  <a:pt x="87" y="102"/>
                </a:moveTo>
                <a:lnTo>
                  <a:pt x="87" y="102"/>
                </a:lnTo>
                <a:lnTo>
                  <a:pt x="87" y="100"/>
                </a:lnTo>
                <a:lnTo>
                  <a:pt x="87" y="100"/>
                </a:lnTo>
                <a:lnTo>
                  <a:pt x="87" y="102"/>
                </a:lnTo>
                <a:lnTo>
                  <a:pt x="87" y="102"/>
                </a:lnTo>
                <a:close/>
                <a:moveTo>
                  <a:pt x="252" y="351"/>
                </a:moveTo>
                <a:lnTo>
                  <a:pt x="252" y="351"/>
                </a:lnTo>
                <a:lnTo>
                  <a:pt x="251" y="351"/>
                </a:lnTo>
                <a:lnTo>
                  <a:pt x="251" y="351"/>
                </a:lnTo>
                <a:lnTo>
                  <a:pt x="251" y="353"/>
                </a:lnTo>
                <a:lnTo>
                  <a:pt x="251" y="353"/>
                </a:lnTo>
                <a:lnTo>
                  <a:pt x="252" y="353"/>
                </a:lnTo>
                <a:lnTo>
                  <a:pt x="252" y="353"/>
                </a:lnTo>
                <a:lnTo>
                  <a:pt x="252" y="351"/>
                </a:lnTo>
                <a:lnTo>
                  <a:pt x="252" y="351"/>
                </a:lnTo>
                <a:close/>
                <a:moveTo>
                  <a:pt x="255" y="274"/>
                </a:move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close/>
                <a:moveTo>
                  <a:pt x="292" y="170"/>
                </a:move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close/>
                <a:moveTo>
                  <a:pt x="69" y="42"/>
                </a:move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close/>
                <a:moveTo>
                  <a:pt x="229" y="340"/>
                </a:moveTo>
                <a:lnTo>
                  <a:pt x="229" y="340"/>
                </a:lnTo>
                <a:lnTo>
                  <a:pt x="229" y="340"/>
                </a:lnTo>
                <a:lnTo>
                  <a:pt x="229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29" y="340"/>
                </a:lnTo>
                <a:lnTo>
                  <a:pt x="229" y="340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69" y="192"/>
                </a:lnTo>
                <a:lnTo>
                  <a:pt x="71" y="194"/>
                </a:lnTo>
                <a:lnTo>
                  <a:pt x="71" y="194"/>
                </a:lnTo>
                <a:lnTo>
                  <a:pt x="71" y="192"/>
                </a:lnTo>
                <a:lnTo>
                  <a:pt x="71" y="192"/>
                </a:lnTo>
                <a:lnTo>
                  <a:pt x="69" y="192"/>
                </a:lnTo>
                <a:lnTo>
                  <a:pt x="69" y="192"/>
                </a:lnTo>
                <a:close/>
                <a:moveTo>
                  <a:pt x="101" y="118"/>
                </a:move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close/>
                <a:moveTo>
                  <a:pt x="151" y="116"/>
                </a:moveTo>
                <a:lnTo>
                  <a:pt x="151" y="116"/>
                </a:lnTo>
                <a:lnTo>
                  <a:pt x="151" y="116"/>
                </a:lnTo>
                <a:lnTo>
                  <a:pt x="151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1" y="116"/>
                </a:lnTo>
                <a:lnTo>
                  <a:pt x="151" y="116"/>
                </a:lnTo>
                <a:close/>
                <a:moveTo>
                  <a:pt x="229" y="317"/>
                </a:moveTo>
                <a:lnTo>
                  <a:pt x="229" y="317"/>
                </a:lnTo>
                <a:lnTo>
                  <a:pt x="229" y="317"/>
                </a:lnTo>
                <a:lnTo>
                  <a:pt x="229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9" y="317"/>
                </a:lnTo>
                <a:lnTo>
                  <a:pt x="229" y="317"/>
                </a:lnTo>
                <a:close/>
                <a:moveTo>
                  <a:pt x="296" y="230"/>
                </a:moveTo>
                <a:lnTo>
                  <a:pt x="296" y="230"/>
                </a:lnTo>
                <a:lnTo>
                  <a:pt x="296" y="230"/>
                </a:lnTo>
                <a:lnTo>
                  <a:pt x="296" y="230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30"/>
                </a:lnTo>
                <a:lnTo>
                  <a:pt x="296" y="230"/>
                </a:lnTo>
                <a:close/>
                <a:moveTo>
                  <a:pt x="68" y="78"/>
                </a:moveTo>
                <a:lnTo>
                  <a:pt x="68" y="78"/>
                </a:lnTo>
                <a:lnTo>
                  <a:pt x="66" y="78"/>
                </a:lnTo>
                <a:lnTo>
                  <a:pt x="66" y="78"/>
                </a:lnTo>
                <a:lnTo>
                  <a:pt x="66" y="80"/>
                </a:lnTo>
                <a:lnTo>
                  <a:pt x="66" y="80"/>
                </a:lnTo>
                <a:lnTo>
                  <a:pt x="68" y="80"/>
                </a:lnTo>
                <a:lnTo>
                  <a:pt x="68" y="80"/>
                </a:lnTo>
                <a:lnTo>
                  <a:pt x="68" y="78"/>
                </a:lnTo>
                <a:lnTo>
                  <a:pt x="68" y="78"/>
                </a:lnTo>
                <a:close/>
                <a:moveTo>
                  <a:pt x="244" y="416"/>
                </a:moveTo>
                <a:lnTo>
                  <a:pt x="244" y="416"/>
                </a:lnTo>
                <a:lnTo>
                  <a:pt x="244" y="416"/>
                </a:lnTo>
                <a:lnTo>
                  <a:pt x="244" y="416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6"/>
                </a:lnTo>
                <a:lnTo>
                  <a:pt x="244" y="416"/>
                </a:lnTo>
                <a:close/>
                <a:moveTo>
                  <a:pt x="79" y="184"/>
                </a:move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close/>
                <a:moveTo>
                  <a:pt x="55" y="66"/>
                </a:move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close/>
                <a:moveTo>
                  <a:pt x="194" y="222"/>
                </a:move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4"/>
                </a:lnTo>
                <a:lnTo>
                  <a:pt x="194" y="224"/>
                </a:lnTo>
                <a:lnTo>
                  <a:pt x="194" y="222"/>
                </a:lnTo>
                <a:lnTo>
                  <a:pt x="194" y="222"/>
                </a:lnTo>
                <a:close/>
                <a:moveTo>
                  <a:pt x="6" y="9"/>
                </a:move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8" y="7"/>
                </a:lnTo>
                <a:lnTo>
                  <a:pt x="8" y="7"/>
                </a:lnTo>
                <a:lnTo>
                  <a:pt x="6" y="7"/>
                </a:lnTo>
                <a:lnTo>
                  <a:pt x="6" y="7"/>
                </a:lnTo>
                <a:lnTo>
                  <a:pt x="6" y="9"/>
                </a:lnTo>
                <a:lnTo>
                  <a:pt x="6" y="9"/>
                </a:lnTo>
                <a:close/>
                <a:moveTo>
                  <a:pt x="44" y="72"/>
                </a:moveTo>
                <a:lnTo>
                  <a:pt x="44" y="72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2"/>
                </a:lnTo>
                <a:lnTo>
                  <a:pt x="44" y="72"/>
                </a:lnTo>
                <a:close/>
                <a:moveTo>
                  <a:pt x="192" y="269"/>
                </a:moveTo>
                <a:lnTo>
                  <a:pt x="192" y="269"/>
                </a:lnTo>
                <a:lnTo>
                  <a:pt x="192" y="269"/>
                </a:lnTo>
                <a:lnTo>
                  <a:pt x="192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2" y="269"/>
                </a:lnTo>
                <a:lnTo>
                  <a:pt x="192" y="269"/>
                </a:lnTo>
                <a:close/>
                <a:moveTo>
                  <a:pt x="232" y="140"/>
                </a:move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68" tIns="34285" rIns="68568" bIns="34285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86551244-3D50-45C9-9A16-19EC93756B07}"/>
              </a:ext>
            </a:extLst>
          </p:cNvPr>
          <p:cNvGrpSpPr/>
          <p:nvPr/>
        </p:nvGrpSpPr>
        <p:grpSpPr>
          <a:xfrm>
            <a:off x="7296407" y="3327284"/>
            <a:ext cx="684943" cy="816734"/>
            <a:chOff x="7742804" y="1225849"/>
            <a:chExt cx="585788" cy="698501"/>
          </a:xfrm>
          <a:solidFill>
            <a:schemeClr val="accent1"/>
          </a:solidFill>
        </p:grpSpPr>
        <p:sp>
          <p:nvSpPr>
            <p:cNvPr id="42" name="Freeform 115">
              <a:extLst>
                <a:ext uri="{FF2B5EF4-FFF2-40B4-BE49-F238E27FC236}">
                  <a16:creationId xmlns:a16="http://schemas.microsoft.com/office/drawing/2014/main" xmlns="" id="{BC6A5925-EDA3-412C-85A6-5AC61A7CAC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8079" y="1225849"/>
              <a:ext cx="290513" cy="312738"/>
            </a:xfrm>
            <a:custGeom>
              <a:avLst/>
              <a:gdLst>
                <a:gd name="T0" fmla="*/ 105 w 183"/>
                <a:gd name="T1" fmla="*/ 0 h 197"/>
                <a:gd name="T2" fmla="*/ 116 w 183"/>
                <a:gd name="T3" fmla="*/ 183 h 197"/>
                <a:gd name="T4" fmla="*/ 28 w 183"/>
                <a:gd name="T5" fmla="*/ 183 h 197"/>
                <a:gd name="T6" fmla="*/ 14 w 183"/>
                <a:gd name="T7" fmla="*/ 145 h 197"/>
                <a:gd name="T8" fmla="*/ 109 w 183"/>
                <a:gd name="T9" fmla="*/ 180 h 197"/>
                <a:gd name="T10" fmla="*/ 75 w 183"/>
                <a:gd name="T11" fmla="*/ 145 h 197"/>
                <a:gd name="T12" fmla="*/ 140 w 183"/>
                <a:gd name="T13" fmla="*/ 19 h 197"/>
                <a:gd name="T14" fmla="*/ 90 w 183"/>
                <a:gd name="T15" fmla="*/ 104 h 197"/>
                <a:gd name="T16" fmla="*/ 47 w 183"/>
                <a:gd name="T17" fmla="*/ 52 h 197"/>
                <a:gd name="T18" fmla="*/ 157 w 183"/>
                <a:gd name="T19" fmla="*/ 85 h 197"/>
                <a:gd name="T20" fmla="*/ 97 w 183"/>
                <a:gd name="T21" fmla="*/ 55 h 197"/>
                <a:gd name="T22" fmla="*/ 90 w 183"/>
                <a:gd name="T23" fmla="*/ 36 h 197"/>
                <a:gd name="T24" fmla="*/ 53 w 183"/>
                <a:gd name="T25" fmla="*/ 58 h 197"/>
                <a:gd name="T26" fmla="*/ 77 w 183"/>
                <a:gd name="T27" fmla="*/ 82 h 197"/>
                <a:gd name="T28" fmla="*/ 150 w 183"/>
                <a:gd name="T29" fmla="*/ 34 h 197"/>
                <a:gd name="T30" fmla="*/ 131 w 183"/>
                <a:gd name="T31" fmla="*/ 77 h 197"/>
                <a:gd name="T32" fmla="*/ 66 w 183"/>
                <a:gd name="T33" fmla="*/ 45 h 197"/>
                <a:gd name="T34" fmla="*/ 109 w 183"/>
                <a:gd name="T35" fmla="*/ 80 h 197"/>
                <a:gd name="T36" fmla="*/ 17 w 183"/>
                <a:gd name="T37" fmla="*/ 102 h 197"/>
                <a:gd name="T38" fmla="*/ 86 w 183"/>
                <a:gd name="T39" fmla="*/ 66 h 197"/>
                <a:gd name="T40" fmla="*/ 121 w 183"/>
                <a:gd name="T41" fmla="*/ 126 h 197"/>
                <a:gd name="T42" fmla="*/ 154 w 183"/>
                <a:gd name="T43" fmla="*/ 72 h 197"/>
                <a:gd name="T44" fmla="*/ 86 w 183"/>
                <a:gd name="T45" fmla="*/ 22 h 197"/>
                <a:gd name="T46" fmla="*/ 107 w 183"/>
                <a:gd name="T47" fmla="*/ 88 h 197"/>
                <a:gd name="T48" fmla="*/ 109 w 183"/>
                <a:gd name="T49" fmla="*/ 112 h 197"/>
                <a:gd name="T50" fmla="*/ 109 w 183"/>
                <a:gd name="T51" fmla="*/ 31 h 197"/>
                <a:gd name="T52" fmla="*/ 6 w 183"/>
                <a:gd name="T53" fmla="*/ 126 h 197"/>
                <a:gd name="T54" fmla="*/ 132 w 183"/>
                <a:gd name="T55" fmla="*/ 58 h 197"/>
                <a:gd name="T56" fmla="*/ 58 w 183"/>
                <a:gd name="T57" fmla="*/ 58 h 197"/>
                <a:gd name="T58" fmla="*/ 165 w 183"/>
                <a:gd name="T59" fmla="*/ 87 h 197"/>
                <a:gd name="T60" fmla="*/ 74 w 183"/>
                <a:gd name="T61" fmla="*/ 94 h 197"/>
                <a:gd name="T62" fmla="*/ 77 w 183"/>
                <a:gd name="T63" fmla="*/ 154 h 197"/>
                <a:gd name="T64" fmla="*/ 116 w 183"/>
                <a:gd name="T65" fmla="*/ 20 h 197"/>
                <a:gd name="T66" fmla="*/ 80 w 183"/>
                <a:gd name="T67" fmla="*/ 153 h 197"/>
                <a:gd name="T68" fmla="*/ 60 w 183"/>
                <a:gd name="T69" fmla="*/ 88 h 197"/>
                <a:gd name="T70" fmla="*/ 104 w 183"/>
                <a:gd name="T71" fmla="*/ 34 h 197"/>
                <a:gd name="T72" fmla="*/ 102 w 183"/>
                <a:gd name="T73" fmla="*/ 47 h 197"/>
                <a:gd name="T74" fmla="*/ 80 w 183"/>
                <a:gd name="T75" fmla="*/ 27 h 197"/>
                <a:gd name="T76" fmla="*/ 44 w 183"/>
                <a:gd name="T77" fmla="*/ 115 h 197"/>
                <a:gd name="T78" fmla="*/ 64 w 183"/>
                <a:gd name="T79" fmla="*/ 115 h 197"/>
                <a:gd name="T80" fmla="*/ 145 w 183"/>
                <a:gd name="T81" fmla="*/ 88 h 197"/>
                <a:gd name="T82" fmla="*/ 135 w 183"/>
                <a:gd name="T83" fmla="*/ 34 h 197"/>
                <a:gd name="T84" fmla="*/ 180 w 183"/>
                <a:gd name="T85" fmla="*/ 49 h 197"/>
                <a:gd name="T86" fmla="*/ 77 w 183"/>
                <a:gd name="T87" fmla="*/ 124 h 197"/>
                <a:gd name="T88" fmla="*/ 112 w 183"/>
                <a:gd name="T89" fmla="*/ 87 h 197"/>
                <a:gd name="T90" fmla="*/ 31 w 183"/>
                <a:gd name="T91" fmla="*/ 123 h 197"/>
                <a:gd name="T92" fmla="*/ 74 w 183"/>
                <a:gd name="T93" fmla="*/ 101 h 197"/>
                <a:gd name="T94" fmla="*/ 134 w 183"/>
                <a:gd name="T95" fmla="*/ 113 h 197"/>
                <a:gd name="T96" fmla="*/ 82 w 183"/>
                <a:gd name="T97" fmla="*/ 134 h 197"/>
                <a:gd name="T98" fmla="*/ 97 w 183"/>
                <a:gd name="T99" fmla="*/ 33 h 197"/>
                <a:gd name="T100" fmla="*/ 167 w 183"/>
                <a:gd name="T101" fmla="*/ 94 h 197"/>
                <a:gd name="T102" fmla="*/ 116 w 183"/>
                <a:gd name="T103" fmla="*/ 162 h 197"/>
                <a:gd name="T104" fmla="*/ 104 w 183"/>
                <a:gd name="T105" fmla="*/ 124 h 197"/>
                <a:gd name="T106" fmla="*/ 140 w 183"/>
                <a:gd name="T107" fmla="*/ 80 h 197"/>
                <a:gd name="T108" fmla="*/ 99 w 183"/>
                <a:gd name="T109" fmla="*/ 115 h 197"/>
                <a:gd name="T110" fmla="*/ 150 w 183"/>
                <a:gd name="T111" fmla="*/ 61 h 197"/>
                <a:gd name="T112" fmla="*/ 113 w 183"/>
                <a:gd name="T113" fmla="*/ 22 h 197"/>
                <a:gd name="T114" fmla="*/ 83 w 183"/>
                <a:gd name="T115" fmla="*/ 33 h 197"/>
                <a:gd name="T116" fmla="*/ 90 w 183"/>
                <a:gd name="T117" fmla="*/ 25 h 197"/>
                <a:gd name="T118" fmla="*/ 34 w 183"/>
                <a:gd name="T119" fmla="*/ 93 h 197"/>
                <a:gd name="T120" fmla="*/ 104 w 183"/>
                <a:gd name="T121" fmla="*/ 94 h 197"/>
                <a:gd name="T122" fmla="*/ 153 w 183"/>
                <a:gd name="T123" fmla="*/ 82 h 197"/>
                <a:gd name="T124" fmla="*/ 60 w 183"/>
                <a:gd name="T125" fmla="*/ 11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3" h="197">
                  <a:moveTo>
                    <a:pt x="25" y="172"/>
                  </a:moveTo>
                  <a:lnTo>
                    <a:pt x="25" y="172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15" y="162"/>
                  </a:lnTo>
                  <a:lnTo>
                    <a:pt x="8" y="154"/>
                  </a:lnTo>
                  <a:lnTo>
                    <a:pt x="8" y="154"/>
                  </a:lnTo>
                  <a:lnTo>
                    <a:pt x="4" y="150"/>
                  </a:lnTo>
                  <a:lnTo>
                    <a:pt x="3" y="145"/>
                  </a:lnTo>
                  <a:lnTo>
                    <a:pt x="3" y="145"/>
                  </a:lnTo>
                  <a:lnTo>
                    <a:pt x="1" y="135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30" y="66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53" y="34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10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3" y="3"/>
                  </a:lnTo>
                  <a:lnTo>
                    <a:pt x="156" y="8"/>
                  </a:lnTo>
                  <a:lnTo>
                    <a:pt x="156" y="8"/>
                  </a:lnTo>
                  <a:lnTo>
                    <a:pt x="162" y="12"/>
                  </a:lnTo>
                  <a:lnTo>
                    <a:pt x="170" y="17"/>
                  </a:lnTo>
                  <a:lnTo>
                    <a:pt x="170" y="17"/>
                  </a:lnTo>
                  <a:lnTo>
                    <a:pt x="173" y="20"/>
                  </a:lnTo>
                  <a:lnTo>
                    <a:pt x="176" y="25"/>
                  </a:lnTo>
                  <a:lnTo>
                    <a:pt x="178" y="30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3" y="50"/>
                  </a:lnTo>
                  <a:lnTo>
                    <a:pt x="183" y="60"/>
                  </a:lnTo>
                  <a:lnTo>
                    <a:pt x="183" y="60"/>
                  </a:lnTo>
                  <a:lnTo>
                    <a:pt x="178" y="77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59" y="116"/>
                  </a:lnTo>
                  <a:lnTo>
                    <a:pt x="159" y="116"/>
                  </a:lnTo>
                  <a:lnTo>
                    <a:pt x="157" y="120"/>
                  </a:lnTo>
                  <a:lnTo>
                    <a:pt x="157" y="120"/>
                  </a:lnTo>
                  <a:lnTo>
                    <a:pt x="153" y="131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5" y="143"/>
                  </a:lnTo>
                  <a:lnTo>
                    <a:pt x="145" y="143"/>
                  </a:lnTo>
                  <a:lnTo>
                    <a:pt x="137" y="157"/>
                  </a:lnTo>
                  <a:lnTo>
                    <a:pt x="127" y="170"/>
                  </a:lnTo>
                  <a:lnTo>
                    <a:pt x="127" y="170"/>
                  </a:lnTo>
                  <a:lnTo>
                    <a:pt x="121" y="178"/>
                  </a:lnTo>
                  <a:lnTo>
                    <a:pt x="121" y="178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16" y="184"/>
                  </a:lnTo>
                  <a:lnTo>
                    <a:pt x="116" y="184"/>
                  </a:lnTo>
                  <a:lnTo>
                    <a:pt x="115" y="186"/>
                  </a:lnTo>
                  <a:lnTo>
                    <a:pt x="115" y="186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7"/>
                  </a:lnTo>
                  <a:lnTo>
                    <a:pt x="112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04" y="192"/>
                  </a:lnTo>
                  <a:lnTo>
                    <a:pt x="104" y="192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97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5" y="197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66" y="194"/>
                  </a:lnTo>
                  <a:lnTo>
                    <a:pt x="55" y="189"/>
                  </a:lnTo>
                  <a:lnTo>
                    <a:pt x="55" y="189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4" y="183"/>
                  </a:lnTo>
                  <a:lnTo>
                    <a:pt x="44" y="183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39" y="184"/>
                  </a:lnTo>
                  <a:lnTo>
                    <a:pt x="39" y="184"/>
                  </a:lnTo>
                  <a:lnTo>
                    <a:pt x="36" y="186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28" y="183"/>
                  </a:lnTo>
                  <a:lnTo>
                    <a:pt x="27" y="180"/>
                  </a:lnTo>
                  <a:lnTo>
                    <a:pt x="25" y="176"/>
                  </a:lnTo>
                  <a:lnTo>
                    <a:pt x="25" y="176"/>
                  </a:lnTo>
                  <a:lnTo>
                    <a:pt x="25" y="173"/>
                  </a:lnTo>
                  <a:lnTo>
                    <a:pt x="25" y="173"/>
                  </a:lnTo>
                  <a:lnTo>
                    <a:pt x="25" y="172"/>
                  </a:lnTo>
                  <a:lnTo>
                    <a:pt x="25" y="172"/>
                  </a:lnTo>
                  <a:close/>
                  <a:moveTo>
                    <a:pt x="41" y="118"/>
                  </a:moveTo>
                  <a:lnTo>
                    <a:pt x="41" y="118"/>
                  </a:lnTo>
                  <a:lnTo>
                    <a:pt x="41" y="120"/>
                  </a:lnTo>
                  <a:lnTo>
                    <a:pt x="41" y="120"/>
                  </a:lnTo>
                  <a:lnTo>
                    <a:pt x="39" y="124"/>
                  </a:lnTo>
                  <a:lnTo>
                    <a:pt x="39" y="124"/>
                  </a:lnTo>
                  <a:lnTo>
                    <a:pt x="38" y="129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0" y="129"/>
                  </a:lnTo>
                  <a:lnTo>
                    <a:pt x="27" y="128"/>
                  </a:lnTo>
                  <a:lnTo>
                    <a:pt x="27" y="128"/>
                  </a:lnTo>
                  <a:lnTo>
                    <a:pt x="25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17" y="113"/>
                  </a:lnTo>
                  <a:lnTo>
                    <a:pt x="17" y="113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0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1" y="142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5" y="161"/>
                  </a:lnTo>
                  <a:lnTo>
                    <a:pt x="31" y="164"/>
                  </a:lnTo>
                  <a:lnTo>
                    <a:pt x="31" y="164"/>
                  </a:lnTo>
                  <a:lnTo>
                    <a:pt x="33" y="162"/>
                  </a:lnTo>
                  <a:lnTo>
                    <a:pt x="33" y="162"/>
                  </a:lnTo>
                  <a:lnTo>
                    <a:pt x="36" y="161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5" y="162"/>
                  </a:lnTo>
                  <a:lnTo>
                    <a:pt x="45" y="162"/>
                  </a:lnTo>
                  <a:lnTo>
                    <a:pt x="49" y="165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3" y="175"/>
                  </a:lnTo>
                  <a:lnTo>
                    <a:pt x="53" y="175"/>
                  </a:lnTo>
                  <a:lnTo>
                    <a:pt x="75" y="184"/>
                  </a:lnTo>
                  <a:lnTo>
                    <a:pt x="75" y="184"/>
                  </a:lnTo>
                  <a:lnTo>
                    <a:pt x="85" y="187"/>
                  </a:lnTo>
                  <a:lnTo>
                    <a:pt x="94" y="189"/>
                  </a:lnTo>
                  <a:lnTo>
                    <a:pt x="94" y="189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102" y="187"/>
                  </a:lnTo>
                  <a:lnTo>
                    <a:pt x="102" y="187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9" y="183"/>
                  </a:lnTo>
                  <a:lnTo>
                    <a:pt x="109" y="180"/>
                  </a:lnTo>
                  <a:lnTo>
                    <a:pt x="109" y="180"/>
                  </a:lnTo>
                  <a:lnTo>
                    <a:pt x="110" y="172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1" y="154"/>
                  </a:lnTo>
                  <a:lnTo>
                    <a:pt x="97" y="153"/>
                  </a:lnTo>
                  <a:lnTo>
                    <a:pt x="97" y="153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8" y="145"/>
                  </a:lnTo>
                  <a:lnTo>
                    <a:pt x="88" y="145"/>
                  </a:lnTo>
                  <a:lnTo>
                    <a:pt x="86" y="143"/>
                  </a:lnTo>
                  <a:lnTo>
                    <a:pt x="86" y="143"/>
                  </a:lnTo>
                  <a:lnTo>
                    <a:pt x="86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50"/>
                  </a:lnTo>
                  <a:lnTo>
                    <a:pt x="88" y="153"/>
                  </a:lnTo>
                  <a:lnTo>
                    <a:pt x="88" y="153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6" y="159"/>
                  </a:lnTo>
                  <a:lnTo>
                    <a:pt x="83" y="162"/>
                  </a:lnTo>
                  <a:lnTo>
                    <a:pt x="83" y="162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77" y="164"/>
                  </a:lnTo>
                  <a:lnTo>
                    <a:pt x="71" y="161"/>
                  </a:lnTo>
                  <a:lnTo>
                    <a:pt x="71" y="161"/>
                  </a:lnTo>
                  <a:lnTo>
                    <a:pt x="69" y="157"/>
                  </a:lnTo>
                  <a:lnTo>
                    <a:pt x="69" y="154"/>
                  </a:lnTo>
                  <a:lnTo>
                    <a:pt x="69" y="154"/>
                  </a:lnTo>
                  <a:lnTo>
                    <a:pt x="69" y="150"/>
                  </a:lnTo>
                  <a:lnTo>
                    <a:pt x="69" y="150"/>
                  </a:lnTo>
                  <a:lnTo>
                    <a:pt x="72" y="14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1" y="118"/>
                  </a:lnTo>
                  <a:lnTo>
                    <a:pt x="41" y="118"/>
                  </a:lnTo>
                  <a:close/>
                  <a:moveTo>
                    <a:pt x="131" y="19"/>
                  </a:moveTo>
                  <a:lnTo>
                    <a:pt x="131" y="19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0" y="19"/>
                  </a:lnTo>
                  <a:lnTo>
                    <a:pt x="140" y="19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1" y="19"/>
                  </a:lnTo>
                  <a:lnTo>
                    <a:pt x="131" y="19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72" y="30"/>
                  </a:lnTo>
                  <a:lnTo>
                    <a:pt x="72" y="30"/>
                  </a:lnTo>
                  <a:lnTo>
                    <a:pt x="80" y="23"/>
                  </a:lnTo>
                  <a:lnTo>
                    <a:pt x="80" y="23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74" y="23"/>
                  </a:lnTo>
                  <a:lnTo>
                    <a:pt x="68" y="30"/>
                  </a:lnTo>
                  <a:lnTo>
                    <a:pt x="61" y="38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94" y="107"/>
                  </a:moveTo>
                  <a:lnTo>
                    <a:pt x="94" y="107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4" y="107"/>
                  </a:lnTo>
                  <a:lnTo>
                    <a:pt x="94" y="107"/>
                  </a:lnTo>
                  <a:close/>
                  <a:moveTo>
                    <a:pt x="85" y="19"/>
                  </a:moveTo>
                  <a:lnTo>
                    <a:pt x="85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97" y="12"/>
                  </a:lnTo>
                  <a:lnTo>
                    <a:pt x="110" y="9"/>
                  </a:lnTo>
                  <a:lnTo>
                    <a:pt x="110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07" y="8"/>
                  </a:lnTo>
                  <a:lnTo>
                    <a:pt x="99" y="11"/>
                  </a:lnTo>
                  <a:lnTo>
                    <a:pt x="90" y="14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5" y="19"/>
                  </a:lnTo>
                  <a:close/>
                  <a:moveTo>
                    <a:pt x="82" y="66"/>
                  </a:moveTo>
                  <a:lnTo>
                    <a:pt x="82" y="66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61"/>
                  </a:lnTo>
                  <a:lnTo>
                    <a:pt x="82" y="66"/>
                  </a:lnTo>
                  <a:lnTo>
                    <a:pt x="82" y="66"/>
                  </a:lnTo>
                  <a:close/>
                  <a:moveTo>
                    <a:pt x="47" y="52"/>
                  </a:move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7" y="52"/>
                  </a:lnTo>
                  <a:lnTo>
                    <a:pt x="47" y="52"/>
                  </a:lnTo>
                  <a:close/>
                  <a:moveTo>
                    <a:pt x="110" y="50"/>
                  </a:moveTo>
                  <a:lnTo>
                    <a:pt x="110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10" y="50"/>
                  </a:lnTo>
                  <a:lnTo>
                    <a:pt x="110" y="50"/>
                  </a:lnTo>
                  <a:close/>
                  <a:moveTo>
                    <a:pt x="150" y="94"/>
                  </a:moveTo>
                  <a:lnTo>
                    <a:pt x="150" y="94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48" y="87"/>
                  </a:lnTo>
                  <a:lnTo>
                    <a:pt x="148" y="87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26" y="22"/>
                  </a:moveTo>
                  <a:lnTo>
                    <a:pt x="126" y="22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6" y="22"/>
                  </a:lnTo>
                  <a:lnTo>
                    <a:pt x="126" y="22"/>
                  </a:lnTo>
                  <a:close/>
                  <a:moveTo>
                    <a:pt x="94" y="53"/>
                  </a:moveTo>
                  <a:lnTo>
                    <a:pt x="94" y="53"/>
                  </a:lnTo>
                  <a:lnTo>
                    <a:pt x="94" y="55"/>
                  </a:lnTo>
                  <a:lnTo>
                    <a:pt x="94" y="55"/>
                  </a:lnTo>
                  <a:lnTo>
                    <a:pt x="91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0" y="53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4" y="53"/>
                  </a:lnTo>
                  <a:lnTo>
                    <a:pt x="94" y="53"/>
                  </a:lnTo>
                  <a:close/>
                  <a:moveTo>
                    <a:pt x="113" y="139"/>
                  </a:moveTo>
                  <a:lnTo>
                    <a:pt x="113" y="139"/>
                  </a:lnTo>
                  <a:lnTo>
                    <a:pt x="115" y="135"/>
                  </a:lnTo>
                  <a:lnTo>
                    <a:pt x="115" y="135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3" y="134"/>
                  </a:lnTo>
                  <a:lnTo>
                    <a:pt x="113" y="134"/>
                  </a:lnTo>
                  <a:lnTo>
                    <a:pt x="105" y="137"/>
                  </a:lnTo>
                  <a:lnTo>
                    <a:pt x="105" y="137"/>
                  </a:lnTo>
                  <a:lnTo>
                    <a:pt x="105" y="139"/>
                  </a:lnTo>
                  <a:lnTo>
                    <a:pt x="105" y="140"/>
                  </a:lnTo>
                  <a:lnTo>
                    <a:pt x="105" y="140"/>
                  </a:lnTo>
                  <a:lnTo>
                    <a:pt x="105" y="142"/>
                  </a:lnTo>
                  <a:lnTo>
                    <a:pt x="105" y="142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3" y="139"/>
                  </a:lnTo>
                  <a:close/>
                  <a:moveTo>
                    <a:pt x="90" y="39"/>
                  </a:moveTo>
                  <a:lnTo>
                    <a:pt x="90" y="39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6" y="28"/>
                  </a:lnTo>
                  <a:lnTo>
                    <a:pt x="96" y="28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9"/>
                  </a:lnTo>
                  <a:lnTo>
                    <a:pt x="90" y="39"/>
                  </a:lnTo>
                  <a:close/>
                  <a:moveTo>
                    <a:pt x="148" y="41"/>
                  </a:moveTo>
                  <a:lnTo>
                    <a:pt x="148" y="41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2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8" y="41"/>
                  </a:lnTo>
                  <a:lnTo>
                    <a:pt x="148" y="41"/>
                  </a:lnTo>
                  <a:close/>
                  <a:moveTo>
                    <a:pt x="96" y="6"/>
                  </a:moveTo>
                  <a:lnTo>
                    <a:pt x="96" y="6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20" y="3"/>
                  </a:lnTo>
                  <a:lnTo>
                    <a:pt x="120" y="3"/>
                  </a:lnTo>
                  <a:lnTo>
                    <a:pt x="113" y="3"/>
                  </a:lnTo>
                  <a:lnTo>
                    <a:pt x="107" y="3"/>
                  </a:lnTo>
                  <a:lnTo>
                    <a:pt x="101" y="4"/>
                  </a:lnTo>
                  <a:lnTo>
                    <a:pt x="96" y="6"/>
                  </a:lnTo>
                  <a:lnTo>
                    <a:pt x="96" y="6"/>
                  </a:lnTo>
                  <a:close/>
                  <a:moveTo>
                    <a:pt x="55" y="58"/>
                  </a:moveTo>
                  <a:lnTo>
                    <a:pt x="55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9"/>
                  </a:lnTo>
                  <a:lnTo>
                    <a:pt x="47" y="69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5" y="58"/>
                  </a:lnTo>
                  <a:lnTo>
                    <a:pt x="55" y="58"/>
                  </a:lnTo>
                  <a:close/>
                  <a:moveTo>
                    <a:pt x="83" y="38"/>
                  </a:moveTo>
                  <a:lnTo>
                    <a:pt x="83" y="38"/>
                  </a:lnTo>
                  <a:lnTo>
                    <a:pt x="83" y="39"/>
                  </a:lnTo>
                  <a:lnTo>
                    <a:pt x="83" y="39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4"/>
                  </a:lnTo>
                  <a:lnTo>
                    <a:pt x="83" y="44"/>
                  </a:lnTo>
                  <a:lnTo>
                    <a:pt x="83" y="44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41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3" y="38"/>
                  </a:lnTo>
                  <a:lnTo>
                    <a:pt x="83" y="38"/>
                  </a:lnTo>
                  <a:close/>
                  <a:moveTo>
                    <a:pt x="77" y="82"/>
                  </a:moveTo>
                  <a:lnTo>
                    <a:pt x="77" y="82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5" y="75"/>
                  </a:lnTo>
                  <a:lnTo>
                    <a:pt x="75" y="75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5"/>
                  </a:lnTo>
                  <a:lnTo>
                    <a:pt x="69" y="75"/>
                  </a:lnTo>
                  <a:lnTo>
                    <a:pt x="77" y="82"/>
                  </a:lnTo>
                  <a:lnTo>
                    <a:pt x="77" y="82"/>
                  </a:lnTo>
                  <a:close/>
                  <a:moveTo>
                    <a:pt x="143" y="16"/>
                  </a:moveTo>
                  <a:lnTo>
                    <a:pt x="143" y="16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4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45" y="16"/>
                  </a:lnTo>
                  <a:lnTo>
                    <a:pt x="145" y="16"/>
                  </a:lnTo>
                  <a:lnTo>
                    <a:pt x="143" y="16"/>
                  </a:lnTo>
                  <a:lnTo>
                    <a:pt x="143" y="16"/>
                  </a:lnTo>
                  <a:close/>
                  <a:moveTo>
                    <a:pt x="150" y="41"/>
                  </a:moveTo>
                  <a:lnTo>
                    <a:pt x="150" y="41"/>
                  </a:lnTo>
                  <a:lnTo>
                    <a:pt x="151" y="41"/>
                  </a:lnTo>
                  <a:lnTo>
                    <a:pt x="151" y="41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6" y="33"/>
                  </a:lnTo>
                  <a:lnTo>
                    <a:pt x="146" y="31"/>
                  </a:lnTo>
                  <a:lnTo>
                    <a:pt x="146" y="31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50" y="41"/>
                  </a:lnTo>
                  <a:lnTo>
                    <a:pt x="150" y="41"/>
                  </a:lnTo>
                  <a:close/>
                  <a:moveTo>
                    <a:pt x="113" y="66"/>
                  </a:moveTo>
                  <a:lnTo>
                    <a:pt x="113" y="66"/>
                  </a:lnTo>
                  <a:lnTo>
                    <a:pt x="110" y="68"/>
                  </a:lnTo>
                  <a:lnTo>
                    <a:pt x="110" y="68"/>
                  </a:lnTo>
                  <a:lnTo>
                    <a:pt x="113" y="75"/>
                  </a:lnTo>
                  <a:lnTo>
                    <a:pt x="113" y="75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3" y="66"/>
                  </a:lnTo>
                  <a:lnTo>
                    <a:pt x="113" y="66"/>
                  </a:lnTo>
                  <a:close/>
                  <a:moveTo>
                    <a:pt x="71" y="82"/>
                  </a:moveTo>
                  <a:lnTo>
                    <a:pt x="71" y="82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83"/>
                  </a:lnTo>
                  <a:lnTo>
                    <a:pt x="64" y="83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71" y="82"/>
                  </a:lnTo>
                  <a:lnTo>
                    <a:pt x="71" y="82"/>
                  </a:lnTo>
                  <a:close/>
                  <a:moveTo>
                    <a:pt x="124" y="80"/>
                  </a:moveTo>
                  <a:lnTo>
                    <a:pt x="124" y="80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4"/>
                  </a:lnTo>
                  <a:lnTo>
                    <a:pt x="131" y="74"/>
                  </a:lnTo>
                  <a:lnTo>
                    <a:pt x="123" y="77"/>
                  </a:lnTo>
                  <a:lnTo>
                    <a:pt x="123" y="77"/>
                  </a:lnTo>
                  <a:lnTo>
                    <a:pt x="124" y="80"/>
                  </a:lnTo>
                  <a:lnTo>
                    <a:pt x="124" y="80"/>
                  </a:lnTo>
                  <a:close/>
                  <a:moveTo>
                    <a:pt x="110" y="17"/>
                  </a:moveTo>
                  <a:lnTo>
                    <a:pt x="110" y="17"/>
                  </a:lnTo>
                  <a:lnTo>
                    <a:pt x="105" y="19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10" y="17"/>
                  </a:lnTo>
                  <a:lnTo>
                    <a:pt x="110" y="17"/>
                  </a:lnTo>
                  <a:close/>
                  <a:moveTo>
                    <a:pt x="75" y="63"/>
                  </a:moveTo>
                  <a:lnTo>
                    <a:pt x="75" y="63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3"/>
                  </a:lnTo>
                  <a:lnTo>
                    <a:pt x="75" y="63"/>
                  </a:lnTo>
                  <a:close/>
                  <a:moveTo>
                    <a:pt x="63" y="53"/>
                  </a:moveTo>
                  <a:lnTo>
                    <a:pt x="63" y="53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3" y="53"/>
                  </a:lnTo>
                  <a:lnTo>
                    <a:pt x="63" y="53"/>
                  </a:lnTo>
                  <a:close/>
                  <a:moveTo>
                    <a:pt x="97" y="82"/>
                  </a:moveTo>
                  <a:lnTo>
                    <a:pt x="97" y="82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1" y="87"/>
                  </a:lnTo>
                  <a:lnTo>
                    <a:pt x="101" y="87"/>
                  </a:lnTo>
                  <a:lnTo>
                    <a:pt x="102" y="87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97" y="82"/>
                  </a:lnTo>
                  <a:lnTo>
                    <a:pt x="97" y="82"/>
                  </a:lnTo>
                  <a:close/>
                  <a:moveTo>
                    <a:pt x="49" y="85"/>
                  </a:moveTo>
                  <a:lnTo>
                    <a:pt x="4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5"/>
                  </a:lnTo>
                  <a:lnTo>
                    <a:pt x="49" y="85"/>
                  </a:lnTo>
                  <a:close/>
                  <a:moveTo>
                    <a:pt x="110" y="79"/>
                  </a:moveTo>
                  <a:lnTo>
                    <a:pt x="110" y="79"/>
                  </a:lnTo>
                  <a:lnTo>
                    <a:pt x="109" y="72"/>
                  </a:lnTo>
                  <a:lnTo>
                    <a:pt x="109" y="72"/>
                  </a:lnTo>
                  <a:lnTo>
                    <a:pt x="105" y="75"/>
                  </a:lnTo>
                  <a:lnTo>
                    <a:pt x="105" y="75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79"/>
                  </a:lnTo>
                  <a:lnTo>
                    <a:pt x="110" y="79"/>
                  </a:lnTo>
                  <a:close/>
                  <a:moveTo>
                    <a:pt x="52" y="87"/>
                  </a:moveTo>
                  <a:lnTo>
                    <a:pt x="52" y="87"/>
                  </a:lnTo>
                  <a:lnTo>
                    <a:pt x="53" y="85"/>
                  </a:lnTo>
                  <a:lnTo>
                    <a:pt x="53" y="83"/>
                  </a:lnTo>
                  <a:lnTo>
                    <a:pt x="53" y="83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77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87"/>
                  </a:lnTo>
                  <a:lnTo>
                    <a:pt x="52" y="87"/>
                  </a:lnTo>
                  <a:close/>
                  <a:moveTo>
                    <a:pt x="156" y="36"/>
                  </a:moveTo>
                  <a:lnTo>
                    <a:pt x="156" y="36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6" y="33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6" y="27"/>
                  </a:lnTo>
                  <a:lnTo>
                    <a:pt x="156" y="27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1" y="25"/>
                  </a:lnTo>
                  <a:lnTo>
                    <a:pt x="151" y="25"/>
                  </a:lnTo>
                  <a:lnTo>
                    <a:pt x="154" y="30"/>
                  </a:lnTo>
                  <a:lnTo>
                    <a:pt x="156" y="36"/>
                  </a:lnTo>
                  <a:lnTo>
                    <a:pt x="156" y="36"/>
                  </a:lnTo>
                  <a:close/>
                  <a:moveTo>
                    <a:pt x="15" y="105"/>
                  </a:moveTo>
                  <a:lnTo>
                    <a:pt x="15" y="105"/>
                  </a:lnTo>
                  <a:lnTo>
                    <a:pt x="17" y="102"/>
                  </a:lnTo>
                  <a:lnTo>
                    <a:pt x="17" y="102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5" y="105"/>
                  </a:lnTo>
                  <a:lnTo>
                    <a:pt x="15" y="105"/>
                  </a:lnTo>
                  <a:close/>
                  <a:moveTo>
                    <a:pt x="74" y="52"/>
                  </a:moveTo>
                  <a:lnTo>
                    <a:pt x="74" y="52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74" y="52"/>
                  </a:lnTo>
                  <a:lnTo>
                    <a:pt x="74" y="52"/>
                  </a:lnTo>
                  <a:close/>
                  <a:moveTo>
                    <a:pt x="28" y="99"/>
                  </a:moveTo>
                  <a:lnTo>
                    <a:pt x="28" y="99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0" y="93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9"/>
                  </a:lnTo>
                  <a:lnTo>
                    <a:pt x="28" y="99"/>
                  </a:lnTo>
                  <a:close/>
                  <a:moveTo>
                    <a:pt x="86" y="66"/>
                  </a:moveTo>
                  <a:lnTo>
                    <a:pt x="86" y="66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6"/>
                  </a:lnTo>
                  <a:lnTo>
                    <a:pt x="86" y="66"/>
                  </a:lnTo>
                  <a:close/>
                  <a:moveTo>
                    <a:pt x="77" y="93"/>
                  </a:moveTo>
                  <a:lnTo>
                    <a:pt x="77" y="93"/>
                  </a:lnTo>
                  <a:lnTo>
                    <a:pt x="77" y="88"/>
                  </a:lnTo>
                  <a:lnTo>
                    <a:pt x="77" y="88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7" y="93"/>
                  </a:lnTo>
                  <a:lnTo>
                    <a:pt x="77" y="93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1" y="126"/>
                  </a:moveTo>
                  <a:lnTo>
                    <a:pt x="121" y="126"/>
                  </a:lnTo>
                  <a:lnTo>
                    <a:pt x="124" y="124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4" y="120"/>
                  </a:lnTo>
                  <a:lnTo>
                    <a:pt x="124" y="120"/>
                  </a:lnTo>
                  <a:lnTo>
                    <a:pt x="123" y="121"/>
                  </a:lnTo>
                  <a:lnTo>
                    <a:pt x="123" y="121"/>
                  </a:lnTo>
                  <a:lnTo>
                    <a:pt x="121" y="123"/>
                  </a:lnTo>
                  <a:lnTo>
                    <a:pt x="121" y="126"/>
                  </a:lnTo>
                  <a:lnTo>
                    <a:pt x="121" y="126"/>
                  </a:lnTo>
                  <a:close/>
                  <a:moveTo>
                    <a:pt x="38" y="83"/>
                  </a:moveTo>
                  <a:lnTo>
                    <a:pt x="38" y="83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7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2"/>
                  </a:lnTo>
                  <a:lnTo>
                    <a:pt x="38" y="83"/>
                  </a:lnTo>
                  <a:lnTo>
                    <a:pt x="38" y="83"/>
                  </a:lnTo>
                  <a:close/>
                  <a:moveTo>
                    <a:pt x="113" y="107"/>
                  </a:moveTo>
                  <a:lnTo>
                    <a:pt x="113" y="107"/>
                  </a:lnTo>
                  <a:lnTo>
                    <a:pt x="118" y="105"/>
                  </a:lnTo>
                  <a:lnTo>
                    <a:pt x="118" y="105"/>
                  </a:lnTo>
                  <a:lnTo>
                    <a:pt x="120" y="105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18" y="101"/>
                  </a:lnTo>
                  <a:lnTo>
                    <a:pt x="118" y="101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3" y="107"/>
                  </a:lnTo>
                  <a:lnTo>
                    <a:pt x="113" y="107"/>
                  </a:lnTo>
                  <a:close/>
                  <a:moveTo>
                    <a:pt x="154" y="72"/>
                  </a:moveTo>
                  <a:lnTo>
                    <a:pt x="154" y="72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1" y="74"/>
                  </a:lnTo>
                  <a:lnTo>
                    <a:pt x="151" y="74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4" y="72"/>
                  </a:lnTo>
                  <a:lnTo>
                    <a:pt x="154" y="72"/>
                  </a:lnTo>
                  <a:close/>
                  <a:moveTo>
                    <a:pt x="137" y="105"/>
                  </a:moveTo>
                  <a:lnTo>
                    <a:pt x="137" y="105"/>
                  </a:lnTo>
                  <a:lnTo>
                    <a:pt x="137" y="105"/>
                  </a:lnTo>
                  <a:lnTo>
                    <a:pt x="137" y="105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37" y="101"/>
                  </a:lnTo>
                  <a:lnTo>
                    <a:pt x="137" y="101"/>
                  </a:lnTo>
                  <a:lnTo>
                    <a:pt x="137" y="105"/>
                  </a:lnTo>
                  <a:lnTo>
                    <a:pt x="137" y="105"/>
                  </a:lnTo>
                  <a:close/>
                  <a:moveTo>
                    <a:pt x="96" y="121"/>
                  </a:moveTo>
                  <a:lnTo>
                    <a:pt x="96" y="121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3"/>
                  </a:lnTo>
                  <a:lnTo>
                    <a:pt x="101" y="123"/>
                  </a:lnTo>
                  <a:lnTo>
                    <a:pt x="101" y="123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96" y="121"/>
                  </a:lnTo>
                  <a:lnTo>
                    <a:pt x="96" y="121"/>
                  </a:lnTo>
                  <a:close/>
                  <a:moveTo>
                    <a:pt x="97" y="16"/>
                  </a:moveTo>
                  <a:lnTo>
                    <a:pt x="97" y="16"/>
                  </a:lnTo>
                  <a:lnTo>
                    <a:pt x="91" y="19"/>
                  </a:lnTo>
                  <a:lnTo>
                    <a:pt x="91" y="19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7"/>
                  </a:lnTo>
                  <a:lnTo>
                    <a:pt x="97" y="16"/>
                  </a:lnTo>
                  <a:lnTo>
                    <a:pt x="97" y="16"/>
                  </a:lnTo>
                  <a:close/>
                  <a:moveTo>
                    <a:pt x="56" y="74"/>
                  </a:moveTo>
                  <a:lnTo>
                    <a:pt x="56" y="74"/>
                  </a:lnTo>
                  <a:lnTo>
                    <a:pt x="60" y="74"/>
                  </a:lnTo>
                  <a:lnTo>
                    <a:pt x="60" y="74"/>
                  </a:lnTo>
                  <a:lnTo>
                    <a:pt x="63" y="75"/>
                  </a:lnTo>
                  <a:lnTo>
                    <a:pt x="63" y="75"/>
                  </a:lnTo>
                  <a:lnTo>
                    <a:pt x="64" y="75"/>
                  </a:lnTo>
                  <a:lnTo>
                    <a:pt x="64" y="75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56" y="74"/>
                  </a:lnTo>
                  <a:lnTo>
                    <a:pt x="56" y="74"/>
                  </a:lnTo>
                  <a:close/>
                  <a:moveTo>
                    <a:pt x="63" y="102"/>
                  </a:moveTo>
                  <a:lnTo>
                    <a:pt x="63" y="102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6" y="98"/>
                  </a:lnTo>
                  <a:lnTo>
                    <a:pt x="66" y="98"/>
                  </a:lnTo>
                  <a:lnTo>
                    <a:pt x="63" y="102"/>
                  </a:lnTo>
                  <a:lnTo>
                    <a:pt x="63" y="102"/>
                  </a:lnTo>
                  <a:close/>
                  <a:moveTo>
                    <a:pt x="107" y="87"/>
                  </a:moveTo>
                  <a:lnTo>
                    <a:pt x="107" y="87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7" y="87"/>
                  </a:lnTo>
                  <a:lnTo>
                    <a:pt x="107" y="87"/>
                  </a:lnTo>
                  <a:close/>
                  <a:moveTo>
                    <a:pt x="129" y="121"/>
                  </a:moveTo>
                  <a:lnTo>
                    <a:pt x="129" y="121"/>
                  </a:lnTo>
                  <a:lnTo>
                    <a:pt x="131" y="121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7" y="116"/>
                  </a:lnTo>
                  <a:lnTo>
                    <a:pt x="127" y="116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9" y="121"/>
                  </a:lnTo>
                  <a:lnTo>
                    <a:pt x="129" y="121"/>
                  </a:lnTo>
                  <a:close/>
                  <a:moveTo>
                    <a:pt x="109" y="112"/>
                  </a:moveTo>
                  <a:lnTo>
                    <a:pt x="109" y="112"/>
                  </a:lnTo>
                  <a:lnTo>
                    <a:pt x="109" y="112"/>
                  </a:lnTo>
                  <a:lnTo>
                    <a:pt x="109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09" y="107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12"/>
                  </a:lnTo>
                  <a:lnTo>
                    <a:pt x="109" y="112"/>
                  </a:lnTo>
                  <a:close/>
                  <a:moveTo>
                    <a:pt x="137" y="80"/>
                  </a:moveTo>
                  <a:lnTo>
                    <a:pt x="137" y="80"/>
                  </a:lnTo>
                  <a:lnTo>
                    <a:pt x="134" y="82"/>
                  </a:lnTo>
                  <a:lnTo>
                    <a:pt x="134" y="82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2"/>
                  </a:lnTo>
                  <a:lnTo>
                    <a:pt x="137" y="80"/>
                  </a:lnTo>
                  <a:lnTo>
                    <a:pt x="137" y="80"/>
                  </a:lnTo>
                  <a:close/>
                  <a:moveTo>
                    <a:pt x="110" y="36"/>
                  </a:moveTo>
                  <a:lnTo>
                    <a:pt x="110" y="36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4"/>
                  </a:lnTo>
                  <a:lnTo>
                    <a:pt x="115" y="34"/>
                  </a:lnTo>
                  <a:lnTo>
                    <a:pt x="110" y="36"/>
                  </a:lnTo>
                  <a:lnTo>
                    <a:pt x="110" y="36"/>
                  </a:lnTo>
                  <a:close/>
                  <a:moveTo>
                    <a:pt x="101" y="53"/>
                  </a:moveTo>
                  <a:lnTo>
                    <a:pt x="101" y="53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102" y="63"/>
                  </a:lnTo>
                  <a:lnTo>
                    <a:pt x="102" y="63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1" y="53"/>
                  </a:lnTo>
                  <a:lnTo>
                    <a:pt x="101" y="53"/>
                  </a:lnTo>
                  <a:close/>
                  <a:moveTo>
                    <a:pt x="113" y="25"/>
                  </a:moveTo>
                  <a:lnTo>
                    <a:pt x="113" y="25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3" y="27"/>
                  </a:lnTo>
                  <a:lnTo>
                    <a:pt x="113" y="25"/>
                  </a:lnTo>
                  <a:lnTo>
                    <a:pt x="113" y="25"/>
                  </a:lnTo>
                  <a:close/>
                  <a:moveTo>
                    <a:pt x="175" y="28"/>
                  </a:moveTo>
                  <a:lnTo>
                    <a:pt x="175" y="28"/>
                  </a:lnTo>
                  <a:lnTo>
                    <a:pt x="172" y="23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70" y="23"/>
                  </a:lnTo>
                  <a:lnTo>
                    <a:pt x="175" y="28"/>
                  </a:lnTo>
                  <a:lnTo>
                    <a:pt x="175" y="28"/>
                  </a:lnTo>
                  <a:close/>
                  <a:moveTo>
                    <a:pt x="135" y="91"/>
                  </a:moveTo>
                  <a:lnTo>
                    <a:pt x="135" y="91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42" y="93"/>
                  </a:lnTo>
                  <a:lnTo>
                    <a:pt x="142" y="93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5" y="91"/>
                  </a:lnTo>
                  <a:lnTo>
                    <a:pt x="135" y="91"/>
                  </a:lnTo>
                  <a:close/>
                  <a:moveTo>
                    <a:pt x="33" y="120"/>
                  </a:moveTo>
                  <a:lnTo>
                    <a:pt x="33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3" y="118"/>
                  </a:lnTo>
                  <a:lnTo>
                    <a:pt x="33" y="120"/>
                  </a:lnTo>
                  <a:lnTo>
                    <a:pt x="33" y="120"/>
                  </a:lnTo>
                  <a:close/>
                  <a:moveTo>
                    <a:pt x="8" y="140"/>
                  </a:moveTo>
                  <a:lnTo>
                    <a:pt x="8" y="140"/>
                  </a:lnTo>
                  <a:lnTo>
                    <a:pt x="6" y="132"/>
                  </a:lnTo>
                  <a:lnTo>
                    <a:pt x="6" y="126"/>
                  </a:lnTo>
                  <a:lnTo>
                    <a:pt x="6" y="126"/>
                  </a:lnTo>
                  <a:lnTo>
                    <a:pt x="6" y="132"/>
                  </a:lnTo>
                  <a:lnTo>
                    <a:pt x="6" y="137"/>
                  </a:lnTo>
                  <a:lnTo>
                    <a:pt x="6" y="137"/>
                  </a:lnTo>
                  <a:lnTo>
                    <a:pt x="8" y="140"/>
                  </a:lnTo>
                  <a:lnTo>
                    <a:pt x="8" y="140"/>
                  </a:lnTo>
                  <a:close/>
                  <a:moveTo>
                    <a:pt x="77" y="50"/>
                  </a:moveTo>
                  <a:lnTo>
                    <a:pt x="77" y="50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7" y="50"/>
                  </a:lnTo>
                  <a:lnTo>
                    <a:pt x="77" y="50"/>
                  </a:lnTo>
                  <a:close/>
                  <a:moveTo>
                    <a:pt x="99" y="61"/>
                  </a:moveTo>
                  <a:lnTo>
                    <a:pt x="99" y="61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1"/>
                  </a:lnTo>
                  <a:lnTo>
                    <a:pt x="99" y="61"/>
                  </a:lnTo>
                  <a:close/>
                  <a:moveTo>
                    <a:pt x="132" y="58"/>
                  </a:moveTo>
                  <a:lnTo>
                    <a:pt x="132" y="58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close/>
                  <a:moveTo>
                    <a:pt x="150" y="55"/>
                  </a:moveTo>
                  <a:lnTo>
                    <a:pt x="150" y="55"/>
                  </a:lnTo>
                  <a:lnTo>
                    <a:pt x="150" y="55"/>
                  </a:lnTo>
                  <a:lnTo>
                    <a:pt x="150" y="55"/>
                  </a:lnTo>
                  <a:lnTo>
                    <a:pt x="150" y="49"/>
                  </a:lnTo>
                  <a:lnTo>
                    <a:pt x="150" y="49"/>
                  </a:lnTo>
                  <a:lnTo>
                    <a:pt x="146" y="52"/>
                  </a:lnTo>
                  <a:lnTo>
                    <a:pt x="146" y="52"/>
                  </a:lnTo>
                  <a:lnTo>
                    <a:pt x="148" y="53"/>
                  </a:lnTo>
                  <a:lnTo>
                    <a:pt x="150" y="55"/>
                  </a:lnTo>
                  <a:lnTo>
                    <a:pt x="150" y="55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2"/>
                  </a:lnTo>
                  <a:lnTo>
                    <a:pt x="75" y="42"/>
                  </a:lnTo>
                  <a:close/>
                  <a:moveTo>
                    <a:pt x="142" y="60"/>
                  </a:moveTo>
                  <a:lnTo>
                    <a:pt x="142" y="60"/>
                  </a:lnTo>
                  <a:lnTo>
                    <a:pt x="140" y="57"/>
                  </a:lnTo>
                  <a:lnTo>
                    <a:pt x="140" y="57"/>
                  </a:lnTo>
                  <a:lnTo>
                    <a:pt x="139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1"/>
                  </a:lnTo>
                  <a:lnTo>
                    <a:pt x="139" y="61"/>
                  </a:lnTo>
                  <a:lnTo>
                    <a:pt x="142" y="60"/>
                  </a:lnTo>
                  <a:lnTo>
                    <a:pt x="142" y="60"/>
                  </a:lnTo>
                  <a:close/>
                  <a:moveTo>
                    <a:pt x="60" y="57"/>
                  </a:moveTo>
                  <a:lnTo>
                    <a:pt x="60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57"/>
                  </a:lnTo>
                  <a:lnTo>
                    <a:pt x="60" y="57"/>
                  </a:lnTo>
                  <a:close/>
                  <a:moveTo>
                    <a:pt x="131" y="82"/>
                  </a:moveTo>
                  <a:lnTo>
                    <a:pt x="131" y="82"/>
                  </a:lnTo>
                  <a:lnTo>
                    <a:pt x="126" y="87"/>
                  </a:lnTo>
                  <a:lnTo>
                    <a:pt x="126" y="87"/>
                  </a:lnTo>
                  <a:lnTo>
                    <a:pt x="129" y="85"/>
                  </a:lnTo>
                  <a:lnTo>
                    <a:pt x="129" y="85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1" y="82"/>
                  </a:lnTo>
                  <a:lnTo>
                    <a:pt x="131" y="82"/>
                  </a:lnTo>
                  <a:close/>
                  <a:moveTo>
                    <a:pt x="109" y="153"/>
                  </a:moveTo>
                  <a:lnTo>
                    <a:pt x="109" y="153"/>
                  </a:lnTo>
                  <a:lnTo>
                    <a:pt x="109" y="153"/>
                  </a:lnTo>
                  <a:lnTo>
                    <a:pt x="109" y="153"/>
                  </a:lnTo>
                  <a:lnTo>
                    <a:pt x="110" y="146"/>
                  </a:lnTo>
                  <a:lnTo>
                    <a:pt x="110" y="146"/>
                  </a:lnTo>
                  <a:lnTo>
                    <a:pt x="107" y="146"/>
                  </a:lnTo>
                  <a:lnTo>
                    <a:pt x="107" y="146"/>
                  </a:lnTo>
                  <a:lnTo>
                    <a:pt x="109" y="153"/>
                  </a:lnTo>
                  <a:lnTo>
                    <a:pt x="109" y="153"/>
                  </a:lnTo>
                  <a:close/>
                  <a:moveTo>
                    <a:pt x="176" y="44"/>
                  </a:moveTo>
                  <a:lnTo>
                    <a:pt x="176" y="44"/>
                  </a:lnTo>
                  <a:lnTo>
                    <a:pt x="176" y="39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6" y="39"/>
                  </a:lnTo>
                  <a:lnTo>
                    <a:pt x="176" y="44"/>
                  </a:lnTo>
                  <a:lnTo>
                    <a:pt x="176" y="44"/>
                  </a:lnTo>
                  <a:close/>
                  <a:moveTo>
                    <a:pt x="170" y="75"/>
                  </a:moveTo>
                  <a:lnTo>
                    <a:pt x="170" y="75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70" y="75"/>
                  </a:lnTo>
                  <a:lnTo>
                    <a:pt x="170" y="75"/>
                  </a:lnTo>
                  <a:close/>
                  <a:moveTo>
                    <a:pt x="124" y="74"/>
                  </a:moveTo>
                  <a:lnTo>
                    <a:pt x="124" y="74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18" y="74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24" y="74"/>
                  </a:lnTo>
                  <a:lnTo>
                    <a:pt x="124" y="74"/>
                  </a:lnTo>
                  <a:close/>
                  <a:moveTo>
                    <a:pt x="146" y="131"/>
                  </a:moveTo>
                  <a:lnTo>
                    <a:pt x="146" y="131"/>
                  </a:lnTo>
                  <a:lnTo>
                    <a:pt x="142" y="135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43" y="135"/>
                  </a:lnTo>
                  <a:lnTo>
                    <a:pt x="146" y="131"/>
                  </a:lnTo>
                  <a:lnTo>
                    <a:pt x="146" y="131"/>
                  </a:lnTo>
                  <a:close/>
                  <a:moveTo>
                    <a:pt x="77" y="105"/>
                  </a:moveTo>
                  <a:lnTo>
                    <a:pt x="77" y="105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0" y="105"/>
                  </a:lnTo>
                  <a:lnTo>
                    <a:pt x="80" y="105"/>
                  </a:lnTo>
                  <a:lnTo>
                    <a:pt x="80" y="104"/>
                  </a:lnTo>
                  <a:lnTo>
                    <a:pt x="80" y="104"/>
                  </a:lnTo>
                  <a:lnTo>
                    <a:pt x="79" y="104"/>
                  </a:lnTo>
                  <a:lnTo>
                    <a:pt x="79" y="104"/>
                  </a:lnTo>
                  <a:lnTo>
                    <a:pt x="77" y="105"/>
                  </a:lnTo>
                  <a:lnTo>
                    <a:pt x="77" y="105"/>
                  </a:lnTo>
                  <a:close/>
                  <a:moveTo>
                    <a:pt x="77" y="99"/>
                  </a:moveTo>
                  <a:lnTo>
                    <a:pt x="77" y="99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2" y="93"/>
                  </a:lnTo>
                  <a:lnTo>
                    <a:pt x="72" y="93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77" y="99"/>
                  </a:lnTo>
                  <a:lnTo>
                    <a:pt x="77" y="99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6" y="90"/>
                  </a:lnTo>
                  <a:lnTo>
                    <a:pt x="96" y="90"/>
                  </a:lnTo>
                  <a:close/>
                  <a:moveTo>
                    <a:pt x="88" y="96"/>
                  </a:moveTo>
                  <a:lnTo>
                    <a:pt x="88" y="96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5" y="94"/>
                  </a:lnTo>
                  <a:lnTo>
                    <a:pt x="85" y="98"/>
                  </a:lnTo>
                  <a:lnTo>
                    <a:pt x="85" y="98"/>
                  </a:lnTo>
                  <a:lnTo>
                    <a:pt x="88" y="96"/>
                  </a:lnTo>
                  <a:lnTo>
                    <a:pt x="88" y="96"/>
                  </a:lnTo>
                  <a:close/>
                  <a:moveTo>
                    <a:pt x="104" y="148"/>
                  </a:moveTo>
                  <a:lnTo>
                    <a:pt x="104" y="148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04" y="151"/>
                  </a:lnTo>
                  <a:lnTo>
                    <a:pt x="104" y="151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4" y="148"/>
                  </a:lnTo>
                  <a:lnTo>
                    <a:pt x="104" y="148"/>
                  </a:lnTo>
                  <a:close/>
                  <a:moveTo>
                    <a:pt x="77" y="157"/>
                  </a:moveTo>
                  <a:lnTo>
                    <a:pt x="77" y="157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77" y="153"/>
                  </a:lnTo>
                  <a:lnTo>
                    <a:pt x="77" y="151"/>
                  </a:lnTo>
                  <a:lnTo>
                    <a:pt x="77" y="151"/>
                  </a:lnTo>
                  <a:lnTo>
                    <a:pt x="75" y="154"/>
                  </a:lnTo>
                  <a:lnTo>
                    <a:pt x="77" y="157"/>
                  </a:lnTo>
                  <a:lnTo>
                    <a:pt x="77" y="157"/>
                  </a:lnTo>
                  <a:close/>
                  <a:moveTo>
                    <a:pt x="165" y="93"/>
                  </a:moveTo>
                  <a:lnTo>
                    <a:pt x="165" y="93"/>
                  </a:lnTo>
                  <a:lnTo>
                    <a:pt x="162" y="98"/>
                  </a:lnTo>
                  <a:lnTo>
                    <a:pt x="161" y="102"/>
                  </a:lnTo>
                  <a:lnTo>
                    <a:pt x="161" y="102"/>
                  </a:lnTo>
                  <a:lnTo>
                    <a:pt x="162" y="98"/>
                  </a:lnTo>
                  <a:lnTo>
                    <a:pt x="165" y="93"/>
                  </a:lnTo>
                  <a:lnTo>
                    <a:pt x="165" y="93"/>
                  </a:lnTo>
                  <a:close/>
                  <a:moveTo>
                    <a:pt x="123" y="66"/>
                  </a:moveTo>
                  <a:lnTo>
                    <a:pt x="123" y="6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1" y="63"/>
                  </a:lnTo>
                  <a:lnTo>
                    <a:pt x="121" y="63"/>
                  </a:lnTo>
                  <a:lnTo>
                    <a:pt x="123" y="66"/>
                  </a:lnTo>
                  <a:lnTo>
                    <a:pt x="123" y="66"/>
                  </a:lnTo>
                  <a:close/>
                  <a:moveTo>
                    <a:pt x="99" y="109"/>
                  </a:moveTo>
                  <a:lnTo>
                    <a:pt x="99" y="109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97" y="109"/>
                  </a:lnTo>
                  <a:lnTo>
                    <a:pt x="97" y="109"/>
                  </a:lnTo>
                  <a:lnTo>
                    <a:pt x="99" y="109"/>
                  </a:lnTo>
                  <a:lnTo>
                    <a:pt x="99" y="109"/>
                  </a:lnTo>
                  <a:close/>
                  <a:moveTo>
                    <a:pt x="116" y="20"/>
                  </a:moveTo>
                  <a:lnTo>
                    <a:pt x="116" y="20"/>
                  </a:lnTo>
                  <a:lnTo>
                    <a:pt x="124" y="17"/>
                  </a:lnTo>
                  <a:lnTo>
                    <a:pt x="124" y="17"/>
                  </a:lnTo>
                  <a:lnTo>
                    <a:pt x="121" y="19"/>
                  </a:lnTo>
                  <a:lnTo>
                    <a:pt x="116" y="20"/>
                  </a:lnTo>
                  <a:lnTo>
                    <a:pt x="116" y="20"/>
                  </a:lnTo>
                  <a:close/>
                  <a:moveTo>
                    <a:pt x="77" y="194"/>
                  </a:moveTo>
                  <a:lnTo>
                    <a:pt x="77" y="194"/>
                  </a:lnTo>
                  <a:lnTo>
                    <a:pt x="71" y="191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77" y="194"/>
                  </a:lnTo>
                  <a:lnTo>
                    <a:pt x="77" y="194"/>
                  </a:lnTo>
                  <a:close/>
                  <a:moveTo>
                    <a:pt x="74" y="128"/>
                  </a:moveTo>
                  <a:lnTo>
                    <a:pt x="74" y="128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4" y="128"/>
                  </a:lnTo>
                  <a:lnTo>
                    <a:pt x="74" y="128"/>
                  </a:lnTo>
                  <a:close/>
                  <a:moveTo>
                    <a:pt x="127" y="47"/>
                  </a:moveTo>
                  <a:lnTo>
                    <a:pt x="127" y="47"/>
                  </a:lnTo>
                  <a:lnTo>
                    <a:pt x="124" y="47"/>
                  </a:lnTo>
                  <a:lnTo>
                    <a:pt x="124" y="50"/>
                  </a:lnTo>
                  <a:lnTo>
                    <a:pt x="124" y="50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7"/>
                  </a:lnTo>
                  <a:lnTo>
                    <a:pt x="127" y="47"/>
                  </a:lnTo>
                  <a:close/>
                  <a:moveTo>
                    <a:pt x="88" y="77"/>
                  </a:moveTo>
                  <a:lnTo>
                    <a:pt x="88" y="77"/>
                  </a:lnTo>
                  <a:lnTo>
                    <a:pt x="85" y="79"/>
                  </a:lnTo>
                  <a:lnTo>
                    <a:pt x="85" y="79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77"/>
                  </a:lnTo>
                  <a:lnTo>
                    <a:pt x="88" y="77"/>
                  </a:lnTo>
                  <a:close/>
                  <a:moveTo>
                    <a:pt x="79" y="150"/>
                  </a:moveTo>
                  <a:lnTo>
                    <a:pt x="79" y="150"/>
                  </a:lnTo>
                  <a:lnTo>
                    <a:pt x="80" y="153"/>
                  </a:lnTo>
                  <a:lnTo>
                    <a:pt x="83" y="154"/>
                  </a:lnTo>
                  <a:lnTo>
                    <a:pt x="83" y="154"/>
                  </a:lnTo>
                  <a:lnTo>
                    <a:pt x="83" y="153"/>
                  </a:lnTo>
                  <a:lnTo>
                    <a:pt x="83" y="153"/>
                  </a:lnTo>
                  <a:lnTo>
                    <a:pt x="83" y="151"/>
                  </a:lnTo>
                  <a:lnTo>
                    <a:pt x="82" y="151"/>
                  </a:lnTo>
                  <a:lnTo>
                    <a:pt x="82" y="151"/>
                  </a:lnTo>
                  <a:lnTo>
                    <a:pt x="79" y="150"/>
                  </a:lnTo>
                  <a:lnTo>
                    <a:pt x="79" y="150"/>
                  </a:lnTo>
                  <a:close/>
                  <a:moveTo>
                    <a:pt x="99" y="72"/>
                  </a:moveTo>
                  <a:lnTo>
                    <a:pt x="99" y="72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5"/>
                  </a:lnTo>
                  <a:lnTo>
                    <a:pt x="96" y="75"/>
                  </a:lnTo>
                  <a:lnTo>
                    <a:pt x="99" y="75"/>
                  </a:lnTo>
                  <a:lnTo>
                    <a:pt x="99" y="72"/>
                  </a:lnTo>
                  <a:lnTo>
                    <a:pt x="99" y="72"/>
                  </a:lnTo>
                  <a:close/>
                  <a:moveTo>
                    <a:pt x="91" y="75"/>
                  </a:moveTo>
                  <a:lnTo>
                    <a:pt x="91" y="75"/>
                  </a:lnTo>
                  <a:lnTo>
                    <a:pt x="91" y="79"/>
                  </a:lnTo>
                  <a:lnTo>
                    <a:pt x="91" y="79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1" y="75"/>
                  </a:lnTo>
                  <a:lnTo>
                    <a:pt x="91" y="75"/>
                  </a:lnTo>
                  <a:close/>
                  <a:moveTo>
                    <a:pt x="71" y="42"/>
                  </a:moveTo>
                  <a:lnTo>
                    <a:pt x="71" y="42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71" y="42"/>
                  </a:lnTo>
                  <a:close/>
                  <a:moveTo>
                    <a:pt x="60" y="88"/>
                  </a:moveTo>
                  <a:lnTo>
                    <a:pt x="60" y="88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1" y="83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60" y="88"/>
                  </a:lnTo>
                  <a:close/>
                  <a:moveTo>
                    <a:pt x="75" y="110"/>
                  </a:moveTo>
                  <a:lnTo>
                    <a:pt x="75" y="110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9" y="110"/>
                  </a:lnTo>
                  <a:lnTo>
                    <a:pt x="79" y="110"/>
                  </a:lnTo>
                  <a:lnTo>
                    <a:pt x="77" y="110"/>
                  </a:lnTo>
                  <a:lnTo>
                    <a:pt x="77" y="110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10"/>
                  </a:lnTo>
                  <a:lnTo>
                    <a:pt x="75" y="110"/>
                  </a:lnTo>
                  <a:close/>
                  <a:moveTo>
                    <a:pt x="25" y="109"/>
                  </a:move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0" y="109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3" y="110"/>
                  </a:lnTo>
                  <a:lnTo>
                    <a:pt x="23" y="110"/>
                  </a:lnTo>
                  <a:lnTo>
                    <a:pt x="25" y="109"/>
                  </a:lnTo>
                  <a:lnTo>
                    <a:pt x="25" y="109"/>
                  </a:lnTo>
                  <a:close/>
                  <a:moveTo>
                    <a:pt x="104" y="34"/>
                  </a:moveTo>
                  <a:lnTo>
                    <a:pt x="104" y="34"/>
                  </a:lnTo>
                  <a:lnTo>
                    <a:pt x="105" y="33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close/>
                  <a:moveTo>
                    <a:pt x="9" y="113"/>
                  </a:moveTo>
                  <a:lnTo>
                    <a:pt x="9" y="113"/>
                  </a:lnTo>
                  <a:lnTo>
                    <a:pt x="6" y="116"/>
                  </a:lnTo>
                  <a:lnTo>
                    <a:pt x="4" y="123"/>
                  </a:lnTo>
                  <a:lnTo>
                    <a:pt x="4" y="123"/>
                  </a:lnTo>
                  <a:lnTo>
                    <a:pt x="6" y="118"/>
                  </a:lnTo>
                  <a:lnTo>
                    <a:pt x="9" y="113"/>
                  </a:lnTo>
                  <a:lnTo>
                    <a:pt x="9" y="113"/>
                  </a:lnTo>
                  <a:close/>
                  <a:moveTo>
                    <a:pt x="148" y="75"/>
                  </a:moveTo>
                  <a:lnTo>
                    <a:pt x="148" y="75"/>
                  </a:lnTo>
                  <a:lnTo>
                    <a:pt x="148" y="79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51" y="79"/>
                  </a:lnTo>
                  <a:lnTo>
                    <a:pt x="151" y="79"/>
                  </a:lnTo>
                  <a:lnTo>
                    <a:pt x="148" y="75"/>
                  </a:lnTo>
                  <a:lnTo>
                    <a:pt x="148" y="75"/>
                  </a:lnTo>
                  <a:close/>
                  <a:moveTo>
                    <a:pt x="96" y="49"/>
                  </a:moveTo>
                  <a:lnTo>
                    <a:pt x="96" y="49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6" y="49"/>
                  </a:lnTo>
                  <a:lnTo>
                    <a:pt x="96" y="49"/>
                  </a:lnTo>
                  <a:close/>
                  <a:moveTo>
                    <a:pt x="102" y="49"/>
                  </a:moveTo>
                  <a:lnTo>
                    <a:pt x="102" y="49"/>
                  </a:lnTo>
                  <a:lnTo>
                    <a:pt x="109" y="44"/>
                  </a:lnTo>
                  <a:lnTo>
                    <a:pt x="109" y="44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9"/>
                  </a:lnTo>
                  <a:lnTo>
                    <a:pt x="102" y="49"/>
                  </a:lnTo>
                  <a:close/>
                  <a:moveTo>
                    <a:pt x="25" y="102"/>
                  </a:move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5" y="102"/>
                  </a:lnTo>
                  <a:lnTo>
                    <a:pt x="25" y="102"/>
                  </a:lnTo>
                  <a:close/>
                  <a:moveTo>
                    <a:pt x="44" y="77"/>
                  </a:moveTo>
                  <a:lnTo>
                    <a:pt x="44" y="77"/>
                  </a:lnTo>
                  <a:lnTo>
                    <a:pt x="45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4" y="77"/>
                  </a:lnTo>
                  <a:lnTo>
                    <a:pt x="44" y="77"/>
                  </a:lnTo>
                  <a:close/>
                  <a:moveTo>
                    <a:pt x="68" y="184"/>
                  </a:moveTo>
                  <a:lnTo>
                    <a:pt x="68" y="184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63" y="183"/>
                  </a:lnTo>
                  <a:lnTo>
                    <a:pt x="68" y="184"/>
                  </a:lnTo>
                  <a:lnTo>
                    <a:pt x="68" y="184"/>
                  </a:lnTo>
                  <a:close/>
                  <a:moveTo>
                    <a:pt x="80" y="27"/>
                  </a:move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close/>
                  <a:moveTo>
                    <a:pt x="91" y="124"/>
                  </a:moveTo>
                  <a:lnTo>
                    <a:pt x="91" y="124"/>
                  </a:lnTo>
                  <a:lnTo>
                    <a:pt x="90" y="126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1" y="124"/>
                  </a:lnTo>
                  <a:lnTo>
                    <a:pt x="91" y="124"/>
                  </a:lnTo>
                  <a:close/>
                  <a:moveTo>
                    <a:pt x="124" y="88"/>
                  </a:moveTo>
                  <a:lnTo>
                    <a:pt x="124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1"/>
                  </a:lnTo>
                  <a:lnTo>
                    <a:pt x="123" y="91"/>
                  </a:lnTo>
                  <a:lnTo>
                    <a:pt x="123" y="93"/>
                  </a:lnTo>
                  <a:lnTo>
                    <a:pt x="123" y="93"/>
                  </a:lnTo>
                  <a:lnTo>
                    <a:pt x="124" y="91"/>
                  </a:lnTo>
                  <a:lnTo>
                    <a:pt x="124" y="88"/>
                  </a:lnTo>
                  <a:lnTo>
                    <a:pt x="124" y="88"/>
                  </a:lnTo>
                  <a:close/>
                  <a:moveTo>
                    <a:pt x="86" y="115"/>
                  </a:moveTo>
                  <a:lnTo>
                    <a:pt x="86" y="115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86" y="115"/>
                  </a:lnTo>
                  <a:lnTo>
                    <a:pt x="86" y="115"/>
                  </a:lnTo>
                  <a:close/>
                  <a:moveTo>
                    <a:pt x="162" y="31"/>
                  </a:moveTo>
                  <a:lnTo>
                    <a:pt x="162" y="31"/>
                  </a:lnTo>
                  <a:lnTo>
                    <a:pt x="162" y="36"/>
                  </a:lnTo>
                  <a:lnTo>
                    <a:pt x="162" y="36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2" y="31"/>
                  </a:lnTo>
                  <a:lnTo>
                    <a:pt x="162" y="31"/>
                  </a:lnTo>
                  <a:close/>
                  <a:moveTo>
                    <a:pt x="42" y="116"/>
                  </a:moveTo>
                  <a:lnTo>
                    <a:pt x="42" y="116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3"/>
                  </a:lnTo>
                  <a:lnTo>
                    <a:pt x="42" y="116"/>
                  </a:lnTo>
                  <a:lnTo>
                    <a:pt x="42" y="116"/>
                  </a:lnTo>
                  <a:close/>
                  <a:moveTo>
                    <a:pt x="45" y="167"/>
                  </a:moveTo>
                  <a:lnTo>
                    <a:pt x="45" y="167"/>
                  </a:lnTo>
                  <a:lnTo>
                    <a:pt x="41" y="164"/>
                  </a:lnTo>
                  <a:lnTo>
                    <a:pt x="39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5" y="167"/>
                  </a:lnTo>
                  <a:lnTo>
                    <a:pt x="45" y="167"/>
                  </a:lnTo>
                  <a:close/>
                  <a:moveTo>
                    <a:pt x="110" y="12"/>
                  </a:moveTo>
                  <a:lnTo>
                    <a:pt x="110" y="12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10" y="12"/>
                  </a:lnTo>
                  <a:lnTo>
                    <a:pt x="110" y="12"/>
                  </a:lnTo>
                  <a:close/>
                  <a:moveTo>
                    <a:pt x="64" y="87"/>
                  </a:moveTo>
                  <a:lnTo>
                    <a:pt x="64" y="87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4" y="87"/>
                  </a:lnTo>
                  <a:lnTo>
                    <a:pt x="64" y="87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2"/>
                  </a:lnTo>
                  <a:lnTo>
                    <a:pt x="162" y="49"/>
                  </a:lnTo>
                  <a:lnTo>
                    <a:pt x="162" y="49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47" y="96"/>
                  </a:moveTo>
                  <a:lnTo>
                    <a:pt x="47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7" y="98"/>
                  </a:lnTo>
                  <a:lnTo>
                    <a:pt x="47" y="98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47" y="96"/>
                  </a:lnTo>
                  <a:lnTo>
                    <a:pt x="47" y="96"/>
                  </a:lnTo>
                  <a:close/>
                  <a:moveTo>
                    <a:pt x="116" y="120"/>
                  </a:moveTo>
                  <a:lnTo>
                    <a:pt x="116" y="120"/>
                  </a:lnTo>
                  <a:lnTo>
                    <a:pt x="113" y="121"/>
                  </a:lnTo>
                  <a:lnTo>
                    <a:pt x="113" y="123"/>
                  </a:lnTo>
                  <a:lnTo>
                    <a:pt x="113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5" y="121"/>
                  </a:lnTo>
                  <a:lnTo>
                    <a:pt x="116" y="120"/>
                  </a:lnTo>
                  <a:lnTo>
                    <a:pt x="116" y="120"/>
                  </a:lnTo>
                  <a:close/>
                  <a:moveTo>
                    <a:pt x="83" y="120"/>
                  </a:moveTo>
                  <a:lnTo>
                    <a:pt x="83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23"/>
                  </a:lnTo>
                  <a:lnTo>
                    <a:pt x="80" y="123"/>
                  </a:lnTo>
                  <a:lnTo>
                    <a:pt x="83" y="120"/>
                  </a:lnTo>
                  <a:lnTo>
                    <a:pt x="83" y="120"/>
                  </a:lnTo>
                  <a:close/>
                  <a:moveTo>
                    <a:pt x="145" y="88"/>
                  </a:moveTo>
                  <a:lnTo>
                    <a:pt x="145" y="88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3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8"/>
                  </a:lnTo>
                  <a:lnTo>
                    <a:pt x="145" y="88"/>
                  </a:lnTo>
                  <a:close/>
                  <a:moveTo>
                    <a:pt x="139" y="69"/>
                  </a:move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39" y="69"/>
                  </a:lnTo>
                  <a:lnTo>
                    <a:pt x="139" y="69"/>
                  </a:lnTo>
                  <a:close/>
                  <a:moveTo>
                    <a:pt x="56" y="120"/>
                  </a:move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53" y="120"/>
                  </a:lnTo>
                  <a:lnTo>
                    <a:pt x="53" y="120"/>
                  </a:lnTo>
                  <a:lnTo>
                    <a:pt x="56" y="120"/>
                  </a:lnTo>
                  <a:lnTo>
                    <a:pt x="56" y="120"/>
                  </a:lnTo>
                  <a:close/>
                  <a:moveTo>
                    <a:pt x="123" y="156"/>
                  </a:moveTo>
                  <a:lnTo>
                    <a:pt x="123" y="156"/>
                  </a:lnTo>
                  <a:lnTo>
                    <a:pt x="127" y="150"/>
                  </a:lnTo>
                  <a:lnTo>
                    <a:pt x="127" y="150"/>
                  </a:lnTo>
                  <a:lnTo>
                    <a:pt x="124" y="153"/>
                  </a:lnTo>
                  <a:lnTo>
                    <a:pt x="123" y="156"/>
                  </a:lnTo>
                  <a:lnTo>
                    <a:pt x="123" y="156"/>
                  </a:lnTo>
                  <a:close/>
                  <a:moveTo>
                    <a:pt x="137" y="33"/>
                  </a:moveTo>
                  <a:lnTo>
                    <a:pt x="137" y="33"/>
                  </a:lnTo>
                  <a:lnTo>
                    <a:pt x="135" y="34"/>
                  </a:lnTo>
                  <a:lnTo>
                    <a:pt x="135" y="34"/>
                  </a:lnTo>
                  <a:lnTo>
                    <a:pt x="137" y="38"/>
                  </a:lnTo>
                  <a:lnTo>
                    <a:pt x="137" y="38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7" y="33"/>
                  </a:lnTo>
                  <a:lnTo>
                    <a:pt x="137" y="33"/>
                  </a:lnTo>
                  <a:close/>
                  <a:moveTo>
                    <a:pt x="91" y="131"/>
                  </a:moveTo>
                  <a:lnTo>
                    <a:pt x="91" y="131"/>
                  </a:lnTo>
                  <a:lnTo>
                    <a:pt x="88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85" y="131"/>
                  </a:lnTo>
                  <a:lnTo>
                    <a:pt x="85" y="131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90" y="132"/>
                  </a:lnTo>
                  <a:lnTo>
                    <a:pt x="90" y="132"/>
                  </a:lnTo>
                  <a:lnTo>
                    <a:pt x="91" y="131"/>
                  </a:lnTo>
                  <a:lnTo>
                    <a:pt x="91" y="131"/>
                  </a:lnTo>
                  <a:close/>
                  <a:moveTo>
                    <a:pt x="91" y="137"/>
                  </a:moveTo>
                  <a:lnTo>
                    <a:pt x="91" y="137"/>
                  </a:lnTo>
                  <a:lnTo>
                    <a:pt x="93" y="139"/>
                  </a:lnTo>
                  <a:lnTo>
                    <a:pt x="94" y="140"/>
                  </a:lnTo>
                  <a:lnTo>
                    <a:pt x="94" y="140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1" y="137"/>
                  </a:lnTo>
                  <a:lnTo>
                    <a:pt x="91" y="137"/>
                  </a:lnTo>
                  <a:close/>
                  <a:moveTo>
                    <a:pt x="180" y="49"/>
                  </a:moveTo>
                  <a:lnTo>
                    <a:pt x="180" y="49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53"/>
                  </a:lnTo>
                  <a:lnTo>
                    <a:pt x="180" y="49"/>
                  </a:lnTo>
                  <a:lnTo>
                    <a:pt x="180" y="49"/>
                  </a:lnTo>
                  <a:close/>
                  <a:moveTo>
                    <a:pt x="56" y="107"/>
                  </a:moveTo>
                  <a:lnTo>
                    <a:pt x="56" y="107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6" y="109"/>
                  </a:lnTo>
                  <a:lnTo>
                    <a:pt x="56" y="107"/>
                  </a:lnTo>
                  <a:lnTo>
                    <a:pt x="56" y="107"/>
                  </a:lnTo>
                  <a:close/>
                  <a:moveTo>
                    <a:pt x="72" y="105"/>
                  </a:moveTo>
                  <a:lnTo>
                    <a:pt x="72" y="105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4" y="105"/>
                  </a:lnTo>
                  <a:lnTo>
                    <a:pt x="74" y="105"/>
                  </a:lnTo>
                  <a:lnTo>
                    <a:pt x="72" y="105"/>
                  </a:lnTo>
                  <a:lnTo>
                    <a:pt x="72" y="105"/>
                  </a:lnTo>
                  <a:close/>
                  <a:moveTo>
                    <a:pt x="131" y="55"/>
                  </a:moveTo>
                  <a:lnTo>
                    <a:pt x="131" y="55"/>
                  </a:lnTo>
                  <a:lnTo>
                    <a:pt x="127" y="55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31" y="55"/>
                  </a:lnTo>
                  <a:lnTo>
                    <a:pt x="131" y="55"/>
                  </a:lnTo>
                  <a:close/>
                  <a:moveTo>
                    <a:pt x="69" y="110"/>
                  </a:moveTo>
                  <a:lnTo>
                    <a:pt x="69" y="110"/>
                  </a:lnTo>
                  <a:lnTo>
                    <a:pt x="69" y="112"/>
                  </a:lnTo>
                  <a:lnTo>
                    <a:pt x="71" y="113"/>
                  </a:lnTo>
                  <a:lnTo>
                    <a:pt x="71" y="113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69" y="110"/>
                  </a:lnTo>
                  <a:lnTo>
                    <a:pt x="69" y="110"/>
                  </a:lnTo>
                  <a:close/>
                  <a:moveTo>
                    <a:pt x="72" y="123"/>
                  </a:moveTo>
                  <a:lnTo>
                    <a:pt x="72" y="123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4" y="121"/>
                  </a:lnTo>
                  <a:lnTo>
                    <a:pt x="74" y="121"/>
                  </a:lnTo>
                  <a:lnTo>
                    <a:pt x="72" y="123"/>
                  </a:lnTo>
                  <a:lnTo>
                    <a:pt x="72" y="123"/>
                  </a:lnTo>
                  <a:close/>
                  <a:moveTo>
                    <a:pt x="123" y="145"/>
                  </a:moveTo>
                  <a:lnTo>
                    <a:pt x="123" y="145"/>
                  </a:lnTo>
                  <a:lnTo>
                    <a:pt x="124" y="145"/>
                  </a:lnTo>
                  <a:lnTo>
                    <a:pt x="123" y="143"/>
                  </a:lnTo>
                  <a:lnTo>
                    <a:pt x="123" y="143"/>
                  </a:lnTo>
                  <a:lnTo>
                    <a:pt x="121" y="143"/>
                  </a:lnTo>
                  <a:lnTo>
                    <a:pt x="121" y="145"/>
                  </a:lnTo>
                  <a:lnTo>
                    <a:pt x="121" y="145"/>
                  </a:lnTo>
                  <a:lnTo>
                    <a:pt x="123" y="145"/>
                  </a:lnTo>
                  <a:lnTo>
                    <a:pt x="123" y="145"/>
                  </a:lnTo>
                  <a:close/>
                  <a:moveTo>
                    <a:pt x="88" y="88"/>
                  </a:moveTo>
                  <a:lnTo>
                    <a:pt x="88" y="88"/>
                  </a:lnTo>
                  <a:lnTo>
                    <a:pt x="90" y="87"/>
                  </a:lnTo>
                  <a:lnTo>
                    <a:pt x="88" y="85"/>
                  </a:lnTo>
                  <a:lnTo>
                    <a:pt x="88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8" y="88"/>
                  </a:lnTo>
                  <a:lnTo>
                    <a:pt x="88" y="88"/>
                  </a:lnTo>
                  <a:close/>
                  <a:moveTo>
                    <a:pt x="64" y="55"/>
                  </a:moveTo>
                  <a:lnTo>
                    <a:pt x="64" y="55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4" y="55"/>
                  </a:lnTo>
                  <a:lnTo>
                    <a:pt x="64" y="55"/>
                  </a:lnTo>
                  <a:close/>
                  <a:moveTo>
                    <a:pt x="113" y="88"/>
                  </a:moveTo>
                  <a:lnTo>
                    <a:pt x="113" y="88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3" y="88"/>
                  </a:lnTo>
                  <a:lnTo>
                    <a:pt x="113" y="88"/>
                  </a:lnTo>
                  <a:close/>
                  <a:moveTo>
                    <a:pt x="94" y="112"/>
                  </a:moveTo>
                  <a:lnTo>
                    <a:pt x="94" y="112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6" y="113"/>
                  </a:lnTo>
                  <a:lnTo>
                    <a:pt x="96" y="113"/>
                  </a:lnTo>
                  <a:lnTo>
                    <a:pt x="94" y="112"/>
                  </a:lnTo>
                  <a:lnTo>
                    <a:pt x="94" y="112"/>
                  </a:lnTo>
                  <a:close/>
                  <a:moveTo>
                    <a:pt x="112" y="162"/>
                  </a:moveTo>
                  <a:lnTo>
                    <a:pt x="112" y="162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0" y="161"/>
                  </a:lnTo>
                  <a:lnTo>
                    <a:pt x="112" y="162"/>
                  </a:lnTo>
                  <a:lnTo>
                    <a:pt x="112" y="162"/>
                  </a:lnTo>
                  <a:close/>
                  <a:moveTo>
                    <a:pt x="91" y="98"/>
                  </a:moveTo>
                  <a:lnTo>
                    <a:pt x="91" y="98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8" y="101"/>
                  </a:lnTo>
                  <a:lnTo>
                    <a:pt x="88" y="101"/>
                  </a:lnTo>
                  <a:lnTo>
                    <a:pt x="91" y="98"/>
                  </a:lnTo>
                  <a:lnTo>
                    <a:pt x="91" y="98"/>
                  </a:lnTo>
                  <a:close/>
                  <a:moveTo>
                    <a:pt x="109" y="98"/>
                  </a:moveTo>
                  <a:lnTo>
                    <a:pt x="109" y="98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2" y="94"/>
                  </a:lnTo>
                  <a:lnTo>
                    <a:pt x="113" y="93"/>
                  </a:lnTo>
                  <a:lnTo>
                    <a:pt x="113" y="93"/>
                  </a:lnTo>
                  <a:lnTo>
                    <a:pt x="109" y="98"/>
                  </a:lnTo>
                  <a:lnTo>
                    <a:pt x="109" y="98"/>
                  </a:lnTo>
                  <a:close/>
                  <a:moveTo>
                    <a:pt x="34" y="123"/>
                  </a:moveTo>
                  <a:lnTo>
                    <a:pt x="34" y="123"/>
                  </a:lnTo>
                  <a:lnTo>
                    <a:pt x="31" y="123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33" y="124"/>
                  </a:lnTo>
                  <a:lnTo>
                    <a:pt x="34" y="123"/>
                  </a:lnTo>
                  <a:lnTo>
                    <a:pt x="34" y="123"/>
                  </a:lnTo>
                  <a:close/>
                  <a:moveTo>
                    <a:pt x="116" y="57"/>
                  </a:moveTo>
                  <a:lnTo>
                    <a:pt x="116" y="57"/>
                  </a:lnTo>
                  <a:lnTo>
                    <a:pt x="115" y="55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115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6" y="57"/>
                  </a:lnTo>
                  <a:close/>
                  <a:moveTo>
                    <a:pt x="121" y="115"/>
                  </a:moveTo>
                  <a:lnTo>
                    <a:pt x="121" y="115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3" y="112"/>
                  </a:lnTo>
                  <a:lnTo>
                    <a:pt x="123" y="112"/>
                  </a:lnTo>
                  <a:lnTo>
                    <a:pt x="121" y="113"/>
                  </a:lnTo>
                  <a:lnTo>
                    <a:pt x="121" y="115"/>
                  </a:lnTo>
                  <a:lnTo>
                    <a:pt x="121" y="115"/>
                  </a:lnTo>
                  <a:close/>
                  <a:moveTo>
                    <a:pt x="66" y="118"/>
                  </a:moveTo>
                  <a:lnTo>
                    <a:pt x="66" y="118"/>
                  </a:lnTo>
                  <a:lnTo>
                    <a:pt x="68" y="116"/>
                  </a:lnTo>
                  <a:lnTo>
                    <a:pt x="69" y="115"/>
                  </a:lnTo>
                  <a:lnTo>
                    <a:pt x="69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6" y="118"/>
                  </a:lnTo>
                  <a:lnTo>
                    <a:pt x="66" y="118"/>
                  </a:lnTo>
                  <a:close/>
                  <a:moveTo>
                    <a:pt x="74" y="101"/>
                  </a:moveTo>
                  <a:lnTo>
                    <a:pt x="74" y="101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2" y="101"/>
                  </a:lnTo>
                  <a:lnTo>
                    <a:pt x="72" y="101"/>
                  </a:lnTo>
                  <a:lnTo>
                    <a:pt x="74" y="101"/>
                  </a:lnTo>
                  <a:lnTo>
                    <a:pt x="74" y="101"/>
                  </a:lnTo>
                  <a:close/>
                  <a:moveTo>
                    <a:pt x="168" y="27"/>
                  </a:moveTo>
                  <a:lnTo>
                    <a:pt x="168" y="27"/>
                  </a:lnTo>
                  <a:lnTo>
                    <a:pt x="168" y="30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68" y="27"/>
                  </a:lnTo>
                  <a:lnTo>
                    <a:pt x="168" y="27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47" y="109"/>
                  </a:moveTo>
                  <a:lnTo>
                    <a:pt x="47" y="109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7" y="109"/>
                  </a:lnTo>
                  <a:lnTo>
                    <a:pt x="47" y="109"/>
                  </a:lnTo>
                  <a:close/>
                  <a:moveTo>
                    <a:pt x="148" y="66"/>
                  </a:moveTo>
                  <a:lnTo>
                    <a:pt x="148" y="66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48" y="66"/>
                  </a:lnTo>
                  <a:lnTo>
                    <a:pt x="148" y="66"/>
                  </a:lnTo>
                  <a:close/>
                  <a:moveTo>
                    <a:pt x="132" y="113"/>
                  </a:moveTo>
                  <a:lnTo>
                    <a:pt x="132" y="113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2" y="113"/>
                  </a:lnTo>
                  <a:lnTo>
                    <a:pt x="132" y="113"/>
                  </a:lnTo>
                  <a:close/>
                  <a:moveTo>
                    <a:pt x="90" y="110"/>
                  </a:moveTo>
                  <a:lnTo>
                    <a:pt x="90" y="110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90" y="110"/>
                  </a:lnTo>
                  <a:lnTo>
                    <a:pt x="90" y="110"/>
                  </a:lnTo>
                  <a:close/>
                  <a:moveTo>
                    <a:pt x="107" y="41"/>
                  </a:moveTo>
                  <a:lnTo>
                    <a:pt x="107" y="41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close/>
                  <a:moveTo>
                    <a:pt x="9" y="112"/>
                  </a:moveTo>
                  <a:lnTo>
                    <a:pt x="9" y="112"/>
                  </a:lnTo>
                  <a:lnTo>
                    <a:pt x="11" y="110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1" y="110"/>
                  </a:lnTo>
                  <a:lnTo>
                    <a:pt x="9" y="112"/>
                  </a:lnTo>
                  <a:lnTo>
                    <a:pt x="9" y="112"/>
                  </a:lnTo>
                  <a:close/>
                  <a:moveTo>
                    <a:pt x="85" y="135"/>
                  </a:move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3" y="132"/>
                  </a:lnTo>
                  <a:lnTo>
                    <a:pt x="83" y="132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5" y="135"/>
                  </a:lnTo>
                  <a:lnTo>
                    <a:pt x="85" y="135"/>
                  </a:lnTo>
                  <a:close/>
                  <a:moveTo>
                    <a:pt x="112" y="129"/>
                  </a:moveTo>
                  <a:lnTo>
                    <a:pt x="112" y="129"/>
                  </a:lnTo>
                  <a:lnTo>
                    <a:pt x="109" y="132"/>
                  </a:lnTo>
                  <a:lnTo>
                    <a:pt x="109" y="132"/>
                  </a:lnTo>
                  <a:lnTo>
                    <a:pt x="112" y="131"/>
                  </a:lnTo>
                  <a:lnTo>
                    <a:pt x="112" y="129"/>
                  </a:lnTo>
                  <a:lnTo>
                    <a:pt x="112" y="129"/>
                  </a:lnTo>
                  <a:close/>
                  <a:moveTo>
                    <a:pt x="38" y="112"/>
                  </a:moveTo>
                  <a:lnTo>
                    <a:pt x="38" y="112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120" y="82"/>
                  </a:moveTo>
                  <a:lnTo>
                    <a:pt x="120" y="82"/>
                  </a:lnTo>
                  <a:lnTo>
                    <a:pt x="121" y="80"/>
                  </a:lnTo>
                  <a:lnTo>
                    <a:pt x="121" y="80"/>
                  </a:lnTo>
                  <a:lnTo>
                    <a:pt x="120" y="79"/>
                  </a:lnTo>
                  <a:lnTo>
                    <a:pt x="120" y="79"/>
                  </a:lnTo>
                  <a:lnTo>
                    <a:pt x="120" y="80"/>
                  </a:lnTo>
                  <a:lnTo>
                    <a:pt x="120" y="82"/>
                  </a:lnTo>
                  <a:lnTo>
                    <a:pt x="120" y="82"/>
                  </a:lnTo>
                  <a:close/>
                  <a:moveTo>
                    <a:pt x="74" y="113"/>
                  </a:moveTo>
                  <a:lnTo>
                    <a:pt x="74" y="113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4" y="113"/>
                  </a:lnTo>
                  <a:lnTo>
                    <a:pt x="74" y="113"/>
                  </a:lnTo>
                  <a:close/>
                  <a:moveTo>
                    <a:pt x="99" y="30"/>
                  </a:moveTo>
                  <a:lnTo>
                    <a:pt x="99" y="30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99" y="30"/>
                  </a:lnTo>
                  <a:lnTo>
                    <a:pt x="99" y="30"/>
                  </a:lnTo>
                  <a:close/>
                  <a:moveTo>
                    <a:pt x="143" y="63"/>
                  </a:moveTo>
                  <a:lnTo>
                    <a:pt x="143" y="63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3" y="63"/>
                  </a:lnTo>
                  <a:lnTo>
                    <a:pt x="143" y="63"/>
                  </a:lnTo>
                  <a:close/>
                  <a:moveTo>
                    <a:pt x="118" y="38"/>
                  </a:moveTo>
                  <a:lnTo>
                    <a:pt x="118" y="38"/>
                  </a:lnTo>
                  <a:lnTo>
                    <a:pt x="118" y="36"/>
                  </a:lnTo>
                  <a:lnTo>
                    <a:pt x="118" y="36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18" y="38"/>
                  </a:lnTo>
                  <a:lnTo>
                    <a:pt x="118" y="38"/>
                  </a:lnTo>
                  <a:close/>
                  <a:moveTo>
                    <a:pt x="112" y="112"/>
                  </a:moveTo>
                  <a:lnTo>
                    <a:pt x="112" y="112"/>
                  </a:lnTo>
                  <a:lnTo>
                    <a:pt x="115" y="110"/>
                  </a:lnTo>
                  <a:lnTo>
                    <a:pt x="115" y="110"/>
                  </a:lnTo>
                  <a:lnTo>
                    <a:pt x="112" y="110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97" y="131"/>
                  </a:moveTo>
                  <a:lnTo>
                    <a:pt x="97" y="131"/>
                  </a:lnTo>
                  <a:lnTo>
                    <a:pt x="97" y="129"/>
                  </a:lnTo>
                  <a:lnTo>
                    <a:pt x="97" y="129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7" y="131"/>
                  </a:lnTo>
                  <a:lnTo>
                    <a:pt x="97" y="131"/>
                  </a:lnTo>
                  <a:close/>
                  <a:moveTo>
                    <a:pt x="168" y="96"/>
                  </a:moveTo>
                  <a:lnTo>
                    <a:pt x="168" y="96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8" y="96"/>
                  </a:lnTo>
                  <a:lnTo>
                    <a:pt x="168" y="96"/>
                  </a:lnTo>
                  <a:close/>
                  <a:moveTo>
                    <a:pt x="72" y="61"/>
                  </a:moveTo>
                  <a:lnTo>
                    <a:pt x="72" y="61"/>
                  </a:lnTo>
                  <a:lnTo>
                    <a:pt x="69" y="63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72" y="61"/>
                  </a:lnTo>
                  <a:lnTo>
                    <a:pt x="72" y="61"/>
                  </a:lnTo>
                  <a:close/>
                  <a:moveTo>
                    <a:pt x="165" y="45"/>
                  </a:moveTo>
                  <a:lnTo>
                    <a:pt x="165" y="45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4" y="44"/>
                  </a:lnTo>
                  <a:lnTo>
                    <a:pt x="165" y="45"/>
                  </a:lnTo>
                  <a:lnTo>
                    <a:pt x="165" y="45"/>
                  </a:lnTo>
                  <a:close/>
                  <a:moveTo>
                    <a:pt x="120" y="23"/>
                  </a:moveTo>
                  <a:lnTo>
                    <a:pt x="120" y="23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20" y="23"/>
                  </a:lnTo>
                  <a:lnTo>
                    <a:pt x="120" y="23"/>
                  </a:lnTo>
                  <a:close/>
                  <a:moveTo>
                    <a:pt x="116" y="162"/>
                  </a:moveTo>
                  <a:lnTo>
                    <a:pt x="116" y="162"/>
                  </a:lnTo>
                  <a:lnTo>
                    <a:pt x="115" y="162"/>
                  </a:lnTo>
                  <a:lnTo>
                    <a:pt x="115" y="162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6" y="162"/>
                  </a:lnTo>
                  <a:lnTo>
                    <a:pt x="116" y="162"/>
                  </a:lnTo>
                  <a:close/>
                  <a:moveTo>
                    <a:pt x="112" y="142"/>
                  </a:moveTo>
                  <a:lnTo>
                    <a:pt x="112" y="142"/>
                  </a:lnTo>
                  <a:lnTo>
                    <a:pt x="109" y="143"/>
                  </a:lnTo>
                  <a:lnTo>
                    <a:pt x="109" y="143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42"/>
                  </a:lnTo>
                  <a:lnTo>
                    <a:pt x="112" y="142"/>
                  </a:lnTo>
                  <a:close/>
                  <a:moveTo>
                    <a:pt x="143" y="80"/>
                  </a:moveTo>
                  <a:lnTo>
                    <a:pt x="143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3" y="82"/>
                  </a:lnTo>
                  <a:lnTo>
                    <a:pt x="143" y="80"/>
                  </a:lnTo>
                  <a:lnTo>
                    <a:pt x="143" y="80"/>
                  </a:lnTo>
                  <a:close/>
                  <a:moveTo>
                    <a:pt x="131" y="45"/>
                  </a:moveTo>
                  <a:lnTo>
                    <a:pt x="131" y="45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close/>
                  <a:moveTo>
                    <a:pt x="60" y="121"/>
                  </a:moveTo>
                  <a:lnTo>
                    <a:pt x="60" y="121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60" y="121"/>
                  </a:lnTo>
                  <a:lnTo>
                    <a:pt x="60" y="121"/>
                  </a:lnTo>
                  <a:close/>
                  <a:moveTo>
                    <a:pt x="102" y="128"/>
                  </a:moveTo>
                  <a:lnTo>
                    <a:pt x="102" y="128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2" y="128"/>
                  </a:lnTo>
                  <a:lnTo>
                    <a:pt x="102" y="128"/>
                  </a:lnTo>
                  <a:close/>
                  <a:moveTo>
                    <a:pt x="167" y="63"/>
                  </a:moveTo>
                  <a:lnTo>
                    <a:pt x="167" y="63"/>
                  </a:lnTo>
                  <a:lnTo>
                    <a:pt x="167" y="64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3"/>
                  </a:lnTo>
                  <a:lnTo>
                    <a:pt x="167" y="63"/>
                  </a:lnTo>
                  <a:close/>
                  <a:moveTo>
                    <a:pt x="120" y="42"/>
                  </a:moveTo>
                  <a:lnTo>
                    <a:pt x="120" y="42"/>
                  </a:lnTo>
                  <a:lnTo>
                    <a:pt x="120" y="42"/>
                  </a:lnTo>
                  <a:lnTo>
                    <a:pt x="120" y="42"/>
                  </a:lnTo>
                  <a:lnTo>
                    <a:pt x="118" y="42"/>
                  </a:lnTo>
                  <a:lnTo>
                    <a:pt x="118" y="42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0" y="42"/>
                  </a:lnTo>
                  <a:lnTo>
                    <a:pt x="120" y="42"/>
                  </a:lnTo>
                  <a:close/>
                  <a:moveTo>
                    <a:pt x="44" y="64"/>
                  </a:moveTo>
                  <a:lnTo>
                    <a:pt x="44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4" y="64"/>
                  </a:lnTo>
                  <a:lnTo>
                    <a:pt x="44" y="64"/>
                  </a:lnTo>
                  <a:close/>
                  <a:moveTo>
                    <a:pt x="120" y="93"/>
                  </a:move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3"/>
                  </a:lnTo>
                  <a:lnTo>
                    <a:pt x="120" y="93"/>
                  </a:lnTo>
                  <a:close/>
                  <a:moveTo>
                    <a:pt x="140" y="80"/>
                  </a:moveTo>
                  <a:lnTo>
                    <a:pt x="140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40" y="79"/>
                  </a:lnTo>
                  <a:lnTo>
                    <a:pt x="140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39" y="79"/>
                  </a:lnTo>
                  <a:lnTo>
                    <a:pt x="139" y="79"/>
                  </a:lnTo>
                  <a:lnTo>
                    <a:pt x="140" y="80"/>
                  </a:lnTo>
                  <a:lnTo>
                    <a:pt x="140" y="80"/>
                  </a:lnTo>
                  <a:close/>
                  <a:moveTo>
                    <a:pt x="116" y="11"/>
                  </a:moveTo>
                  <a:lnTo>
                    <a:pt x="116" y="11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6" y="11"/>
                  </a:lnTo>
                  <a:lnTo>
                    <a:pt x="116" y="11"/>
                  </a:lnTo>
                  <a:close/>
                  <a:moveTo>
                    <a:pt x="77" y="74"/>
                  </a:moveTo>
                  <a:lnTo>
                    <a:pt x="77" y="74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74" y="72"/>
                  </a:lnTo>
                  <a:lnTo>
                    <a:pt x="74" y="72"/>
                  </a:lnTo>
                  <a:lnTo>
                    <a:pt x="77" y="74"/>
                  </a:lnTo>
                  <a:lnTo>
                    <a:pt x="77" y="74"/>
                  </a:lnTo>
                  <a:close/>
                  <a:moveTo>
                    <a:pt x="172" y="39"/>
                  </a:moveTo>
                  <a:lnTo>
                    <a:pt x="172" y="39"/>
                  </a:lnTo>
                  <a:lnTo>
                    <a:pt x="172" y="41"/>
                  </a:lnTo>
                  <a:lnTo>
                    <a:pt x="173" y="41"/>
                  </a:lnTo>
                  <a:lnTo>
                    <a:pt x="173" y="41"/>
                  </a:lnTo>
                  <a:lnTo>
                    <a:pt x="172" y="39"/>
                  </a:lnTo>
                  <a:lnTo>
                    <a:pt x="172" y="39"/>
                  </a:lnTo>
                  <a:close/>
                  <a:moveTo>
                    <a:pt x="99" y="115"/>
                  </a:moveTo>
                  <a:lnTo>
                    <a:pt x="99" y="115"/>
                  </a:lnTo>
                  <a:lnTo>
                    <a:pt x="99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9" y="115"/>
                  </a:lnTo>
                  <a:lnTo>
                    <a:pt x="99" y="115"/>
                  </a:lnTo>
                  <a:close/>
                  <a:moveTo>
                    <a:pt x="61" y="77"/>
                  </a:moveTo>
                  <a:lnTo>
                    <a:pt x="61" y="77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60" y="79"/>
                  </a:lnTo>
                  <a:lnTo>
                    <a:pt x="61" y="77"/>
                  </a:lnTo>
                  <a:lnTo>
                    <a:pt x="61" y="77"/>
                  </a:lnTo>
                  <a:close/>
                  <a:moveTo>
                    <a:pt x="94" y="80"/>
                  </a:moveTo>
                  <a:lnTo>
                    <a:pt x="94" y="80"/>
                  </a:lnTo>
                  <a:lnTo>
                    <a:pt x="91" y="82"/>
                  </a:lnTo>
                  <a:lnTo>
                    <a:pt x="91" y="82"/>
                  </a:lnTo>
                  <a:lnTo>
                    <a:pt x="93" y="82"/>
                  </a:lnTo>
                  <a:lnTo>
                    <a:pt x="94" y="80"/>
                  </a:lnTo>
                  <a:lnTo>
                    <a:pt x="94" y="80"/>
                  </a:lnTo>
                  <a:close/>
                  <a:moveTo>
                    <a:pt x="134" y="74"/>
                  </a:moveTo>
                  <a:lnTo>
                    <a:pt x="134" y="74"/>
                  </a:lnTo>
                  <a:lnTo>
                    <a:pt x="134" y="74"/>
                  </a:lnTo>
                  <a:lnTo>
                    <a:pt x="134" y="74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4"/>
                  </a:lnTo>
                  <a:lnTo>
                    <a:pt x="134" y="74"/>
                  </a:lnTo>
                  <a:close/>
                  <a:moveTo>
                    <a:pt x="123" y="58"/>
                  </a:moveTo>
                  <a:lnTo>
                    <a:pt x="123" y="58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3" y="58"/>
                  </a:lnTo>
                  <a:lnTo>
                    <a:pt x="123" y="58"/>
                  </a:lnTo>
                  <a:close/>
                  <a:moveTo>
                    <a:pt x="150" y="61"/>
                  </a:moveTo>
                  <a:lnTo>
                    <a:pt x="150" y="61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6" y="61"/>
                  </a:lnTo>
                  <a:lnTo>
                    <a:pt x="146" y="61"/>
                  </a:lnTo>
                  <a:lnTo>
                    <a:pt x="150" y="61"/>
                  </a:lnTo>
                  <a:lnTo>
                    <a:pt x="150" y="61"/>
                  </a:lnTo>
                  <a:close/>
                  <a:moveTo>
                    <a:pt x="131" y="98"/>
                  </a:moveTo>
                  <a:lnTo>
                    <a:pt x="131" y="98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1" y="98"/>
                  </a:lnTo>
                  <a:lnTo>
                    <a:pt x="131" y="98"/>
                  </a:lnTo>
                  <a:close/>
                  <a:moveTo>
                    <a:pt x="115" y="77"/>
                  </a:moveTo>
                  <a:lnTo>
                    <a:pt x="115" y="77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7"/>
                  </a:lnTo>
                  <a:lnTo>
                    <a:pt x="115" y="77"/>
                  </a:lnTo>
                  <a:close/>
                  <a:moveTo>
                    <a:pt x="94" y="63"/>
                  </a:moveTo>
                  <a:lnTo>
                    <a:pt x="94" y="63"/>
                  </a:lnTo>
                  <a:lnTo>
                    <a:pt x="93" y="63"/>
                  </a:lnTo>
                  <a:lnTo>
                    <a:pt x="93" y="64"/>
                  </a:lnTo>
                  <a:lnTo>
                    <a:pt x="93" y="64"/>
                  </a:lnTo>
                  <a:lnTo>
                    <a:pt x="94" y="63"/>
                  </a:lnTo>
                  <a:lnTo>
                    <a:pt x="94" y="63"/>
                  </a:lnTo>
                  <a:close/>
                  <a:moveTo>
                    <a:pt x="69" y="91"/>
                  </a:moveTo>
                  <a:lnTo>
                    <a:pt x="69" y="91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1"/>
                  </a:lnTo>
                  <a:lnTo>
                    <a:pt x="69" y="91"/>
                  </a:lnTo>
                  <a:close/>
                  <a:moveTo>
                    <a:pt x="113" y="22"/>
                  </a:move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3" y="22"/>
                  </a:lnTo>
                  <a:lnTo>
                    <a:pt x="113" y="22"/>
                  </a:lnTo>
                  <a:close/>
                  <a:moveTo>
                    <a:pt x="94" y="194"/>
                  </a:moveTo>
                  <a:lnTo>
                    <a:pt x="94" y="194"/>
                  </a:lnTo>
                  <a:lnTo>
                    <a:pt x="93" y="194"/>
                  </a:lnTo>
                  <a:lnTo>
                    <a:pt x="91" y="195"/>
                  </a:lnTo>
                  <a:lnTo>
                    <a:pt x="91" y="195"/>
                  </a:lnTo>
                  <a:lnTo>
                    <a:pt x="94" y="194"/>
                  </a:lnTo>
                  <a:lnTo>
                    <a:pt x="94" y="194"/>
                  </a:lnTo>
                  <a:close/>
                  <a:moveTo>
                    <a:pt x="61" y="44"/>
                  </a:moveTo>
                  <a:lnTo>
                    <a:pt x="61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168" y="52"/>
                  </a:moveTo>
                  <a:lnTo>
                    <a:pt x="168" y="52"/>
                  </a:lnTo>
                  <a:lnTo>
                    <a:pt x="168" y="52"/>
                  </a:lnTo>
                  <a:lnTo>
                    <a:pt x="168" y="52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52"/>
                  </a:lnTo>
                  <a:lnTo>
                    <a:pt x="168" y="52"/>
                  </a:lnTo>
                  <a:close/>
                  <a:moveTo>
                    <a:pt x="83" y="33"/>
                  </a:moveTo>
                  <a:lnTo>
                    <a:pt x="83" y="33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3" y="33"/>
                  </a:lnTo>
                  <a:lnTo>
                    <a:pt x="83" y="33"/>
                  </a:lnTo>
                  <a:close/>
                  <a:moveTo>
                    <a:pt x="139" y="72"/>
                  </a:moveTo>
                  <a:lnTo>
                    <a:pt x="139" y="72"/>
                  </a:lnTo>
                  <a:lnTo>
                    <a:pt x="139" y="72"/>
                  </a:lnTo>
                  <a:lnTo>
                    <a:pt x="139" y="72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9" y="72"/>
                  </a:lnTo>
                  <a:lnTo>
                    <a:pt x="139" y="72"/>
                  </a:lnTo>
                  <a:close/>
                  <a:moveTo>
                    <a:pt x="63" y="68"/>
                  </a:moveTo>
                  <a:lnTo>
                    <a:pt x="63" y="68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8"/>
                  </a:lnTo>
                  <a:lnTo>
                    <a:pt x="63" y="68"/>
                  </a:lnTo>
                  <a:close/>
                  <a:moveTo>
                    <a:pt x="101" y="135"/>
                  </a:moveTo>
                  <a:lnTo>
                    <a:pt x="101" y="135"/>
                  </a:lnTo>
                  <a:lnTo>
                    <a:pt x="101" y="135"/>
                  </a:lnTo>
                  <a:lnTo>
                    <a:pt x="101" y="135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1" y="135"/>
                  </a:lnTo>
                  <a:lnTo>
                    <a:pt x="101" y="135"/>
                  </a:lnTo>
                  <a:close/>
                  <a:moveTo>
                    <a:pt x="127" y="112"/>
                  </a:moveTo>
                  <a:lnTo>
                    <a:pt x="127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7" y="112"/>
                  </a:lnTo>
                  <a:lnTo>
                    <a:pt x="127" y="112"/>
                  </a:lnTo>
                  <a:close/>
                  <a:moveTo>
                    <a:pt x="134" y="104"/>
                  </a:moveTo>
                  <a:lnTo>
                    <a:pt x="134" y="104"/>
                  </a:lnTo>
                  <a:lnTo>
                    <a:pt x="132" y="102"/>
                  </a:lnTo>
                  <a:lnTo>
                    <a:pt x="132" y="102"/>
                  </a:lnTo>
                  <a:lnTo>
                    <a:pt x="134" y="104"/>
                  </a:lnTo>
                  <a:lnTo>
                    <a:pt x="134" y="104"/>
                  </a:lnTo>
                  <a:close/>
                  <a:moveTo>
                    <a:pt x="90" y="25"/>
                  </a:moveTo>
                  <a:lnTo>
                    <a:pt x="90" y="25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8" y="25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5"/>
                  </a:lnTo>
                  <a:lnTo>
                    <a:pt x="90" y="25"/>
                  </a:lnTo>
                  <a:close/>
                  <a:moveTo>
                    <a:pt x="118" y="55"/>
                  </a:moveTo>
                  <a:lnTo>
                    <a:pt x="118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18" y="55"/>
                  </a:lnTo>
                  <a:lnTo>
                    <a:pt x="118" y="55"/>
                  </a:lnTo>
                  <a:close/>
                  <a:moveTo>
                    <a:pt x="120" y="50"/>
                  </a:moveTo>
                  <a:lnTo>
                    <a:pt x="120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0" y="50"/>
                  </a:lnTo>
                  <a:lnTo>
                    <a:pt x="120" y="50"/>
                  </a:lnTo>
                  <a:close/>
                  <a:moveTo>
                    <a:pt x="99" y="42"/>
                  </a:moveTo>
                  <a:lnTo>
                    <a:pt x="99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2"/>
                  </a:lnTo>
                  <a:close/>
                  <a:moveTo>
                    <a:pt x="150" y="45"/>
                  </a:move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50" y="45"/>
                  </a:lnTo>
                  <a:lnTo>
                    <a:pt x="150" y="45"/>
                  </a:lnTo>
                  <a:close/>
                  <a:moveTo>
                    <a:pt x="34" y="93"/>
                  </a:moveTo>
                  <a:lnTo>
                    <a:pt x="34" y="93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34" y="93"/>
                  </a:lnTo>
                  <a:lnTo>
                    <a:pt x="34" y="93"/>
                  </a:lnTo>
                  <a:close/>
                  <a:moveTo>
                    <a:pt x="82" y="159"/>
                  </a:moveTo>
                  <a:lnTo>
                    <a:pt x="82" y="159"/>
                  </a:lnTo>
                  <a:lnTo>
                    <a:pt x="82" y="159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82" y="159"/>
                  </a:lnTo>
                  <a:lnTo>
                    <a:pt x="82" y="159"/>
                  </a:lnTo>
                  <a:close/>
                  <a:moveTo>
                    <a:pt x="129" y="110"/>
                  </a:moveTo>
                  <a:lnTo>
                    <a:pt x="129" y="110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10"/>
                  </a:lnTo>
                  <a:lnTo>
                    <a:pt x="129" y="110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9"/>
                  </a:lnTo>
                  <a:lnTo>
                    <a:pt x="83" y="49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139" y="53"/>
                  </a:moveTo>
                  <a:lnTo>
                    <a:pt x="139" y="53"/>
                  </a:lnTo>
                  <a:lnTo>
                    <a:pt x="139" y="52"/>
                  </a:lnTo>
                  <a:lnTo>
                    <a:pt x="139" y="52"/>
                  </a:lnTo>
                  <a:lnTo>
                    <a:pt x="139" y="53"/>
                  </a:lnTo>
                  <a:lnTo>
                    <a:pt x="139" y="53"/>
                  </a:lnTo>
                  <a:close/>
                  <a:moveTo>
                    <a:pt x="104" y="96"/>
                  </a:move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close/>
                  <a:moveTo>
                    <a:pt x="115" y="31"/>
                  </a:moveTo>
                  <a:lnTo>
                    <a:pt x="115" y="31"/>
                  </a:lnTo>
                  <a:lnTo>
                    <a:pt x="115" y="31"/>
                  </a:lnTo>
                  <a:lnTo>
                    <a:pt x="115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5" y="31"/>
                  </a:lnTo>
                  <a:lnTo>
                    <a:pt x="115" y="31"/>
                  </a:lnTo>
                  <a:close/>
                  <a:moveTo>
                    <a:pt x="145" y="45"/>
                  </a:move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3" y="45"/>
                  </a:lnTo>
                  <a:lnTo>
                    <a:pt x="143" y="45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5" y="45"/>
                  </a:lnTo>
                  <a:lnTo>
                    <a:pt x="145" y="45"/>
                  </a:lnTo>
                  <a:close/>
                  <a:moveTo>
                    <a:pt x="101" y="140"/>
                  </a:moveTo>
                  <a:lnTo>
                    <a:pt x="101" y="140"/>
                  </a:lnTo>
                  <a:lnTo>
                    <a:pt x="99" y="140"/>
                  </a:lnTo>
                  <a:lnTo>
                    <a:pt x="99" y="140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101" y="140"/>
                  </a:lnTo>
                  <a:lnTo>
                    <a:pt x="101" y="140"/>
                  </a:lnTo>
                  <a:close/>
                  <a:moveTo>
                    <a:pt x="153" y="82"/>
                  </a:moveTo>
                  <a:lnTo>
                    <a:pt x="153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3" y="82"/>
                  </a:lnTo>
                  <a:lnTo>
                    <a:pt x="153" y="82"/>
                  </a:lnTo>
                  <a:close/>
                  <a:moveTo>
                    <a:pt x="85" y="102"/>
                  </a:moveTo>
                  <a:lnTo>
                    <a:pt x="85" y="102"/>
                  </a:lnTo>
                  <a:lnTo>
                    <a:pt x="85" y="102"/>
                  </a:lnTo>
                  <a:lnTo>
                    <a:pt x="85" y="102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2"/>
                  </a:lnTo>
                  <a:lnTo>
                    <a:pt x="85" y="102"/>
                  </a:lnTo>
                  <a:close/>
                  <a:moveTo>
                    <a:pt x="39" y="181"/>
                  </a:moveTo>
                  <a:lnTo>
                    <a:pt x="39" y="181"/>
                  </a:lnTo>
                  <a:lnTo>
                    <a:pt x="39" y="181"/>
                  </a:lnTo>
                  <a:lnTo>
                    <a:pt x="39" y="181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1"/>
                  </a:lnTo>
                  <a:lnTo>
                    <a:pt x="39" y="181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8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66" y="66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close/>
                  <a:moveTo>
                    <a:pt x="60" y="116"/>
                  </a:moveTo>
                  <a:lnTo>
                    <a:pt x="60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0" y="116"/>
                  </a:lnTo>
                  <a:lnTo>
                    <a:pt x="60" y="116"/>
                  </a:lnTo>
                  <a:close/>
                  <a:moveTo>
                    <a:pt x="64" y="41"/>
                  </a:moveTo>
                  <a:lnTo>
                    <a:pt x="64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4" y="41"/>
                  </a:lnTo>
                  <a:lnTo>
                    <a:pt x="64" y="41"/>
                  </a:lnTo>
                  <a:close/>
                  <a:moveTo>
                    <a:pt x="56" y="68"/>
                  </a:moveTo>
                  <a:lnTo>
                    <a:pt x="56" y="68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8" y="69"/>
                  </a:lnTo>
                  <a:lnTo>
                    <a:pt x="56" y="68"/>
                  </a:lnTo>
                  <a:lnTo>
                    <a:pt x="56" y="68"/>
                  </a:lnTo>
                  <a:close/>
                  <a:moveTo>
                    <a:pt x="115" y="17"/>
                  </a:moveTo>
                  <a:lnTo>
                    <a:pt x="115" y="17"/>
                  </a:lnTo>
                  <a:lnTo>
                    <a:pt x="115" y="17"/>
                  </a:lnTo>
                  <a:lnTo>
                    <a:pt x="115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5" y="17"/>
                  </a:lnTo>
                  <a:lnTo>
                    <a:pt x="11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116">
              <a:extLst>
                <a:ext uri="{FF2B5EF4-FFF2-40B4-BE49-F238E27FC236}">
                  <a16:creationId xmlns:a16="http://schemas.microsoft.com/office/drawing/2014/main" xmlns="" id="{DF9513D2-3A2F-43C1-BC26-28C10E41C5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804" y="1275062"/>
              <a:ext cx="252413" cy="258763"/>
            </a:xfrm>
            <a:custGeom>
              <a:avLst/>
              <a:gdLst>
                <a:gd name="T0" fmla="*/ 151 w 159"/>
                <a:gd name="T1" fmla="*/ 81 h 163"/>
                <a:gd name="T2" fmla="*/ 83 w 159"/>
                <a:gd name="T3" fmla="*/ 163 h 163"/>
                <a:gd name="T4" fmla="*/ 4 w 159"/>
                <a:gd name="T5" fmla="*/ 27 h 163"/>
                <a:gd name="T6" fmla="*/ 3 w 159"/>
                <a:gd name="T7" fmla="*/ 54 h 163"/>
                <a:gd name="T8" fmla="*/ 102 w 159"/>
                <a:gd name="T9" fmla="*/ 108 h 163"/>
                <a:gd name="T10" fmla="*/ 112 w 159"/>
                <a:gd name="T11" fmla="*/ 144 h 163"/>
                <a:gd name="T12" fmla="*/ 134 w 159"/>
                <a:gd name="T13" fmla="*/ 90 h 163"/>
                <a:gd name="T14" fmla="*/ 28 w 159"/>
                <a:gd name="T15" fmla="*/ 35 h 163"/>
                <a:gd name="T16" fmla="*/ 42 w 159"/>
                <a:gd name="T17" fmla="*/ 41 h 163"/>
                <a:gd name="T18" fmla="*/ 66 w 159"/>
                <a:gd name="T19" fmla="*/ 79 h 163"/>
                <a:gd name="T20" fmla="*/ 48 w 159"/>
                <a:gd name="T21" fmla="*/ 74 h 163"/>
                <a:gd name="T22" fmla="*/ 91 w 159"/>
                <a:gd name="T23" fmla="*/ 49 h 163"/>
                <a:gd name="T24" fmla="*/ 85 w 159"/>
                <a:gd name="T25" fmla="*/ 92 h 163"/>
                <a:gd name="T26" fmla="*/ 94 w 159"/>
                <a:gd name="T27" fmla="*/ 79 h 163"/>
                <a:gd name="T28" fmla="*/ 36 w 159"/>
                <a:gd name="T29" fmla="*/ 46 h 163"/>
                <a:gd name="T30" fmla="*/ 26 w 159"/>
                <a:gd name="T31" fmla="*/ 13 h 163"/>
                <a:gd name="T32" fmla="*/ 23 w 159"/>
                <a:gd name="T33" fmla="*/ 76 h 163"/>
                <a:gd name="T34" fmla="*/ 39 w 159"/>
                <a:gd name="T35" fmla="*/ 33 h 163"/>
                <a:gd name="T36" fmla="*/ 105 w 159"/>
                <a:gd name="T37" fmla="*/ 46 h 163"/>
                <a:gd name="T38" fmla="*/ 52 w 159"/>
                <a:gd name="T39" fmla="*/ 38 h 163"/>
                <a:gd name="T40" fmla="*/ 45 w 159"/>
                <a:gd name="T41" fmla="*/ 33 h 163"/>
                <a:gd name="T42" fmla="*/ 34 w 159"/>
                <a:gd name="T43" fmla="*/ 84 h 163"/>
                <a:gd name="T44" fmla="*/ 14 w 159"/>
                <a:gd name="T45" fmla="*/ 60 h 163"/>
                <a:gd name="T46" fmla="*/ 48 w 159"/>
                <a:gd name="T47" fmla="*/ 7 h 163"/>
                <a:gd name="T48" fmla="*/ 77 w 159"/>
                <a:gd name="T49" fmla="*/ 123 h 163"/>
                <a:gd name="T50" fmla="*/ 61 w 159"/>
                <a:gd name="T51" fmla="*/ 103 h 163"/>
                <a:gd name="T52" fmla="*/ 34 w 159"/>
                <a:gd name="T53" fmla="*/ 71 h 163"/>
                <a:gd name="T54" fmla="*/ 82 w 159"/>
                <a:gd name="T55" fmla="*/ 41 h 163"/>
                <a:gd name="T56" fmla="*/ 63 w 159"/>
                <a:gd name="T57" fmla="*/ 123 h 163"/>
                <a:gd name="T58" fmla="*/ 48 w 159"/>
                <a:gd name="T59" fmla="*/ 63 h 163"/>
                <a:gd name="T60" fmla="*/ 101 w 159"/>
                <a:gd name="T61" fmla="*/ 65 h 163"/>
                <a:gd name="T62" fmla="*/ 53 w 159"/>
                <a:gd name="T63" fmla="*/ 100 h 163"/>
                <a:gd name="T64" fmla="*/ 15 w 159"/>
                <a:gd name="T65" fmla="*/ 73 h 163"/>
                <a:gd name="T66" fmla="*/ 42 w 159"/>
                <a:gd name="T67" fmla="*/ 114 h 163"/>
                <a:gd name="T68" fmla="*/ 89 w 159"/>
                <a:gd name="T69" fmla="*/ 38 h 163"/>
                <a:gd name="T70" fmla="*/ 42 w 159"/>
                <a:gd name="T71" fmla="*/ 74 h 163"/>
                <a:gd name="T72" fmla="*/ 83 w 159"/>
                <a:gd name="T73" fmla="*/ 112 h 163"/>
                <a:gd name="T74" fmla="*/ 56 w 159"/>
                <a:gd name="T75" fmla="*/ 90 h 163"/>
                <a:gd name="T76" fmla="*/ 88 w 159"/>
                <a:gd name="T77" fmla="*/ 48 h 163"/>
                <a:gd name="T78" fmla="*/ 31 w 159"/>
                <a:gd name="T79" fmla="*/ 22 h 163"/>
                <a:gd name="T80" fmla="*/ 104 w 159"/>
                <a:gd name="T81" fmla="*/ 78 h 163"/>
                <a:gd name="T82" fmla="*/ 31 w 159"/>
                <a:gd name="T83" fmla="*/ 95 h 163"/>
                <a:gd name="T84" fmla="*/ 77 w 159"/>
                <a:gd name="T85" fmla="*/ 33 h 163"/>
                <a:gd name="T86" fmla="*/ 59 w 159"/>
                <a:gd name="T87" fmla="*/ 81 h 163"/>
                <a:gd name="T88" fmla="*/ 107 w 159"/>
                <a:gd name="T89" fmla="*/ 79 h 163"/>
                <a:gd name="T90" fmla="*/ 124 w 159"/>
                <a:gd name="T91" fmla="*/ 98 h 163"/>
                <a:gd name="T92" fmla="*/ 44 w 159"/>
                <a:gd name="T93" fmla="*/ 56 h 163"/>
                <a:gd name="T94" fmla="*/ 58 w 159"/>
                <a:gd name="T95" fmla="*/ 24 h 163"/>
                <a:gd name="T96" fmla="*/ 18 w 159"/>
                <a:gd name="T97" fmla="*/ 35 h 163"/>
                <a:gd name="T98" fmla="*/ 12 w 159"/>
                <a:gd name="T99" fmla="*/ 43 h 163"/>
                <a:gd name="T100" fmla="*/ 78 w 159"/>
                <a:gd name="T101" fmla="*/ 98 h 163"/>
                <a:gd name="T102" fmla="*/ 53 w 159"/>
                <a:gd name="T103" fmla="*/ 33 h 163"/>
                <a:gd name="T104" fmla="*/ 58 w 159"/>
                <a:gd name="T105" fmla="*/ 52 h 163"/>
                <a:gd name="T106" fmla="*/ 45 w 159"/>
                <a:gd name="T107" fmla="*/ 24 h 163"/>
                <a:gd name="T108" fmla="*/ 6 w 159"/>
                <a:gd name="T109" fmla="*/ 68 h 163"/>
                <a:gd name="T110" fmla="*/ 74 w 159"/>
                <a:gd name="T111" fmla="*/ 125 h 163"/>
                <a:gd name="T112" fmla="*/ 83 w 159"/>
                <a:gd name="T113" fmla="*/ 62 h 163"/>
                <a:gd name="T114" fmla="*/ 105 w 159"/>
                <a:gd name="T115" fmla="*/ 60 h 163"/>
                <a:gd name="T116" fmla="*/ 91 w 159"/>
                <a:gd name="T117" fmla="*/ 22 h 163"/>
                <a:gd name="T118" fmla="*/ 53 w 159"/>
                <a:gd name="T119" fmla="*/ 19 h 163"/>
                <a:gd name="T120" fmla="*/ 88 w 159"/>
                <a:gd name="T121" fmla="*/ 63 h 163"/>
                <a:gd name="T122" fmla="*/ 66 w 159"/>
                <a:gd name="T123" fmla="*/ 114 h 163"/>
                <a:gd name="T124" fmla="*/ 83 w 159"/>
                <a:gd name="T125" fmla="*/ 8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" h="163">
                  <a:moveTo>
                    <a:pt x="55" y="0"/>
                  </a:moveTo>
                  <a:lnTo>
                    <a:pt x="55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83" y="11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101" y="24"/>
                  </a:lnTo>
                  <a:lnTo>
                    <a:pt x="101" y="24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32" y="60"/>
                  </a:lnTo>
                  <a:lnTo>
                    <a:pt x="132" y="60"/>
                  </a:lnTo>
                  <a:lnTo>
                    <a:pt x="135" y="63"/>
                  </a:lnTo>
                  <a:lnTo>
                    <a:pt x="135" y="63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8" y="79"/>
                  </a:lnTo>
                  <a:lnTo>
                    <a:pt x="148" y="79"/>
                  </a:lnTo>
                  <a:lnTo>
                    <a:pt x="149" y="81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3" y="81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7" y="85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7" y="98"/>
                  </a:lnTo>
                  <a:lnTo>
                    <a:pt x="153" y="104"/>
                  </a:lnTo>
                  <a:lnTo>
                    <a:pt x="153" y="104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38" y="13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10" y="153"/>
                  </a:lnTo>
                  <a:lnTo>
                    <a:pt x="110" y="153"/>
                  </a:lnTo>
                  <a:lnTo>
                    <a:pt x="101" y="160"/>
                  </a:lnTo>
                  <a:lnTo>
                    <a:pt x="101" y="160"/>
                  </a:lnTo>
                  <a:lnTo>
                    <a:pt x="93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80" y="161"/>
                  </a:lnTo>
                  <a:lnTo>
                    <a:pt x="77" y="160"/>
                  </a:lnTo>
                  <a:lnTo>
                    <a:pt x="74" y="155"/>
                  </a:lnTo>
                  <a:lnTo>
                    <a:pt x="74" y="155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58" y="139"/>
                  </a:lnTo>
                  <a:lnTo>
                    <a:pt x="58" y="139"/>
                  </a:lnTo>
                  <a:lnTo>
                    <a:pt x="48" y="133"/>
                  </a:lnTo>
                  <a:lnTo>
                    <a:pt x="39" y="125"/>
                  </a:lnTo>
                  <a:lnTo>
                    <a:pt x="39" y="125"/>
                  </a:lnTo>
                  <a:lnTo>
                    <a:pt x="30" y="115"/>
                  </a:lnTo>
                  <a:lnTo>
                    <a:pt x="30" y="115"/>
                  </a:lnTo>
                  <a:lnTo>
                    <a:pt x="20" y="103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7" y="8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4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4" y="27"/>
                  </a:lnTo>
                  <a:lnTo>
                    <a:pt x="9" y="21"/>
                  </a:lnTo>
                  <a:lnTo>
                    <a:pt x="14" y="16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41" y="3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0"/>
                  </a:lnTo>
                  <a:lnTo>
                    <a:pt x="55" y="0"/>
                  </a:lnTo>
                  <a:close/>
                  <a:moveTo>
                    <a:pt x="3" y="56"/>
                  </a:move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51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6"/>
                  </a:lnTo>
                  <a:lnTo>
                    <a:pt x="3" y="56"/>
                  </a:lnTo>
                  <a:close/>
                  <a:moveTo>
                    <a:pt x="134" y="90"/>
                  </a:moveTo>
                  <a:lnTo>
                    <a:pt x="134" y="90"/>
                  </a:lnTo>
                  <a:lnTo>
                    <a:pt x="134" y="93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30" y="108"/>
                  </a:lnTo>
                  <a:lnTo>
                    <a:pt x="130" y="108"/>
                  </a:lnTo>
                  <a:lnTo>
                    <a:pt x="127" y="109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21" y="108"/>
                  </a:lnTo>
                  <a:lnTo>
                    <a:pt x="121" y="108"/>
                  </a:lnTo>
                  <a:lnTo>
                    <a:pt x="118" y="106"/>
                  </a:lnTo>
                  <a:lnTo>
                    <a:pt x="118" y="106"/>
                  </a:lnTo>
                  <a:lnTo>
                    <a:pt x="115" y="104"/>
                  </a:lnTo>
                  <a:lnTo>
                    <a:pt x="112" y="101"/>
                  </a:lnTo>
                  <a:lnTo>
                    <a:pt x="112" y="101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0" y="101"/>
                  </a:lnTo>
                  <a:lnTo>
                    <a:pt x="110" y="101"/>
                  </a:lnTo>
                  <a:lnTo>
                    <a:pt x="102" y="108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8" y="122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3" y="133"/>
                  </a:lnTo>
                  <a:lnTo>
                    <a:pt x="83" y="133"/>
                  </a:lnTo>
                  <a:lnTo>
                    <a:pt x="83" y="136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8" y="147"/>
                  </a:lnTo>
                  <a:lnTo>
                    <a:pt x="88" y="147"/>
                  </a:lnTo>
                  <a:lnTo>
                    <a:pt x="89" y="149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102" y="149"/>
                  </a:lnTo>
                  <a:lnTo>
                    <a:pt x="102" y="149"/>
                  </a:lnTo>
                  <a:lnTo>
                    <a:pt x="112" y="144"/>
                  </a:lnTo>
                  <a:lnTo>
                    <a:pt x="112" y="144"/>
                  </a:lnTo>
                  <a:lnTo>
                    <a:pt x="126" y="133"/>
                  </a:lnTo>
                  <a:lnTo>
                    <a:pt x="126" y="133"/>
                  </a:lnTo>
                  <a:lnTo>
                    <a:pt x="132" y="128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8" y="120"/>
                  </a:lnTo>
                  <a:lnTo>
                    <a:pt x="138" y="120"/>
                  </a:lnTo>
                  <a:lnTo>
                    <a:pt x="142" y="115"/>
                  </a:lnTo>
                  <a:lnTo>
                    <a:pt x="142" y="115"/>
                  </a:lnTo>
                  <a:lnTo>
                    <a:pt x="146" y="109"/>
                  </a:lnTo>
                  <a:lnTo>
                    <a:pt x="146" y="109"/>
                  </a:lnTo>
                  <a:lnTo>
                    <a:pt x="148" y="106"/>
                  </a:lnTo>
                  <a:lnTo>
                    <a:pt x="149" y="101"/>
                  </a:lnTo>
                  <a:lnTo>
                    <a:pt x="149" y="101"/>
                  </a:lnTo>
                  <a:lnTo>
                    <a:pt x="149" y="98"/>
                  </a:lnTo>
                  <a:lnTo>
                    <a:pt x="149" y="98"/>
                  </a:lnTo>
                  <a:lnTo>
                    <a:pt x="151" y="97"/>
                  </a:lnTo>
                  <a:lnTo>
                    <a:pt x="151" y="97"/>
                  </a:lnTo>
                  <a:lnTo>
                    <a:pt x="151" y="93"/>
                  </a:lnTo>
                  <a:lnTo>
                    <a:pt x="149" y="92"/>
                  </a:lnTo>
                  <a:lnTo>
                    <a:pt x="149" y="92"/>
                  </a:lnTo>
                  <a:lnTo>
                    <a:pt x="146" y="90"/>
                  </a:lnTo>
                  <a:lnTo>
                    <a:pt x="146" y="90"/>
                  </a:lnTo>
                  <a:lnTo>
                    <a:pt x="138" y="90"/>
                  </a:lnTo>
                  <a:lnTo>
                    <a:pt x="138" y="90"/>
                  </a:lnTo>
                  <a:lnTo>
                    <a:pt x="134" y="90"/>
                  </a:lnTo>
                  <a:lnTo>
                    <a:pt x="134" y="90"/>
                  </a:lnTo>
                  <a:close/>
                  <a:moveTo>
                    <a:pt x="89" y="156"/>
                  </a:moveTo>
                  <a:lnTo>
                    <a:pt x="89" y="156"/>
                  </a:lnTo>
                  <a:lnTo>
                    <a:pt x="89" y="156"/>
                  </a:lnTo>
                  <a:lnTo>
                    <a:pt x="89" y="156"/>
                  </a:lnTo>
                  <a:lnTo>
                    <a:pt x="88" y="160"/>
                  </a:lnTo>
                  <a:lnTo>
                    <a:pt x="85" y="160"/>
                  </a:lnTo>
                  <a:lnTo>
                    <a:pt x="85" y="16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89" y="161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107" y="152"/>
                  </a:lnTo>
                  <a:lnTo>
                    <a:pt x="107" y="152"/>
                  </a:lnTo>
                  <a:lnTo>
                    <a:pt x="110" y="150"/>
                  </a:lnTo>
                  <a:lnTo>
                    <a:pt x="110" y="150"/>
                  </a:lnTo>
                  <a:lnTo>
                    <a:pt x="101" y="153"/>
                  </a:lnTo>
                  <a:lnTo>
                    <a:pt x="89" y="156"/>
                  </a:lnTo>
                  <a:lnTo>
                    <a:pt x="89" y="156"/>
                  </a:lnTo>
                  <a:close/>
                  <a:moveTo>
                    <a:pt x="28" y="35"/>
                  </a:moveTo>
                  <a:lnTo>
                    <a:pt x="28" y="3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5" y="46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38"/>
                  </a:lnTo>
                  <a:lnTo>
                    <a:pt x="28" y="35"/>
                  </a:lnTo>
                  <a:lnTo>
                    <a:pt x="28" y="35"/>
                  </a:lnTo>
                  <a:close/>
                  <a:moveTo>
                    <a:pt x="42" y="41"/>
                  </a:moveTo>
                  <a:lnTo>
                    <a:pt x="42" y="41"/>
                  </a:lnTo>
                  <a:lnTo>
                    <a:pt x="41" y="43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41" y="52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2" y="41"/>
                  </a:lnTo>
                  <a:lnTo>
                    <a:pt x="42" y="41"/>
                  </a:lnTo>
                  <a:close/>
                  <a:moveTo>
                    <a:pt x="59" y="93"/>
                  </a:moveTo>
                  <a:lnTo>
                    <a:pt x="59" y="93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59" y="85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9" y="93"/>
                  </a:lnTo>
                  <a:lnTo>
                    <a:pt x="59" y="93"/>
                  </a:lnTo>
                  <a:close/>
                  <a:moveTo>
                    <a:pt x="48" y="79"/>
                  </a:moveTo>
                  <a:lnTo>
                    <a:pt x="48" y="79"/>
                  </a:lnTo>
                  <a:lnTo>
                    <a:pt x="53" y="76"/>
                  </a:lnTo>
                  <a:lnTo>
                    <a:pt x="53" y="76"/>
                  </a:lnTo>
                  <a:lnTo>
                    <a:pt x="55" y="76"/>
                  </a:lnTo>
                  <a:lnTo>
                    <a:pt x="55" y="76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3" y="71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104" y="40"/>
                  </a:move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13" y="51"/>
                  </a:lnTo>
                  <a:lnTo>
                    <a:pt x="113" y="51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08" y="43"/>
                  </a:lnTo>
                  <a:lnTo>
                    <a:pt x="108" y="43"/>
                  </a:lnTo>
                  <a:lnTo>
                    <a:pt x="104" y="40"/>
                  </a:lnTo>
                  <a:lnTo>
                    <a:pt x="104" y="40"/>
                  </a:lnTo>
                  <a:close/>
                  <a:moveTo>
                    <a:pt x="91" y="49"/>
                  </a:moveTo>
                  <a:lnTo>
                    <a:pt x="91" y="49"/>
                  </a:lnTo>
                  <a:lnTo>
                    <a:pt x="89" y="54"/>
                  </a:lnTo>
                  <a:lnTo>
                    <a:pt x="89" y="54"/>
                  </a:lnTo>
                  <a:lnTo>
                    <a:pt x="89" y="57"/>
                  </a:lnTo>
                  <a:lnTo>
                    <a:pt x="91" y="59"/>
                  </a:lnTo>
                  <a:lnTo>
                    <a:pt x="91" y="59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1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close/>
                  <a:moveTo>
                    <a:pt x="83" y="98"/>
                  </a:moveTo>
                  <a:lnTo>
                    <a:pt x="83" y="98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88" y="95"/>
                  </a:lnTo>
                  <a:lnTo>
                    <a:pt x="88" y="95"/>
                  </a:lnTo>
                  <a:lnTo>
                    <a:pt x="93" y="87"/>
                  </a:lnTo>
                  <a:lnTo>
                    <a:pt x="93" y="87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5" y="92"/>
                  </a:lnTo>
                  <a:lnTo>
                    <a:pt x="85" y="92"/>
                  </a:lnTo>
                  <a:lnTo>
                    <a:pt x="83" y="98"/>
                  </a:lnTo>
                  <a:lnTo>
                    <a:pt x="83" y="98"/>
                  </a:lnTo>
                  <a:close/>
                  <a:moveTo>
                    <a:pt x="59" y="68"/>
                  </a:moveTo>
                  <a:lnTo>
                    <a:pt x="59" y="68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1" y="62"/>
                  </a:lnTo>
                  <a:lnTo>
                    <a:pt x="61" y="62"/>
                  </a:lnTo>
                  <a:lnTo>
                    <a:pt x="59" y="68"/>
                  </a:lnTo>
                  <a:lnTo>
                    <a:pt x="59" y="68"/>
                  </a:lnTo>
                  <a:close/>
                  <a:moveTo>
                    <a:pt x="91" y="65"/>
                  </a:moveTo>
                  <a:lnTo>
                    <a:pt x="91" y="65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73"/>
                  </a:lnTo>
                  <a:lnTo>
                    <a:pt x="89" y="73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6"/>
                  </a:lnTo>
                  <a:lnTo>
                    <a:pt x="94" y="76"/>
                  </a:lnTo>
                  <a:lnTo>
                    <a:pt x="94" y="70"/>
                  </a:lnTo>
                  <a:lnTo>
                    <a:pt x="94" y="70"/>
                  </a:lnTo>
                  <a:lnTo>
                    <a:pt x="94" y="67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close/>
                  <a:moveTo>
                    <a:pt x="6" y="56"/>
                  </a:moveTo>
                  <a:lnTo>
                    <a:pt x="6" y="56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48"/>
                  </a:lnTo>
                  <a:lnTo>
                    <a:pt x="6" y="56"/>
                  </a:lnTo>
                  <a:lnTo>
                    <a:pt x="6" y="56"/>
                  </a:lnTo>
                  <a:close/>
                  <a:moveTo>
                    <a:pt x="36" y="46"/>
                  </a:moveTo>
                  <a:lnTo>
                    <a:pt x="36" y="46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1" y="49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6" y="46"/>
                  </a:lnTo>
                  <a:lnTo>
                    <a:pt x="36" y="46"/>
                  </a:lnTo>
                  <a:close/>
                  <a:moveTo>
                    <a:pt x="7" y="33"/>
                  </a:moveTo>
                  <a:lnTo>
                    <a:pt x="7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20" y="18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21"/>
                  </a:lnTo>
                  <a:lnTo>
                    <a:pt x="11" y="27"/>
                  </a:lnTo>
                  <a:lnTo>
                    <a:pt x="7" y="33"/>
                  </a:lnTo>
                  <a:lnTo>
                    <a:pt x="7" y="33"/>
                  </a:lnTo>
                  <a:close/>
                  <a:moveTo>
                    <a:pt x="25" y="76"/>
                  </a:moveTo>
                  <a:lnTo>
                    <a:pt x="25" y="76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57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3" y="6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5" y="76"/>
                  </a:lnTo>
                  <a:lnTo>
                    <a:pt x="25" y="76"/>
                  </a:lnTo>
                  <a:close/>
                  <a:moveTo>
                    <a:pt x="52" y="92"/>
                  </a:moveTo>
                  <a:lnTo>
                    <a:pt x="52" y="92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52" y="92"/>
                  </a:lnTo>
                  <a:lnTo>
                    <a:pt x="52" y="92"/>
                  </a:lnTo>
                  <a:close/>
                  <a:moveTo>
                    <a:pt x="31" y="44"/>
                  </a:moveTo>
                  <a:lnTo>
                    <a:pt x="31" y="44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1" y="44"/>
                  </a:lnTo>
                  <a:close/>
                  <a:moveTo>
                    <a:pt x="108" y="63"/>
                  </a:moveTo>
                  <a:lnTo>
                    <a:pt x="108" y="63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3" y="65"/>
                  </a:lnTo>
                  <a:lnTo>
                    <a:pt x="113" y="65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0" y="65"/>
                  </a:lnTo>
                  <a:lnTo>
                    <a:pt x="108" y="63"/>
                  </a:lnTo>
                  <a:lnTo>
                    <a:pt x="108" y="63"/>
                  </a:lnTo>
                  <a:close/>
                  <a:moveTo>
                    <a:pt x="112" y="54"/>
                  </a:moveTo>
                  <a:lnTo>
                    <a:pt x="112" y="54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07" y="54"/>
                  </a:lnTo>
                  <a:lnTo>
                    <a:pt x="107" y="54"/>
                  </a:lnTo>
                  <a:lnTo>
                    <a:pt x="108" y="56"/>
                  </a:lnTo>
                  <a:lnTo>
                    <a:pt x="108" y="56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112" y="54"/>
                  </a:lnTo>
                  <a:lnTo>
                    <a:pt x="112" y="54"/>
                  </a:lnTo>
                  <a:close/>
                  <a:moveTo>
                    <a:pt x="63" y="44"/>
                  </a:moveTo>
                  <a:lnTo>
                    <a:pt x="63" y="44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7" y="30"/>
                  </a:lnTo>
                  <a:lnTo>
                    <a:pt x="67" y="30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44"/>
                  </a:lnTo>
                  <a:lnTo>
                    <a:pt x="63" y="44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7" y="44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2" y="38"/>
                  </a:lnTo>
                  <a:lnTo>
                    <a:pt x="52" y="38"/>
                  </a:lnTo>
                  <a:close/>
                  <a:moveTo>
                    <a:pt x="41" y="18"/>
                  </a:moveTo>
                  <a:lnTo>
                    <a:pt x="41" y="18"/>
                  </a:lnTo>
                  <a:lnTo>
                    <a:pt x="50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1" y="18"/>
                  </a:lnTo>
                  <a:lnTo>
                    <a:pt x="41" y="18"/>
                  </a:lnTo>
                  <a:close/>
                  <a:moveTo>
                    <a:pt x="45" y="33"/>
                  </a:moveTo>
                  <a:lnTo>
                    <a:pt x="45" y="33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7"/>
                  </a:lnTo>
                  <a:lnTo>
                    <a:pt x="56" y="27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5" y="33"/>
                  </a:lnTo>
                  <a:lnTo>
                    <a:pt x="45" y="33"/>
                  </a:lnTo>
                  <a:close/>
                  <a:moveTo>
                    <a:pt x="31" y="85"/>
                  </a:moveTo>
                  <a:lnTo>
                    <a:pt x="31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1" y="85"/>
                  </a:lnTo>
                  <a:lnTo>
                    <a:pt x="31" y="85"/>
                  </a:lnTo>
                  <a:close/>
                  <a:moveTo>
                    <a:pt x="119" y="79"/>
                  </a:moveTo>
                  <a:lnTo>
                    <a:pt x="119" y="79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16" y="81"/>
                  </a:lnTo>
                  <a:lnTo>
                    <a:pt x="116" y="81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8" y="87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21" y="82"/>
                  </a:lnTo>
                  <a:lnTo>
                    <a:pt x="121" y="82"/>
                  </a:lnTo>
                  <a:lnTo>
                    <a:pt x="119" y="79"/>
                  </a:lnTo>
                  <a:lnTo>
                    <a:pt x="119" y="79"/>
                  </a:lnTo>
                  <a:close/>
                  <a:moveTo>
                    <a:pt x="14" y="60"/>
                  </a:moveTo>
                  <a:lnTo>
                    <a:pt x="14" y="60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4" y="49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4" y="60"/>
                  </a:lnTo>
                  <a:lnTo>
                    <a:pt x="14" y="60"/>
                  </a:lnTo>
                  <a:close/>
                  <a:moveTo>
                    <a:pt x="66" y="10"/>
                  </a:move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56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66" y="10"/>
                  </a:lnTo>
                  <a:lnTo>
                    <a:pt x="66" y="10"/>
                  </a:lnTo>
                  <a:close/>
                  <a:moveTo>
                    <a:pt x="64" y="133"/>
                  </a:moveTo>
                  <a:lnTo>
                    <a:pt x="64" y="133"/>
                  </a:lnTo>
                  <a:lnTo>
                    <a:pt x="72" y="139"/>
                  </a:lnTo>
                  <a:lnTo>
                    <a:pt x="72" y="139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64" y="133"/>
                  </a:lnTo>
                  <a:lnTo>
                    <a:pt x="64" y="133"/>
                  </a:lnTo>
                  <a:close/>
                  <a:moveTo>
                    <a:pt x="77" y="108"/>
                  </a:moveTo>
                  <a:lnTo>
                    <a:pt x="77" y="108"/>
                  </a:lnTo>
                  <a:lnTo>
                    <a:pt x="75" y="108"/>
                  </a:lnTo>
                  <a:lnTo>
                    <a:pt x="75" y="108"/>
                  </a:lnTo>
                  <a:lnTo>
                    <a:pt x="74" y="119"/>
                  </a:lnTo>
                  <a:lnTo>
                    <a:pt x="74" y="119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77" y="123"/>
                  </a:lnTo>
                  <a:lnTo>
                    <a:pt x="77" y="123"/>
                  </a:lnTo>
                  <a:lnTo>
                    <a:pt x="78" y="122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5" y="117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08"/>
                  </a:lnTo>
                  <a:lnTo>
                    <a:pt x="77" y="108"/>
                  </a:lnTo>
                  <a:close/>
                  <a:moveTo>
                    <a:pt x="61" y="103"/>
                  </a:moveTo>
                  <a:lnTo>
                    <a:pt x="61" y="103"/>
                  </a:lnTo>
                  <a:lnTo>
                    <a:pt x="61" y="103"/>
                  </a:lnTo>
                  <a:lnTo>
                    <a:pt x="61" y="103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64" y="97"/>
                  </a:lnTo>
                  <a:lnTo>
                    <a:pt x="64" y="93"/>
                  </a:lnTo>
                  <a:lnTo>
                    <a:pt x="64" y="93"/>
                  </a:lnTo>
                  <a:lnTo>
                    <a:pt x="59" y="97"/>
                  </a:lnTo>
                  <a:lnTo>
                    <a:pt x="59" y="97"/>
                  </a:lnTo>
                  <a:lnTo>
                    <a:pt x="61" y="103"/>
                  </a:lnTo>
                  <a:lnTo>
                    <a:pt x="61" y="103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5" y="44"/>
                  </a:lnTo>
                  <a:lnTo>
                    <a:pt x="75" y="44"/>
                  </a:lnTo>
                  <a:close/>
                  <a:moveTo>
                    <a:pt x="36" y="73"/>
                  </a:moveTo>
                  <a:lnTo>
                    <a:pt x="36" y="73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1"/>
                  </a:lnTo>
                  <a:lnTo>
                    <a:pt x="36" y="73"/>
                  </a:lnTo>
                  <a:lnTo>
                    <a:pt x="36" y="73"/>
                  </a:lnTo>
                  <a:close/>
                  <a:moveTo>
                    <a:pt x="97" y="43"/>
                  </a:moveTo>
                  <a:lnTo>
                    <a:pt x="97" y="43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97" y="43"/>
                  </a:lnTo>
                  <a:lnTo>
                    <a:pt x="97" y="43"/>
                  </a:lnTo>
                  <a:close/>
                  <a:moveTo>
                    <a:pt x="82" y="38"/>
                  </a:moveTo>
                  <a:lnTo>
                    <a:pt x="82" y="38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82" y="51"/>
                  </a:lnTo>
                  <a:lnTo>
                    <a:pt x="82" y="51"/>
                  </a:lnTo>
                  <a:lnTo>
                    <a:pt x="82" y="48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80" y="43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2" y="38"/>
                  </a:lnTo>
                  <a:lnTo>
                    <a:pt x="82" y="38"/>
                  </a:lnTo>
                  <a:close/>
                  <a:moveTo>
                    <a:pt x="36" y="30"/>
                  </a:moveTo>
                  <a:lnTo>
                    <a:pt x="36" y="30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6" y="30"/>
                  </a:lnTo>
                  <a:lnTo>
                    <a:pt x="36" y="30"/>
                  </a:lnTo>
                  <a:close/>
                  <a:moveTo>
                    <a:pt x="61" y="130"/>
                  </a:moveTo>
                  <a:lnTo>
                    <a:pt x="61" y="130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3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59" y="123"/>
                  </a:lnTo>
                  <a:lnTo>
                    <a:pt x="58" y="122"/>
                  </a:lnTo>
                  <a:lnTo>
                    <a:pt x="58" y="122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61" y="130"/>
                  </a:lnTo>
                  <a:lnTo>
                    <a:pt x="61" y="130"/>
                  </a:lnTo>
                  <a:close/>
                  <a:moveTo>
                    <a:pt x="33" y="103"/>
                  </a:moveTo>
                  <a:lnTo>
                    <a:pt x="33" y="103"/>
                  </a:lnTo>
                  <a:lnTo>
                    <a:pt x="37" y="108"/>
                  </a:lnTo>
                  <a:lnTo>
                    <a:pt x="37" y="108"/>
                  </a:lnTo>
                  <a:lnTo>
                    <a:pt x="39" y="104"/>
                  </a:lnTo>
                  <a:lnTo>
                    <a:pt x="39" y="104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3" y="103"/>
                  </a:lnTo>
                  <a:lnTo>
                    <a:pt x="33" y="103"/>
                  </a:lnTo>
                  <a:close/>
                  <a:moveTo>
                    <a:pt x="55" y="56"/>
                  </a:moveTo>
                  <a:lnTo>
                    <a:pt x="55" y="56"/>
                  </a:lnTo>
                  <a:lnTo>
                    <a:pt x="53" y="56"/>
                  </a:lnTo>
                  <a:lnTo>
                    <a:pt x="53" y="56"/>
                  </a:lnTo>
                  <a:lnTo>
                    <a:pt x="52" y="57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5" y="56"/>
                  </a:lnTo>
                  <a:lnTo>
                    <a:pt x="55" y="56"/>
                  </a:lnTo>
                  <a:close/>
                  <a:moveTo>
                    <a:pt x="14" y="79"/>
                  </a:moveTo>
                  <a:lnTo>
                    <a:pt x="14" y="79"/>
                  </a:lnTo>
                  <a:lnTo>
                    <a:pt x="17" y="89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18" y="87"/>
                  </a:lnTo>
                  <a:lnTo>
                    <a:pt x="14" y="79"/>
                  </a:lnTo>
                  <a:lnTo>
                    <a:pt x="14" y="79"/>
                  </a:lnTo>
                  <a:close/>
                  <a:moveTo>
                    <a:pt x="97" y="56"/>
                  </a:move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60"/>
                  </a:lnTo>
                  <a:lnTo>
                    <a:pt x="97" y="60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101" y="63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99" y="60"/>
                  </a:lnTo>
                  <a:lnTo>
                    <a:pt x="99" y="59"/>
                  </a:lnTo>
                  <a:lnTo>
                    <a:pt x="99" y="59"/>
                  </a:lnTo>
                  <a:lnTo>
                    <a:pt x="97" y="57"/>
                  </a:lnTo>
                  <a:lnTo>
                    <a:pt x="97" y="56"/>
                  </a:lnTo>
                  <a:lnTo>
                    <a:pt x="97" y="56"/>
                  </a:lnTo>
                  <a:close/>
                  <a:moveTo>
                    <a:pt x="55" y="106"/>
                  </a:move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6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56" y="109"/>
                  </a:lnTo>
                  <a:lnTo>
                    <a:pt x="58" y="109"/>
                  </a:lnTo>
                  <a:lnTo>
                    <a:pt x="58" y="109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6" y="104"/>
                  </a:lnTo>
                  <a:lnTo>
                    <a:pt x="56" y="104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5" y="106"/>
                  </a:lnTo>
                  <a:lnTo>
                    <a:pt x="55" y="106"/>
                  </a:lnTo>
                  <a:close/>
                  <a:moveTo>
                    <a:pt x="72" y="85"/>
                  </a:moveTo>
                  <a:lnTo>
                    <a:pt x="72" y="85"/>
                  </a:lnTo>
                  <a:lnTo>
                    <a:pt x="75" y="82"/>
                  </a:lnTo>
                  <a:lnTo>
                    <a:pt x="75" y="82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2" y="85"/>
                  </a:lnTo>
                  <a:lnTo>
                    <a:pt x="72" y="85"/>
                  </a:lnTo>
                  <a:close/>
                  <a:moveTo>
                    <a:pt x="91" y="82"/>
                  </a:moveTo>
                  <a:lnTo>
                    <a:pt x="91" y="82"/>
                  </a:lnTo>
                  <a:lnTo>
                    <a:pt x="88" y="78"/>
                  </a:lnTo>
                  <a:lnTo>
                    <a:pt x="88" y="78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91" y="82"/>
                  </a:lnTo>
                  <a:lnTo>
                    <a:pt x="91" y="82"/>
                  </a:lnTo>
                  <a:close/>
                  <a:moveTo>
                    <a:pt x="12" y="65"/>
                  </a:moveTo>
                  <a:lnTo>
                    <a:pt x="12" y="65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2" y="65"/>
                  </a:lnTo>
                  <a:lnTo>
                    <a:pt x="12" y="65"/>
                  </a:lnTo>
                  <a:close/>
                  <a:moveTo>
                    <a:pt x="91" y="97"/>
                  </a:moveTo>
                  <a:lnTo>
                    <a:pt x="91" y="97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3" y="95"/>
                  </a:lnTo>
                  <a:lnTo>
                    <a:pt x="93" y="95"/>
                  </a:lnTo>
                  <a:lnTo>
                    <a:pt x="96" y="90"/>
                  </a:lnTo>
                  <a:lnTo>
                    <a:pt x="97" y="85"/>
                  </a:lnTo>
                  <a:lnTo>
                    <a:pt x="97" y="85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1" y="97"/>
                  </a:lnTo>
                  <a:lnTo>
                    <a:pt x="91" y="97"/>
                  </a:lnTo>
                  <a:close/>
                  <a:moveTo>
                    <a:pt x="42" y="114"/>
                  </a:moveTo>
                  <a:lnTo>
                    <a:pt x="42" y="114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48" y="119"/>
                  </a:lnTo>
                  <a:lnTo>
                    <a:pt x="48" y="119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2" y="114"/>
                  </a:lnTo>
                  <a:lnTo>
                    <a:pt x="42" y="114"/>
                  </a:lnTo>
                  <a:close/>
                  <a:moveTo>
                    <a:pt x="52" y="54"/>
                  </a:moveTo>
                  <a:lnTo>
                    <a:pt x="52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5" y="44"/>
                  </a:lnTo>
                  <a:lnTo>
                    <a:pt x="53" y="49"/>
                  </a:lnTo>
                  <a:lnTo>
                    <a:pt x="52" y="54"/>
                  </a:lnTo>
                  <a:lnTo>
                    <a:pt x="52" y="54"/>
                  </a:lnTo>
                  <a:close/>
                  <a:moveTo>
                    <a:pt x="85" y="33"/>
                  </a:moveTo>
                  <a:lnTo>
                    <a:pt x="85" y="33"/>
                  </a:lnTo>
                  <a:lnTo>
                    <a:pt x="89" y="38"/>
                  </a:lnTo>
                  <a:lnTo>
                    <a:pt x="89" y="38"/>
                  </a:lnTo>
                  <a:lnTo>
                    <a:pt x="91" y="33"/>
                  </a:lnTo>
                  <a:lnTo>
                    <a:pt x="91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85" y="33"/>
                  </a:lnTo>
                  <a:lnTo>
                    <a:pt x="85" y="33"/>
                  </a:lnTo>
                  <a:close/>
                  <a:moveTo>
                    <a:pt x="75" y="56"/>
                  </a:moveTo>
                  <a:lnTo>
                    <a:pt x="75" y="56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7" y="62"/>
                  </a:lnTo>
                  <a:lnTo>
                    <a:pt x="77" y="62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5" y="56"/>
                  </a:lnTo>
                  <a:lnTo>
                    <a:pt x="75" y="56"/>
                  </a:lnTo>
                  <a:close/>
                  <a:moveTo>
                    <a:pt x="41" y="78"/>
                  </a:moveTo>
                  <a:lnTo>
                    <a:pt x="41" y="78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9" y="74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9" y="76"/>
                  </a:lnTo>
                  <a:lnTo>
                    <a:pt x="41" y="78"/>
                  </a:lnTo>
                  <a:lnTo>
                    <a:pt x="41" y="78"/>
                  </a:lnTo>
                  <a:close/>
                  <a:moveTo>
                    <a:pt x="48" y="109"/>
                  </a:moveTo>
                  <a:lnTo>
                    <a:pt x="48" y="109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8" y="109"/>
                  </a:lnTo>
                  <a:lnTo>
                    <a:pt x="48" y="109"/>
                  </a:lnTo>
                  <a:close/>
                  <a:moveTo>
                    <a:pt x="82" y="115"/>
                  </a:moveTo>
                  <a:lnTo>
                    <a:pt x="82" y="115"/>
                  </a:lnTo>
                  <a:lnTo>
                    <a:pt x="85" y="112"/>
                  </a:lnTo>
                  <a:lnTo>
                    <a:pt x="88" y="108"/>
                  </a:lnTo>
                  <a:lnTo>
                    <a:pt x="88" y="108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82" y="114"/>
                  </a:lnTo>
                  <a:lnTo>
                    <a:pt x="82" y="115"/>
                  </a:lnTo>
                  <a:lnTo>
                    <a:pt x="82" y="115"/>
                  </a:lnTo>
                  <a:close/>
                  <a:moveTo>
                    <a:pt x="74" y="24"/>
                  </a:moveTo>
                  <a:lnTo>
                    <a:pt x="74" y="24"/>
                  </a:lnTo>
                  <a:lnTo>
                    <a:pt x="67" y="21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9" y="22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4" y="24"/>
                  </a:lnTo>
                  <a:close/>
                  <a:moveTo>
                    <a:pt x="127" y="78"/>
                  </a:moveTo>
                  <a:lnTo>
                    <a:pt x="127" y="78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0" y="79"/>
                  </a:lnTo>
                  <a:lnTo>
                    <a:pt x="127" y="78"/>
                  </a:lnTo>
                  <a:lnTo>
                    <a:pt x="127" y="78"/>
                  </a:lnTo>
                  <a:close/>
                  <a:moveTo>
                    <a:pt x="56" y="90"/>
                  </a:moveTo>
                  <a:lnTo>
                    <a:pt x="56" y="90"/>
                  </a:lnTo>
                  <a:lnTo>
                    <a:pt x="55" y="93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0"/>
                  </a:lnTo>
                  <a:lnTo>
                    <a:pt x="56" y="90"/>
                  </a:lnTo>
                  <a:close/>
                  <a:moveTo>
                    <a:pt x="112" y="90"/>
                  </a:moveTo>
                  <a:lnTo>
                    <a:pt x="112" y="90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2" y="85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2" y="90"/>
                  </a:lnTo>
                  <a:lnTo>
                    <a:pt x="112" y="90"/>
                  </a:lnTo>
                  <a:close/>
                  <a:moveTo>
                    <a:pt x="88" y="51"/>
                  </a:moveTo>
                  <a:lnTo>
                    <a:pt x="88" y="51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86" y="48"/>
                  </a:lnTo>
                  <a:lnTo>
                    <a:pt x="88" y="51"/>
                  </a:lnTo>
                  <a:lnTo>
                    <a:pt x="88" y="51"/>
                  </a:lnTo>
                  <a:close/>
                  <a:moveTo>
                    <a:pt x="66" y="125"/>
                  </a:moveTo>
                  <a:lnTo>
                    <a:pt x="66" y="125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67" y="130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66" y="125"/>
                  </a:lnTo>
                  <a:lnTo>
                    <a:pt x="66" y="125"/>
                  </a:lnTo>
                  <a:close/>
                  <a:moveTo>
                    <a:pt x="104" y="84"/>
                  </a:moveTo>
                  <a:lnTo>
                    <a:pt x="104" y="84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4" y="87"/>
                  </a:lnTo>
                  <a:lnTo>
                    <a:pt x="104" y="84"/>
                  </a:lnTo>
                  <a:lnTo>
                    <a:pt x="104" y="84"/>
                  </a:lnTo>
                  <a:close/>
                  <a:moveTo>
                    <a:pt x="31" y="22"/>
                  </a:moveTo>
                  <a:lnTo>
                    <a:pt x="31" y="22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3" y="19"/>
                  </a:lnTo>
                  <a:lnTo>
                    <a:pt x="31" y="22"/>
                  </a:lnTo>
                  <a:lnTo>
                    <a:pt x="31" y="22"/>
                  </a:lnTo>
                  <a:close/>
                  <a:moveTo>
                    <a:pt x="26" y="16"/>
                  </a:moveTo>
                  <a:lnTo>
                    <a:pt x="26" y="16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19"/>
                  </a:lnTo>
                  <a:lnTo>
                    <a:pt x="26" y="16"/>
                  </a:lnTo>
                  <a:lnTo>
                    <a:pt x="26" y="16"/>
                  </a:lnTo>
                  <a:close/>
                  <a:moveTo>
                    <a:pt x="36" y="117"/>
                  </a:moveTo>
                  <a:lnTo>
                    <a:pt x="36" y="117"/>
                  </a:lnTo>
                  <a:lnTo>
                    <a:pt x="41" y="123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5" y="125"/>
                  </a:lnTo>
                  <a:lnTo>
                    <a:pt x="36" y="117"/>
                  </a:lnTo>
                  <a:lnTo>
                    <a:pt x="36" y="117"/>
                  </a:lnTo>
                  <a:close/>
                  <a:moveTo>
                    <a:pt x="104" y="78"/>
                  </a:moveTo>
                  <a:lnTo>
                    <a:pt x="104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1" y="84"/>
                  </a:lnTo>
                  <a:lnTo>
                    <a:pt x="101" y="84"/>
                  </a:lnTo>
                  <a:lnTo>
                    <a:pt x="104" y="78"/>
                  </a:lnTo>
                  <a:lnTo>
                    <a:pt x="104" y="78"/>
                  </a:lnTo>
                  <a:close/>
                  <a:moveTo>
                    <a:pt x="42" y="108"/>
                  </a:moveTo>
                  <a:lnTo>
                    <a:pt x="42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41" y="112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2" y="108"/>
                  </a:lnTo>
                  <a:lnTo>
                    <a:pt x="42" y="108"/>
                  </a:lnTo>
                  <a:close/>
                  <a:moveTo>
                    <a:pt x="28" y="90"/>
                  </a:moveTo>
                  <a:lnTo>
                    <a:pt x="28" y="90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28" y="90"/>
                  </a:lnTo>
                  <a:lnTo>
                    <a:pt x="28" y="90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4" y="73"/>
                  </a:lnTo>
                  <a:lnTo>
                    <a:pt x="127" y="74"/>
                  </a:lnTo>
                  <a:lnTo>
                    <a:pt x="127" y="74"/>
                  </a:lnTo>
                  <a:lnTo>
                    <a:pt x="124" y="71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5" y="33"/>
                  </a:moveTo>
                  <a:lnTo>
                    <a:pt x="75" y="33"/>
                  </a:lnTo>
                  <a:lnTo>
                    <a:pt x="72" y="35"/>
                  </a:lnTo>
                  <a:lnTo>
                    <a:pt x="72" y="37"/>
                  </a:lnTo>
                  <a:lnTo>
                    <a:pt x="72" y="37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3"/>
                  </a:lnTo>
                  <a:lnTo>
                    <a:pt x="75" y="33"/>
                  </a:lnTo>
                  <a:close/>
                  <a:moveTo>
                    <a:pt x="137" y="81"/>
                  </a:moveTo>
                  <a:lnTo>
                    <a:pt x="137" y="81"/>
                  </a:lnTo>
                  <a:lnTo>
                    <a:pt x="132" y="74"/>
                  </a:lnTo>
                  <a:lnTo>
                    <a:pt x="132" y="74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34" y="78"/>
                  </a:lnTo>
                  <a:lnTo>
                    <a:pt x="135" y="81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1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8" y="32"/>
                  </a:lnTo>
                  <a:lnTo>
                    <a:pt x="18" y="32"/>
                  </a:lnTo>
                  <a:close/>
                  <a:moveTo>
                    <a:pt x="59" y="81"/>
                  </a:moveTo>
                  <a:lnTo>
                    <a:pt x="59" y="81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1"/>
                  </a:lnTo>
                  <a:close/>
                  <a:moveTo>
                    <a:pt x="14" y="33"/>
                  </a:move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5" y="30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107" y="79"/>
                  </a:moveTo>
                  <a:lnTo>
                    <a:pt x="107" y="79"/>
                  </a:lnTo>
                  <a:lnTo>
                    <a:pt x="107" y="84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07" y="79"/>
                  </a:lnTo>
                  <a:lnTo>
                    <a:pt x="107" y="79"/>
                  </a:lnTo>
                  <a:close/>
                  <a:moveTo>
                    <a:pt x="77" y="16"/>
                  </a:move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77" y="16"/>
                  </a:lnTo>
                  <a:lnTo>
                    <a:pt x="77" y="16"/>
                  </a:lnTo>
                  <a:close/>
                  <a:moveTo>
                    <a:pt x="69" y="112"/>
                  </a:moveTo>
                  <a:lnTo>
                    <a:pt x="69" y="112"/>
                  </a:lnTo>
                  <a:lnTo>
                    <a:pt x="69" y="109"/>
                  </a:lnTo>
                  <a:lnTo>
                    <a:pt x="69" y="109"/>
                  </a:lnTo>
                  <a:lnTo>
                    <a:pt x="66" y="109"/>
                  </a:lnTo>
                  <a:lnTo>
                    <a:pt x="66" y="109"/>
                  </a:lnTo>
                  <a:lnTo>
                    <a:pt x="69" y="112"/>
                  </a:lnTo>
                  <a:lnTo>
                    <a:pt x="69" y="112"/>
                  </a:lnTo>
                  <a:close/>
                  <a:moveTo>
                    <a:pt x="121" y="101"/>
                  </a:moveTo>
                  <a:lnTo>
                    <a:pt x="121" y="101"/>
                  </a:lnTo>
                  <a:lnTo>
                    <a:pt x="123" y="101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3" y="100"/>
                  </a:lnTo>
                  <a:lnTo>
                    <a:pt x="123" y="100"/>
                  </a:lnTo>
                  <a:lnTo>
                    <a:pt x="121" y="100"/>
                  </a:lnTo>
                  <a:lnTo>
                    <a:pt x="121" y="100"/>
                  </a:lnTo>
                  <a:lnTo>
                    <a:pt x="121" y="101"/>
                  </a:lnTo>
                  <a:lnTo>
                    <a:pt x="121" y="101"/>
                  </a:lnTo>
                  <a:close/>
                  <a:moveTo>
                    <a:pt x="72" y="104"/>
                  </a:moveTo>
                  <a:lnTo>
                    <a:pt x="72" y="104"/>
                  </a:lnTo>
                  <a:lnTo>
                    <a:pt x="74" y="103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2" y="101"/>
                  </a:lnTo>
                  <a:lnTo>
                    <a:pt x="72" y="104"/>
                  </a:lnTo>
                  <a:lnTo>
                    <a:pt x="72" y="104"/>
                  </a:lnTo>
                  <a:close/>
                  <a:moveTo>
                    <a:pt x="36" y="93"/>
                  </a:moveTo>
                  <a:lnTo>
                    <a:pt x="36" y="93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9" y="97"/>
                  </a:lnTo>
                  <a:lnTo>
                    <a:pt x="39" y="97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36" y="93"/>
                  </a:lnTo>
                  <a:lnTo>
                    <a:pt x="36" y="93"/>
                  </a:lnTo>
                  <a:close/>
                  <a:moveTo>
                    <a:pt x="44" y="56"/>
                  </a:moveTo>
                  <a:lnTo>
                    <a:pt x="44" y="56"/>
                  </a:lnTo>
                  <a:lnTo>
                    <a:pt x="44" y="54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4" y="52"/>
                  </a:lnTo>
                  <a:lnTo>
                    <a:pt x="44" y="56"/>
                  </a:lnTo>
                  <a:lnTo>
                    <a:pt x="44" y="56"/>
                  </a:lnTo>
                  <a:close/>
                  <a:moveTo>
                    <a:pt x="55" y="120"/>
                  </a:moveTo>
                  <a:lnTo>
                    <a:pt x="55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3" y="117"/>
                  </a:lnTo>
                  <a:lnTo>
                    <a:pt x="53" y="117"/>
                  </a:lnTo>
                  <a:lnTo>
                    <a:pt x="55" y="120"/>
                  </a:lnTo>
                  <a:lnTo>
                    <a:pt x="55" y="120"/>
                  </a:lnTo>
                  <a:close/>
                  <a:moveTo>
                    <a:pt x="66" y="106"/>
                  </a:moveTo>
                  <a:lnTo>
                    <a:pt x="66" y="106"/>
                  </a:lnTo>
                  <a:lnTo>
                    <a:pt x="67" y="106"/>
                  </a:lnTo>
                  <a:lnTo>
                    <a:pt x="67" y="106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6"/>
                  </a:lnTo>
                  <a:lnTo>
                    <a:pt x="66" y="106"/>
                  </a:lnTo>
                  <a:close/>
                  <a:moveTo>
                    <a:pt x="58" y="24"/>
                  </a:moveTo>
                  <a:lnTo>
                    <a:pt x="58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8" y="24"/>
                  </a:lnTo>
                  <a:lnTo>
                    <a:pt x="58" y="24"/>
                  </a:lnTo>
                  <a:close/>
                  <a:moveTo>
                    <a:pt x="58" y="49"/>
                  </a:moveTo>
                  <a:lnTo>
                    <a:pt x="58" y="49"/>
                  </a:lnTo>
                  <a:lnTo>
                    <a:pt x="58" y="46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9"/>
                  </a:lnTo>
                  <a:lnTo>
                    <a:pt x="58" y="49"/>
                  </a:lnTo>
                  <a:close/>
                  <a:moveTo>
                    <a:pt x="85" y="101"/>
                  </a:moveTo>
                  <a:lnTo>
                    <a:pt x="85" y="101"/>
                  </a:lnTo>
                  <a:lnTo>
                    <a:pt x="82" y="101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5" y="101"/>
                  </a:lnTo>
                  <a:lnTo>
                    <a:pt x="85" y="101"/>
                  </a:lnTo>
                  <a:close/>
                  <a:moveTo>
                    <a:pt x="18" y="37"/>
                  </a:moveTo>
                  <a:lnTo>
                    <a:pt x="18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8" y="37"/>
                  </a:lnTo>
                  <a:lnTo>
                    <a:pt x="18" y="37"/>
                  </a:lnTo>
                  <a:close/>
                  <a:moveTo>
                    <a:pt x="72" y="112"/>
                  </a:moveTo>
                  <a:lnTo>
                    <a:pt x="72" y="112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72" y="112"/>
                  </a:lnTo>
                  <a:lnTo>
                    <a:pt x="72" y="112"/>
                  </a:lnTo>
                  <a:close/>
                  <a:moveTo>
                    <a:pt x="97" y="70"/>
                  </a:moveTo>
                  <a:lnTo>
                    <a:pt x="97" y="70"/>
                  </a:lnTo>
                  <a:lnTo>
                    <a:pt x="97" y="73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7" y="71"/>
                  </a:lnTo>
                  <a:lnTo>
                    <a:pt x="97" y="70"/>
                  </a:lnTo>
                  <a:lnTo>
                    <a:pt x="97" y="70"/>
                  </a:lnTo>
                  <a:close/>
                  <a:moveTo>
                    <a:pt x="14" y="38"/>
                  </a:moveTo>
                  <a:lnTo>
                    <a:pt x="14" y="38"/>
                  </a:lnTo>
                  <a:lnTo>
                    <a:pt x="12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4" y="38"/>
                  </a:lnTo>
                  <a:lnTo>
                    <a:pt x="14" y="38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78" y="56"/>
                  </a:moveTo>
                  <a:lnTo>
                    <a:pt x="78" y="56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80" y="57"/>
                  </a:lnTo>
                  <a:lnTo>
                    <a:pt x="78" y="56"/>
                  </a:lnTo>
                  <a:lnTo>
                    <a:pt x="78" y="56"/>
                  </a:lnTo>
                  <a:close/>
                  <a:moveTo>
                    <a:pt x="78" y="98"/>
                  </a:move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8"/>
                  </a:lnTo>
                  <a:lnTo>
                    <a:pt x="78" y="98"/>
                  </a:lnTo>
                  <a:close/>
                  <a:moveTo>
                    <a:pt x="63" y="111"/>
                  </a:moveTo>
                  <a:lnTo>
                    <a:pt x="63" y="111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11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63" y="111"/>
                  </a:lnTo>
                  <a:lnTo>
                    <a:pt x="63" y="111"/>
                  </a:lnTo>
                  <a:close/>
                  <a:moveTo>
                    <a:pt x="45" y="79"/>
                  </a:moveTo>
                  <a:lnTo>
                    <a:pt x="45" y="79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81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79"/>
                  </a:lnTo>
                  <a:lnTo>
                    <a:pt x="45" y="79"/>
                  </a:lnTo>
                  <a:close/>
                  <a:moveTo>
                    <a:pt x="50" y="35"/>
                  </a:moveTo>
                  <a:lnTo>
                    <a:pt x="50" y="35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0" y="35"/>
                  </a:lnTo>
                  <a:lnTo>
                    <a:pt x="50" y="35"/>
                  </a:lnTo>
                  <a:close/>
                  <a:moveTo>
                    <a:pt x="20" y="81"/>
                  </a:moveTo>
                  <a:lnTo>
                    <a:pt x="20" y="81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20" y="81"/>
                  </a:lnTo>
                  <a:lnTo>
                    <a:pt x="20" y="81"/>
                  </a:lnTo>
                  <a:close/>
                  <a:moveTo>
                    <a:pt x="42" y="100"/>
                  </a:moveTo>
                  <a:lnTo>
                    <a:pt x="42" y="100"/>
                  </a:lnTo>
                  <a:lnTo>
                    <a:pt x="42" y="98"/>
                  </a:lnTo>
                  <a:lnTo>
                    <a:pt x="42" y="98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2" y="100"/>
                  </a:lnTo>
                  <a:lnTo>
                    <a:pt x="42" y="100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6" y="56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56" y="85"/>
                  </a:moveTo>
                  <a:lnTo>
                    <a:pt x="56" y="85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5"/>
                  </a:lnTo>
                  <a:lnTo>
                    <a:pt x="56" y="85"/>
                  </a:lnTo>
                  <a:close/>
                  <a:moveTo>
                    <a:pt x="85" y="52"/>
                  </a:moveTo>
                  <a:lnTo>
                    <a:pt x="85" y="52"/>
                  </a:lnTo>
                  <a:lnTo>
                    <a:pt x="85" y="54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85" y="52"/>
                  </a:lnTo>
                  <a:lnTo>
                    <a:pt x="85" y="52"/>
                  </a:lnTo>
                  <a:close/>
                  <a:moveTo>
                    <a:pt x="33" y="33"/>
                  </a:moveTo>
                  <a:lnTo>
                    <a:pt x="33" y="33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3" y="33"/>
                  </a:lnTo>
                  <a:close/>
                  <a:moveTo>
                    <a:pt x="44" y="22"/>
                  </a:moveTo>
                  <a:lnTo>
                    <a:pt x="44" y="22"/>
                  </a:lnTo>
                  <a:lnTo>
                    <a:pt x="45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4" y="22"/>
                  </a:lnTo>
                  <a:lnTo>
                    <a:pt x="44" y="22"/>
                  </a:lnTo>
                  <a:close/>
                  <a:moveTo>
                    <a:pt x="67" y="120"/>
                  </a:moveTo>
                  <a:lnTo>
                    <a:pt x="67" y="120"/>
                  </a:lnTo>
                  <a:lnTo>
                    <a:pt x="67" y="122"/>
                  </a:lnTo>
                  <a:lnTo>
                    <a:pt x="69" y="122"/>
                  </a:lnTo>
                  <a:lnTo>
                    <a:pt x="69" y="122"/>
                  </a:lnTo>
                  <a:lnTo>
                    <a:pt x="67" y="120"/>
                  </a:lnTo>
                  <a:lnTo>
                    <a:pt x="67" y="120"/>
                  </a:lnTo>
                  <a:close/>
                  <a:moveTo>
                    <a:pt x="83" y="14"/>
                  </a:move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83" y="14"/>
                  </a:lnTo>
                  <a:lnTo>
                    <a:pt x="83" y="14"/>
                  </a:lnTo>
                  <a:close/>
                  <a:moveTo>
                    <a:pt x="7" y="71"/>
                  </a:move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7" y="71"/>
                  </a:lnTo>
                  <a:lnTo>
                    <a:pt x="7" y="71"/>
                  </a:lnTo>
                  <a:close/>
                  <a:moveTo>
                    <a:pt x="37" y="62"/>
                  </a:moveTo>
                  <a:lnTo>
                    <a:pt x="37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2"/>
                  </a:lnTo>
                  <a:lnTo>
                    <a:pt x="37" y="62"/>
                  </a:lnTo>
                  <a:close/>
                  <a:moveTo>
                    <a:pt x="37" y="11"/>
                  </a:moveTo>
                  <a:lnTo>
                    <a:pt x="37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7" y="11"/>
                  </a:lnTo>
                  <a:lnTo>
                    <a:pt x="37" y="11"/>
                  </a:lnTo>
                  <a:close/>
                  <a:moveTo>
                    <a:pt x="74" y="125"/>
                  </a:moveTo>
                  <a:lnTo>
                    <a:pt x="74" y="125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4" y="125"/>
                  </a:lnTo>
                  <a:lnTo>
                    <a:pt x="74" y="125"/>
                  </a:lnTo>
                  <a:close/>
                  <a:moveTo>
                    <a:pt x="86" y="43"/>
                  </a:moveTo>
                  <a:lnTo>
                    <a:pt x="86" y="43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6" y="43"/>
                  </a:lnTo>
                  <a:lnTo>
                    <a:pt x="86" y="43"/>
                  </a:lnTo>
                  <a:close/>
                  <a:moveTo>
                    <a:pt x="97" y="38"/>
                  </a:moveTo>
                  <a:lnTo>
                    <a:pt x="97" y="38"/>
                  </a:lnTo>
                  <a:lnTo>
                    <a:pt x="97" y="38"/>
                  </a:lnTo>
                  <a:lnTo>
                    <a:pt x="97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7" y="38"/>
                  </a:lnTo>
                  <a:lnTo>
                    <a:pt x="97" y="38"/>
                  </a:lnTo>
                  <a:close/>
                  <a:moveTo>
                    <a:pt x="119" y="97"/>
                  </a:moveTo>
                  <a:lnTo>
                    <a:pt x="119" y="97"/>
                  </a:lnTo>
                  <a:lnTo>
                    <a:pt x="118" y="97"/>
                  </a:lnTo>
                  <a:lnTo>
                    <a:pt x="118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close/>
                  <a:moveTo>
                    <a:pt x="83" y="62"/>
                  </a:moveTo>
                  <a:lnTo>
                    <a:pt x="83" y="62"/>
                  </a:lnTo>
                  <a:lnTo>
                    <a:pt x="83" y="62"/>
                  </a:lnTo>
                  <a:lnTo>
                    <a:pt x="83" y="62"/>
                  </a:lnTo>
                  <a:lnTo>
                    <a:pt x="85" y="60"/>
                  </a:lnTo>
                  <a:lnTo>
                    <a:pt x="83" y="59"/>
                  </a:lnTo>
                  <a:lnTo>
                    <a:pt x="83" y="59"/>
                  </a:lnTo>
                  <a:lnTo>
                    <a:pt x="83" y="62"/>
                  </a:lnTo>
                  <a:lnTo>
                    <a:pt x="83" y="62"/>
                  </a:lnTo>
                  <a:close/>
                  <a:moveTo>
                    <a:pt x="53" y="125"/>
                  </a:moveTo>
                  <a:lnTo>
                    <a:pt x="53" y="125"/>
                  </a:lnTo>
                  <a:lnTo>
                    <a:pt x="55" y="126"/>
                  </a:lnTo>
                  <a:lnTo>
                    <a:pt x="55" y="126"/>
                  </a:lnTo>
                  <a:lnTo>
                    <a:pt x="53" y="125"/>
                  </a:lnTo>
                  <a:lnTo>
                    <a:pt x="53" y="125"/>
                  </a:lnTo>
                  <a:close/>
                  <a:moveTo>
                    <a:pt x="145" y="87"/>
                  </a:moveTo>
                  <a:lnTo>
                    <a:pt x="145" y="87"/>
                  </a:lnTo>
                  <a:lnTo>
                    <a:pt x="143" y="87"/>
                  </a:lnTo>
                  <a:lnTo>
                    <a:pt x="143" y="89"/>
                  </a:lnTo>
                  <a:lnTo>
                    <a:pt x="143" y="89"/>
                  </a:lnTo>
                  <a:lnTo>
                    <a:pt x="145" y="87"/>
                  </a:lnTo>
                  <a:lnTo>
                    <a:pt x="145" y="87"/>
                  </a:lnTo>
                  <a:close/>
                  <a:moveTo>
                    <a:pt x="105" y="60"/>
                  </a:moveTo>
                  <a:lnTo>
                    <a:pt x="105" y="60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0"/>
                  </a:lnTo>
                  <a:lnTo>
                    <a:pt x="105" y="60"/>
                  </a:lnTo>
                  <a:close/>
                  <a:moveTo>
                    <a:pt x="50" y="111"/>
                  </a:moveTo>
                  <a:lnTo>
                    <a:pt x="50" y="111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1"/>
                  </a:lnTo>
                  <a:lnTo>
                    <a:pt x="50" y="111"/>
                  </a:lnTo>
                  <a:lnTo>
                    <a:pt x="50" y="111"/>
                  </a:lnTo>
                  <a:close/>
                  <a:moveTo>
                    <a:pt x="67" y="43"/>
                  </a:moveTo>
                  <a:lnTo>
                    <a:pt x="67" y="43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7" y="43"/>
                  </a:lnTo>
                  <a:lnTo>
                    <a:pt x="67" y="43"/>
                  </a:lnTo>
                  <a:close/>
                  <a:moveTo>
                    <a:pt x="20" y="78"/>
                  </a:moveTo>
                  <a:lnTo>
                    <a:pt x="20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0" y="78"/>
                  </a:lnTo>
                  <a:lnTo>
                    <a:pt x="20" y="78"/>
                  </a:lnTo>
                  <a:close/>
                  <a:moveTo>
                    <a:pt x="91" y="22"/>
                  </a:moveTo>
                  <a:lnTo>
                    <a:pt x="91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91" y="22"/>
                  </a:lnTo>
                  <a:lnTo>
                    <a:pt x="91" y="22"/>
                  </a:lnTo>
                  <a:close/>
                  <a:moveTo>
                    <a:pt x="69" y="74"/>
                  </a:moveTo>
                  <a:lnTo>
                    <a:pt x="69" y="74"/>
                  </a:lnTo>
                  <a:lnTo>
                    <a:pt x="69" y="76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69" y="74"/>
                  </a:lnTo>
                  <a:close/>
                  <a:moveTo>
                    <a:pt x="82" y="24"/>
                  </a:moveTo>
                  <a:lnTo>
                    <a:pt x="82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2" y="24"/>
                  </a:lnTo>
                  <a:lnTo>
                    <a:pt x="82" y="24"/>
                  </a:lnTo>
                  <a:close/>
                  <a:moveTo>
                    <a:pt x="53" y="19"/>
                  </a:move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3" y="19"/>
                  </a:lnTo>
                  <a:close/>
                  <a:moveTo>
                    <a:pt x="72" y="48"/>
                  </a:moveTo>
                  <a:lnTo>
                    <a:pt x="72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8"/>
                  </a:lnTo>
                  <a:lnTo>
                    <a:pt x="72" y="48"/>
                  </a:lnTo>
                  <a:close/>
                  <a:moveTo>
                    <a:pt x="42" y="35"/>
                  </a:moveTo>
                  <a:lnTo>
                    <a:pt x="42" y="35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5"/>
                  </a:lnTo>
                  <a:lnTo>
                    <a:pt x="42" y="35"/>
                  </a:lnTo>
                  <a:close/>
                  <a:moveTo>
                    <a:pt x="88" y="63"/>
                  </a:move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close/>
                  <a:moveTo>
                    <a:pt x="154" y="87"/>
                  </a:move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4" y="87"/>
                  </a:lnTo>
                  <a:lnTo>
                    <a:pt x="154" y="87"/>
                  </a:lnTo>
                  <a:close/>
                  <a:moveTo>
                    <a:pt x="26" y="81"/>
                  </a:move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close/>
                  <a:moveTo>
                    <a:pt x="66" y="114"/>
                  </a:moveTo>
                  <a:lnTo>
                    <a:pt x="66" y="114"/>
                  </a:lnTo>
                  <a:lnTo>
                    <a:pt x="66" y="114"/>
                  </a:lnTo>
                  <a:lnTo>
                    <a:pt x="66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6" y="114"/>
                  </a:lnTo>
                  <a:lnTo>
                    <a:pt x="66" y="114"/>
                  </a:lnTo>
                  <a:close/>
                  <a:moveTo>
                    <a:pt x="104" y="67"/>
                  </a:moveTo>
                  <a:lnTo>
                    <a:pt x="104" y="67"/>
                  </a:lnTo>
                  <a:lnTo>
                    <a:pt x="102" y="67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7"/>
                  </a:lnTo>
                  <a:lnTo>
                    <a:pt x="104" y="67"/>
                  </a:lnTo>
                  <a:close/>
                  <a:moveTo>
                    <a:pt x="56" y="98"/>
                  </a:move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close/>
                  <a:moveTo>
                    <a:pt x="83" y="85"/>
                  </a:moveTo>
                  <a:lnTo>
                    <a:pt x="83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5"/>
                  </a:lnTo>
                  <a:lnTo>
                    <a:pt x="8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117">
              <a:extLst>
                <a:ext uri="{FF2B5EF4-FFF2-40B4-BE49-F238E27FC236}">
                  <a16:creationId xmlns:a16="http://schemas.microsoft.com/office/drawing/2014/main" xmlns="" id="{6A48DFB7-DCA8-40F7-8FE0-6C406D20CA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0291" y="1473499"/>
              <a:ext cx="36513" cy="38100"/>
            </a:xfrm>
            <a:custGeom>
              <a:avLst/>
              <a:gdLst>
                <a:gd name="T0" fmla="*/ 14 w 23"/>
                <a:gd name="T1" fmla="*/ 1 h 24"/>
                <a:gd name="T2" fmla="*/ 14 w 23"/>
                <a:gd name="T3" fmla="*/ 1 h 24"/>
                <a:gd name="T4" fmla="*/ 17 w 23"/>
                <a:gd name="T5" fmla="*/ 1 h 24"/>
                <a:gd name="T6" fmla="*/ 20 w 23"/>
                <a:gd name="T7" fmla="*/ 3 h 24"/>
                <a:gd name="T8" fmla="*/ 20 w 23"/>
                <a:gd name="T9" fmla="*/ 3 h 24"/>
                <a:gd name="T10" fmla="*/ 23 w 23"/>
                <a:gd name="T11" fmla="*/ 6 h 24"/>
                <a:gd name="T12" fmla="*/ 23 w 23"/>
                <a:gd name="T13" fmla="*/ 9 h 24"/>
                <a:gd name="T14" fmla="*/ 23 w 23"/>
                <a:gd name="T15" fmla="*/ 9 h 24"/>
                <a:gd name="T16" fmla="*/ 22 w 23"/>
                <a:gd name="T17" fmla="*/ 16 h 24"/>
                <a:gd name="T18" fmla="*/ 19 w 23"/>
                <a:gd name="T19" fmla="*/ 20 h 24"/>
                <a:gd name="T20" fmla="*/ 19 w 23"/>
                <a:gd name="T21" fmla="*/ 20 h 24"/>
                <a:gd name="T22" fmla="*/ 16 w 23"/>
                <a:gd name="T23" fmla="*/ 24 h 24"/>
                <a:gd name="T24" fmla="*/ 11 w 23"/>
                <a:gd name="T25" fmla="*/ 24 h 24"/>
                <a:gd name="T26" fmla="*/ 11 w 23"/>
                <a:gd name="T27" fmla="*/ 24 h 24"/>
                <a:gd name="T28" fmla="*/ 8 w 23"/>
                <a:gd name="T29" fmla="*/ 22 h 24"/>
                <a:gd name="T30" fmla="*/ 5 w 23"/>
                <a:gd name="T31" fmla="*/ 20 h 24"/>
                <a:gd name="T32" fmla="*/ 1 w 23"/>
                <a:gd name="T33" fmla="*/ 17 h 24"/>
                <a:gd name="T34" fmla="*/ 0 w 23"/>
                <a:gd name="T35" fmla="*/ 14 h 24"/>
                <a:gd name="T36" fmla="*/ 0 w 23"/>
                <a:gd name="T37" fmla="*/ 14 h 24"/>
                <a:gd name="T38" fmla="*/ 0 w 23"/>
                <a:gd name="T39" fmla="*/ 11 h 24"/>
                <a:gd name="T40" fmla="*/ 0 w 23"/>
                <a:gd name="T41" fmla="*/ 8 h 24"/>
                <a:gd name="T42" fmla="*/ 1 w 23"/>
                <a:gd name="T43" fmla="*/ 5 h 24"/>
                <a:gd name="T44" fmla="*/ 5 w 23"/>
                <a:gd name="T45" fmla="*/ 1 h 24"/>
                <a:gd name="T46" fmla="*/ 5 w 23"/>
                <a:gd name="T47" fmla="*/ 1 h 24"/>
                <a:gd name="T48" fmla="*/ 11 w 23"/>
                <a:gd name="T49" fmla="*/ 0 h 24"/>
                <a:gd name="T50" fmla="*/ 11 w 23"/>
                <a:gd name="T51" fmla="*/ 0 h 24"/>
                <a:gd name="T52" fmla="*/ 12 w 23"/>
                <a:gd name="T53" fmla="*/ 0 h 24"/>
                <a:gd name="T54" fmla="*/ 12 w 23"/>
                <a:gd name="T55" fmla="*/ 0 h 24"/>
                <a:gd name="T56" fmla="*/ 14 w 23"/>
                <a:gd name="T57" fmla="*/ 1 h 24"/>
                <a:gd name="T58" fmla="*/ 14 w 23"/>
                <a:gd name="T59" fmla="*/ 1 h 24"/>
                <a:gd name="T60" fmla="*/ 5 w 23"/>
                <a:gd name="T61" fmla="*/ 14 h 24"/>
                <a:gd name="T62" fmla="*/ 5 w 23"/>
                <a:gd name="T63" fmla="*/ 14 h 24"/>
                <a:gd name="T64" fmla="*/ 6 w 23"/>
                <a:gd name="T65" fmla="*/ 9 h 24"/>
                <a:gd name="T66" fmla="*/ 8 w 23"/>
                <a:gd name="T67" fmla="*/ 6 h 24"/>
                <a:gd name="T68" fmla="*/ 8 w 23"/>
                <a:gd name="T69" fmla="*/ 6 h 24"/>
                <a:gd name="T70" fmla="*/ 5 w 23"/>
                <a:gd name="T71" fmla="*/ 9 h 24"/>
                <a:gd name="T72" fmla="*/ 5 w 23"/>
                <a:gd name="T73" fmla="*/ 13 h 24"/>
                <a:gd name="T74" fmla="*/ 5 w 23"/>
                <a:gd name="T75" fmla="*/ 14 h 24"/>
                <a:gd name="T76" fmla="*/ 5 w 23"/>
                <a:gd name="T77" fmla="*/ 14 h 24"/>
                <a:gd name="T78" fmla="*/ 11 w 23"/>
                <a:gd name="T79" fmla="*/ 13 h 24"/>
                <a:gd name="T80" fmla="*/ 11 w 23"/>
                <a:gd name="T81" fmla="*/ 13 h 24"/>
                <a:gd name="T82" fmla="*/ 14 w 23"/>
                <a:gd name="T83" fmla="*/ 11 h 24"/>
                <a:gd name="T84" fmla="*/ 14 w 23"/>
                <a:gd name="T85" fmla="*/ 11 h 24"/>
                <a:gd name="T86" fmla="*/ 14 w 23"/>
                <a:gd name="T87" fmla="*/ 9 h 24"/>
                <a:gd name="T88" fmla="*/ 14 w 23"/>
                <a:gd name="T89" fmla="*/ 9 h 24"/>
                <a:gd name="T90" fmla="*/ 12 w 23"/>
                <a:gd name="T91" fmla="*/ 8 h 24"/>
                <a:gd name="T92" fmla="*/ 12 w 23"/>
                <a:gd name="T93" fmla="*/ 8 h 24"/>
                <a:gd name="T94" fmla="*/ 11 w 23"/>
                <a:gd name="T95" fmla="*/ 9 h 24"/>
                <a:gd name="T96" fmla="*/ 11 w 23"/>
                <a:gd name="T97" fmla="*/ 13 h 24"/>
                <a:gd name="T98" fmla="*/ 11 w 23"/>
                <a:gd name="T9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24">
                  <a:moveTo>
                    <a:pt x="14" y="1"/>
                  </a:moveTo>
                  <a:lnTo>
                    <a:pt x="14" y="1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16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6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6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9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close/>
                  <a:moveTo>
                    <a:pt x="11" y="13"/>
                  </a:moveTo>
                  <a:lnTo>
                    <a:pt x="11" y="13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9"/>
                  </a:lnTo>
                  <a:lnTo>
                    <a:pt x="11" y="13"/>
                  </a:ln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18">
              <a:extLst>
                <a:ext uri="{FF2B5EF4-FFF2-40B4-BE49-F238E27FC236}">
                  <a16:creationId xmlns:a16="http://schemas.microsoft.com/office/drawing/2014/main" xmlns="" id="{F82159ED-8412-438B-905D-14C4B5A375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9979" y="1891012"/>
              <a:ext cx="39688" cy="33338"/>
            </a:xfrm>
            <a:custGeom>
              <a:avLst/>
              <a:gdLst>
                <a:gd name="T0" fmla="*/ 14 w 25"/>
                <a:gd name="T1" fmla="*/ 21 h 21"/>
                <a:gd name="T2" fmla="*/ 14 w 25"/>
                <a:gd name="T3" fmla="*/ 21 h 21"/>
                <a:gd name="T4" fmla="*/ 9 w 25"/>
                <a:gd name="T5" fmla="*/ 19 h 21"/>
                <a:gd name="T6" fmla="*/ 5 w 25"/>
                <a:gd name="T7" fmla="*/ 16 h 21"/>
                <a:gd name="T8" fmla="*/ 5 w 25"/>
                <a:gd name="T9" fmla="*/ 16 h 21"/>
                <a:gd name="T10" fmla="*/ 2 w 25"/>
                <a:gd name="T11" fmla="*/ 13 h 21"/>
                <a:gd name="T12" fmla="*/ 2 w 25"/>
                <a:gd name="T13" fmla="*/ 13 h 21"/>
                <a:gd name="T14" fmla="*/ 0 w 25"/>
                <a:gd name="T15" fmla="*/ 10 h 21"/>
                <a:gd name="T16" fmla="*/ 2 w 25"/>
                <a:gd name="T17" fmla="*/ 5 h 21"/>
                <a:gd name="T18" fmla="*/ 2 w 25"/>
                <a:gd name="T19" fmla="*/ 5 h 21"/>
                <a:gd name="T20" fmla="*/ 5 w 25"/>
                <a:gd name="T21" fmla="*/ 3 h 21"/>
                <a:gd name="T22" fmla="*/ 5 w 25"/>
                <a:gd name="T23" fmla="*/ 3 h 21"/>
                <a:gd name="T24" fmla="*/ 6 w 25"/>
                <a:gd name="T25" fmla="*/ 2 h 21"/>
                <a:gd name="T26" fmla="*/ 6 w 25"/>
                <a:gd name="T27" fmla="*/ 2 h 21"/>
                <a:gd name="T28" fmla="*/ 8 w 25"/>
                <a:gd name="T29" fmla="*/ 0 h 21"/>
                <a:gd name="T30" fmla="*/ 13 w 25"/>
                <a:gd name="T31" fmla="*/ 0 h 21"/>
                <a:gd name="T32" fmla="*/ 13 w 25"/>
                <a:gd name="T33" fmla="*/ 0 h 21"/>
                <a:gd name="T34" fmla="*/ 14 w 25"/>
                <a:gd name="T35" fmla="*/ 0 h 21"/>
                <a:gd name="T36" fmla="*/ 14 w 25"/>
                <a:gd name="T37" fmla="*/ 0 h 21"/>
                <a:gd name="T38" fmla="*/ 16 w 25"/>
                <a:gd name="T39" fmla="*/ 0 h 21"/>
                <a:gd name="T40" fmla="*/ 19 w 25"/>
                <a:gd name="T41" fmla="*/ 2 h 21"/>
                <a:gd name="T42" fmla="*/ 19 w 25"/>
                <a:gd name="T43" fmla="*/ 2 h 21"/>
                <a:gd name="T44" fmla="*/ 22 w 25"/>
                <a:gd name="T45" fmla="*/ 5 h 21"/>
                <a:gd name="T46" fmla="*/ 22 w 25"/>
                <a:gd name="T47" fmla="*/ 5 h 21"/>
                <a:gd name="T48" fmla="*/ 25 w 25"/>
                <a:gd name="T49" fmla="*/ 8 h 21"/>
                <a:gd name="T50" fmla="*/ 25 w 25"/>
                <a:gd name="T51" fmla="*/ 11 h 21"/>
                <a:gd name="T52" fmla="*/ 25 w 25"/>
                <a:gd name="T53" fmla="*/ 11 h 21"/>
                <a:gd name="T54" fmla="*/ 24 w 25"/>
                <a:gd name="T55" fmla="*/ 16 h 21"/>
                <a:gd name="T56" fmla="*/ 22 w 25"/>
                <a:gd name="T57" fmla="*/ 18 h 21"/>
                <a:gd name="T58" fmla="*/ 19 w 25"/>
                <a:gd name="T59" fmla="*/ 19 h 21"/>
                <a:gd name="T60" fmla="*/ 14 w 25"/>
                <a:gd name="T61" fmla="*/ 21 h 21"/>
                <a:gd name="T62" fmla="*/ 14 w 25"/>
                <a:gd name="T63" fmla="*/ 21 h 21"/>
                <a:gd name="T64" fmla="*/ 13 w 25"/>
                <a:gd name="T65" fmla="*/ 15 h 21"/>
                <a:gd name="T66" fmla="*/ 13 w 25"/>
                <a:gd name="T67" fmla="*/ 15 h 21"/>
                <a:gd name="T68" fmla="*/ 13 w 25"/>
                <a:gd name="T69" fmla="*/ 11 h 21"/>
                <a:gd name="T70" fmla="*/ 13 w 25"/>
                <a:gd name="T71" fmla="*/ 10 h 21"/>
                <a:gd name="T72" fmla="*/ 13 w 25"/>
                <a:gd name="T73" fmla="*/ 10 h 21"/>
                <a:gd name="T74" fmla="*/ 11 w 25"/>
                <a:gd name="T75" fmla="*/ 8 h 21"/>
                <a:gd name="T76" fmla="*/ 11 w 25"/>
                <a:gd name="T77" fmla="*/ 8 h 21"/>
                <a:gd name="T78" fmla="*/ 11 w 25"/>
                <a:gd name="T79" fmla="*/ 11 h 21"/>
                <a:gd name="T80" fmla="*/ 13 w 25"/>
                <a:gd name="T81" fmla="*/ 15 h 21"/>
                <a:gd name="T82" fmla="*/ 13 w 25"/>
                <a:gd name="T83" fmla="*/ 15 h 21"/>
                <a:gd name="T84" fmla="*/ 17 w 25"/>
                <a:gd name="T85" fmla="*/ 8 h 21"/>
                <a:gd name="T86" fmla="*/ 17 w 25"/>
                <a:gd name="T87" fmla="*/ 8 h 21"/>
                <a:gd name="T88" fmla="*/ 17 w 25"/>
                <a:gd name="T89" fmla="*/ 8 h 21"/>
                <a:gd name="T90" fmla="*/ 17 w 25"/>
                <a:gd name="T91" fmla="*/ 8 h 21"/>
                <a:gd name="T92" fmla="*/ 16 w 25"/>
                <a:gd name="T93" fmla="*/ 10 h 21"/>
                <a:gd name="T94" fmla="*/ 16 w 25"/>
                <a:gd name="T95" fmla="*/ 10 h 21"/>
                <a:gd name="T96" fmla="*/ 17 w 25"/>
                <a:gd name="T97" fmla="*/ 10 h 21"/>
                <a:gd name="T98" fmla="*/ 17 w 25"/>
                <a:gd name="T99" fmla="*/ 10 h 21"/>
                <a:gd name="T100" fmla="*/ 17 w 25"/>
                <a:gd name="T101" fmla="*/ 8 h 21"/>
                <a:gd name="T102" fmla="*/ 17 w 25"/>
                <a:gd name="T10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" h="21">
                  <a:moveTo>
                    <a:pt x="14" y="21"/>
                  </a:moveTo>
                  <a:lnTo>
                    <a:pt x="14" y="21"/>
                  </a:lnTo>
                  <a:lnTo>
                    <a:pt x="9" y="1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19" y="19"/>
                  </a:lnTo>
                  <a:lnTo>
                    <a:pt x="14" y="21"/>
                  </a:lnTo>
                  <a:lnTo>
                    <a:pt x="14" y="21"/>
                  </a:lnTo>
                  <a:close/>
                  <a:moveTo>
                    <a:pt x="13" y="15"/>
                  </a:moveTo>
                  <a:lnTo>
                    <a:pt x="13" y="15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3" y="15"/>
                  </a:lnTo>
                  <a:lnTo>
                    <a:pt x="13" y="15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19">
              <a:extLst>
                <a:ext uri="{FF2B5EF4-FFF2-40B4-BE49-F238E27FC236}">
                  <a16:creationId xmlns:a16="http://schemas.microsoft.com/office/drawing/2014/main" xmlns="" id="{2CB3D3B5-F7AE-4436-B6FD-BDBC8E1092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2366" y="1881487"/>
              <a:ext cx="38100" cy="33338"/>
            </a:xfrm>
            <a:custGeom>
              <a:avLst/>
              <a:gdLst>
                <a:gd name="T0" fmla="*/ 16 w 24"/>
                <a:gd name="T1" fmla="*/ 17 h 21"/>
                <a:gd name="T2" fmla="*/ 16 w 24"/>
                <a:gd name="T3" fmla="*/ 19 h 21"/>
                <a:gd name="T4" fmla="*/ 11 w 24"/>
                <a:gd name="T5" fmla="*/ 21 h 21"/>
                <a:gd name="T6" fmla="*/ 11 w 24"/>
                <a:gd name="T7" fmla="*/ 21 h 21"/>
                <a:gd name="T8" fmla="*/ 6 w 24"/>
                <a:gd name="T9" fmla="*/ 21 h 21"/>
                <a:gd name="T10" fmla="*/ 0 w 24"/>
                <a:gd name="T11" fmla="*/ 13 h 21"/>
                <a:gd name="T12" fmla="*/ 0 w 24"/>
                <a:gd name="T13" fmla="*/ 8 h 21"/>
                <a:gd name="T14" fmla="*/ 3 w 24"/>
                <a:gd name="T15" fmla="*/ 3 h 21"/>
                <a:gd name="T16" fmla="*/ 6 w 24"/>
                <a:gd name="T17" fmla="*/ 2 h 21"/>
                <a:gd name="T18" fmla="*/ 8 w 24"/>
                <a:gd name="T19" fmla="*/ 0 h 21"/>
                <a:gd name="T20" fmla="*/ 16 w 24"/>
                <a:gd name="T21" fmla="*/ 2 h 21"/>
                <a:gd name="T22" fmla="*/ 18 w 24"/>
                <a:gd name="T23" fmla="*/ 2 h 21"/>
                <a:gd name="T24" fmla="*/ 19 w 24"/>
                <a:gd name="T25" fmla="*/ 2 h 21"/>
                <a:gd name="T26" fmla="*/ 21 w 24"/>
                <a:gd name="T27" fmla="*/ 5 h 21"/>
                <a:gd name="T28" fmla="*/ 22 w 24"/>
                <a:gd name="T29" fmla="*/ 6 h 21"/>
                <a:gd name="T30" fmla="*/ 24 w 24"/>
                <a:gd name="T31" fmla="*/ 14 h 21"/>
                <a:gd name="T32" fmla="*/ 21 w 24"/>
                <a:gd name="T33" fmla="*/ 16 h 21"/>
                <a:gd name="T34" fmla="*/ 18 w 24"/>
                <a:gd name="T35" fmla="*/ 17 h 21"/>
                <a:gd name="T36" fmla="*/ 16 w 24"/>
                <a:gd name="T37" fmla="*/ 17 h 21"/>
                <a:gd name="T38" fmla="*/ 19 w 24"/>
                <a:gd name="T39" fmla="*/ 8 h 21"/>
                <a:gd name="T40" fmla="*/ 18 w 24"/>
                <a:gd name="T41" fmla="*/ 14 h 21"/>
                <a:gd name="T42" fmla="*/ 21 w 24"/>
                <a:gd name="T43" fmla="*/ 11 h 21"/>
                <a:gd name="T44" fmla="*/ 21 w 24"/>
                <a:gd name="T45" fmla="*/ 9 h 21"/>
                <a:gd name="T46" fmla="*/ 19 w 24"/>
                <a:gd name="T47" fmla="*/ 8 h 21"/>
                <a:gd name="T48" fmla="*/ 10 w 24"/>
                <a:gd name="T49" fmla="*/ 16 h 21"/>
                <a:gd name="T50" fmla="*/ 10 w 24"/>
                <a:gd name="T51" fmla="*/ 6 h 21"/>
                <a:gd name="T52" fmla="*/ 8 w 24"/>
                <a:gd name="T53" fmla="*/ 6 h 21"/>
                <a:gd name="T54" fmla="*/ 8 w 24"/>
                <a:gd name="T55" fmla="*/ 14 h 21"/>
                <a:gd name="T56" fmla="*/ 10 w 24"/>
                <a:gd name="T57" fmla="*/ 16 h 21"/>
                <a:gd name="T58" fmla="*/ 14 w 24"/>
                <a:gd name="T59" fmla="*/ 11 h 21"/>
                <a:gd name="T60" fmla="*/ 14 w 24"/>
                <a:gd name="T61" fmla="*/ 8 h 21"/>
                <a:gd name="T62" fmla="*/ 13 w 24"/>
                <a:gd name="T63" fmla="*/ 11 h 21"/>
                <a:gd name="T64" fmla="*/ 14 w 24"/>
                <a:gd name="T6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1">
                  <a:moveTo>
                    <a:pt x="16" y="17"/>
                  </a:moveTo>
                  <a:lnTo>
                    <a:pt x="16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1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17"/>
                  </a:lnTo>
                  <a:close/>
                  <a:moveTo>
                    <a:pt x="19" y="8"/>
                  </a:moveTo>
                  <a:lnTo>
                    <a:pt x="19" y="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9"/>
                  </a:lnTo>
                  <a:lnTo>
                    <a:pt x="19" y="8"/>
                  </a:lnTo>
                  <a:lnTo>
                    <a:pt x="19" y="8"/>
                  </a:lnTo>
                  <a:close/>
                  <a:moveTo>
                    <a:pt x="10" y="16"/>
                  </a:moveTo>
                  <a:lnTo>
                    <a:pt x="10" y="1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6"/>
                  </a:lnTo>
                  <a:lnTo>
                    <a:pt x="10" y="16"/>
                  </a:lnTo>
                  <a:close/>
                  <a:moveTo>
                    <a:pt x="14" y="11"/>
                  </a:moveTo>
                  <a:lnTo>
                    <a:pt x="14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20">
              <a:extLst>
                <a:ext uri="{FF2B5EF4-FFF2-40B4-BE49-F238E27FC236}">
                  <a16:creationId xmlns:a16="http://schemas.microsoft.com/office/drawing/2014/main" xmlns="" id="{EB357806-0035-4443-A65F-AF5791DF70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4416" y="1881487"/>
              <a:ext cx="38100" cy="38100"/>
            </a:xfrm>
            <a:custGeom>
              <a:avLst/>
              <a:gdLst>
                <a:gd name="T0" fmla="*/ 15 w 24"/>
                <a:gd name="T1" fmla="*/ 0 h 24"/>
                <a:gd name="T2" fmla="*/ 19 w 24"/>
                <a:gd name="T3" fmla="*/ 2 h 24"/>
                <a:gd name="T4" fmla="*/ 24 w 24"/>
                <a:gd name="T5" fmla="*/ 9 h 24"/>
                <a:gd name="T6" fmla="*/ 24 w 24"/>
                <a:gd name="T7" fmla="*/ 14 h 24"/>
                <a:gd name="T8" fmla="*/ 21 w 24"/>
                <a:gd name="T9" fmla="*/ 17 h 24"/>
                <a:gd name="T10" fmla="*/ 19 w 24"/>
                <a:gd name="T11" fmla="*/ 21 h 24"/>
                <a:gd name="T12" fmla="*/ 10 w 24"/>
                <a:gd name="T13" fmla="*/ 24 h 24"/>
                <a:gd name="T14" fmla="*/ 5 w 24"/>
                <a:gd name="T15" fmla="*/ 22 h 24"/>
                <a:gd name="T16" fmla="*/ 2 w 24"/>
                <a:gd name="T17" fmla="*/ 19 h 24"/>
                <a:gd name="T18" fmla="*/ 0 w 24"/>
                <a:gd name="T19" fmla="*/ 16 h 24"/>
                <a:gd name="T20" fmla="*/ 7 w 24"/>
                <a:gd name="T21" fmla="*/ 3 h 24"/>
                <a:gd name="T22" fmla="*/ 10 w 24"/>
                <a:gd name="T23" fmla="*/ 2 h 24"/>
                <a:gd name="T24" fmla="*/ 15 w 24"/>
                <a:gd name="T25" fmla="*/ 0 h 24"/>
                <a:gd name="T26" fmla="*/ 16 w 24"/>
                <a:gd name="T27" fmla="*/ 19 h 24"/>
                <a:gd name="T28" fmla="*/ 16 w 24"/>
                <a:gd name="T29" fmla="*/ 19 h 24"/>
                <a:gd name="T30" fmla="*/ 10 w 24"/>
                <a:gd name="T31" fmla="*/ 17 h 24"/>
                <a:gd name="T32" fmla="*/ 5 w 24"/>
                <a:gd name="T33" fmla="*/ 11 h 24"/>
                <a:gd name="T34" fmla="*/ 7 w 24"/>
                <a:gd name="T35" fmla="*/ 9 h 24"/>
                <a:gd name="T36" fmla="*/ 7 w 24"/>
                <a:gd name="T37" fmla="*/ 8 h 24"/>
                <a:gd name="T38" fmla="*/ 3 w 24"/>
                <a:gd name="T39" fmla="*/ 16 h 24"/>
                <a:gd name="T40" fmla="*/ 7 w 24"/>
                <a:gd name="T41" fmla="*/ 19 h 24"/>
                <a:gd name="T42" fmla="*/ 11 w 24"/>
                <a:gd name="T43" fmla="*/ 22 h 24"/>
                <a:gd name="T44" fmla="*/ 15 w 24"/>
                <a:gd name="T45" fmla="*/ 21 h 24"/>
                <a:gd name="T46" fmla="*/ 16 w 24"/>
                <a:gd name="T47" fmla="*/ 19 h 24"/>
                <a:gd name="T48" fmla="*/ 11 w 24"/>
                <a:gd name="T49" fmla="*/ 11 h 24"/>
                <a:gd name="T50" fmla="*/ 15 w 24"/>
                <a:gd name="T51" fmla="*/ 8 h 24"/>
                <a:gd name="T52" fmla="*/ 18 w 24"/>
                <a:gd name="T53" fmla="*/ 6 h 24"/>
                <a:gd name="T54" fmla="*/ 15 w 24"/>
                <a:gd name="T55" fmla="*/ 6 h 24"/>
                <a:gd name="T56" fmla="*/ 13 w 24"/>
                <a:gd name="T57" fmla="*/ 8 h 24"/>
                <a:gd name="T58" fmla="*/ 11 w 24"/>
                <a:gd name="T59" fmla="*/ 11 h 24"/>
                <a:gd name="T60" fmla="*/ 18 w 24"/>
                <a:gd name="T61" fmla="*/ 11 h 24"/>
                <a:gd name="T62" fmla="*/ 16 w 24"/>
                <a:gd name="T63" fmla="*/ 14 h 24"/>
                <a:gd name="T64" fmla="*/ 18 w 24"/>
                <a:gd name="T65" fmla="*/ 13 h 24"/>
                <a:gd name="T66" fmla="*/ 18 w 24"/>
                <a:gd name="T6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24">
                  <a:moveTo>
                    <a:pt x="15" y="0"/>
                  </a:moveTo>
                  <a:lnTo>
                    <a:pt x="15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9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close/>
                  <a:moveTo>
                    <a:pt x="16" y="19"/>
                  </a:move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5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11" y="11"/>
                  </a:moveTo>
                  <a:lnTo>
                    <a:pt x="11" y="11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3" y="8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21">
              <a:extLst>
                <a:ext uri="{FF2B5EF4-FFF2-40B4-BE49-F238E27FC236}">
                  <a16:creationId xmlns:a16="http://schemas.microsoft.com/office/drawing/2014/main" xmlns="" id="{51429462-4847-4636-9F9E-99D1F7544E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4429" y="1813224"/>
              <a:ext cx="36513" cy="38100"/>
            </a:xfrm>
            <a:custGeom>
              <a:avLst/>
              <a:gdLst>
                <a:gd name="T0" fmla="*/ 11 w 23"/>
                <a:gd name="T1" fmla="*/ 0 h 24"/>
                <a:gd name="T2" fmla="*/ 18 w 23"/>
                <a:gd name="T3" fmla="*/ 4 h 24"/>
                <a:gd name="T4" fmla="*/ 21 w 23"/>
                <a:gd name="T5" fmla="*/ 7 h 24"/>
                <a:gd name="T6" fmla="*/ 23 w 23"/>
                <a:gd name="T7" fmla="*/ 13 h 24"/>
                <a:gd name="T8" fmla="*/ 21 w 23"/>
                <a:gd name="T9" fmla="*/ 19 h 24"/>
                <a:gd name="T10" fmla="*/ 19 w 23"/>
                <a:gd name="T11" fmla="*/ 23 h 24"/>
                <a:gd name="T12" fmla="*/ 10 w 23"/>
                <a:gd name="T13" fmla="*/ 24 h 24"/>
                <a:gd name="T14" fmla="*/ 8 w 23"/>
                <a:gd name="T15" fmla="*/ 24 h 24"/>
                <a:gd name="T16" fmla="*/ 4 w 23"/>
                <a:gd name="T17" fmla="*/ 21 h 24"/>
                <a:gd name="T18" fmla="*/ 0 w 23"/>
                <a:gd name="T19" fmla="*/ 15 h 24"/>
                <a:gd name="T20" fmla="*/ 0 w 23"/>
                <a:gd name="T21" fmla="*/ 11 h 24"/>
                <a:gd name="T22" fmla="*/ 4 w 23"/>
                <a:gd name="T23" fmla="*/ 5 h 24"/>
                <a:gd name="T24" fmla="*/ 11 w 23"/>
                <a:gd name="T25" fmla="*/ 0 h 24"/>
                <a:gd name="T26" fmla="*/ 7 w 23"/>
                <a:gd name="T27" fmla="*/ 16 h 24"/>
                <a:gd name="T28" fmla="*/ 7 w 23"/>
                <a:gd name="T29" fmla="*/ 16 h 24"/>
                <a:gd name="T30" fmla="*/ 8 w 23"/>
                <a:gd name="T31" fmla="*/ 11 h 24"/>
                <a:gd name="T32" fmla="*/ 11 w 23"/>
                <a:gd name="T33" fmla="*/ 7 h 24"/>
                <a:gd name="T34" fmla="*/ 11 w 23"/>
                <a:gd name="T35" fmla="*/ 7 h 24"/>
                <a:gd name="T36" fmla="*/ 15 w 23"/>
                <a:gd name="T37" fmla="*/ 10 h 24"/>
                <a:gd name="T38" fmla="*/ 15 w 23"/>
                <a:gd name="T39" fmla="*/ 11 h 24"/>
                <a:gd name="T40" fmla="*/ 16 w 23"/>
                <a:gd name="T41" fmla="*/ 13 h 24"/>
                <a:gd name="T42" fmla="*/ 16 w 23"/>
                <a:gd name="T43" fmla="*/ 16 h 24"/>
                <a:gd name="T44" fmla="*/ 18 w 23"/>
                <a:gd name="T45" fmla="*/ 15 h 24"/>
                <a:gd name="T46" fmla="*/ 19 w 23"/>
                <a:gd name="T47" fmla="*/ 10 h 24"/>
                <a:gd name="T48" fmla="*/ 18 w 23"/>
                <a:gd name="T49" fmla="*/ 8 h 24"/>
                <a:gd name="T50" fmla="*/ 15 w 23"/>
                <a:gd name="T51" fmla="*/ 7 h 24"/>
                <a:gd name="T52" fmla="*/ 11 w 23"/>
                <a:gd name="T53" fmla="*/ 5 h 24"/>
                <a:gd name="T54" fmla="*/ 8 w 23"/>
                <a:gd name="T55" fmla="*/ 7 h 24"/>
                <a:gd name="T56" fmla="*/ 5 w 23"/>
                <a:gd name="T57" fmla="*/ 13 h 24"/>
                <a:gd name="T58" fmla="*/ 5 w 23"/>
                <a:gd name="T59" fmla="*/ 15 h 24"/>
                <a:gd name="T60" fmla="*/ 7 w 23"/>
                <a:gd name="T61" fmla="*/ 16 h 24"/>
                <a:gd name="T62" fmla="*/ 15 w 23"/>
                <a:gd name="T63" fmla="*/ 21 h 24"/>
                <a:gd name="T64" fmla="*/ 10 w 23"/>
                <a:gd name="T65" fmla="*/ 21 h 24"/>
                <a:gd name="T66" fmla="*/ 15 w 23"/>
                <a:gd name="T6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19" y="23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5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close/>
                  <a:moveTo>
                    <a:pt x="15" y="21"/>
                  </a:move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22">
              <a:extLst>
                <a:ext uri="{FF2B5EF4-FFF2-40B4-BE49-F238E27FC236}">
                  <a16:creationId xmlns:a16="http://schemas.microsoft.com/office/drawing/2014/main" xmlns="" id="{B214A042-5649-42B6-A02C-CD8CF0DEF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4579" y="1833862"/>
              <a:ext cx="33338" cy="33338"/>
            </a:xfrm>
            <a:custGeom>
              <a:avLst/>
              <a:gdLst>
                <a:gd name="T0" fmla="*/ 21 w 21"/>
                <a:gd name="T1" fmla="*/ 10 h 21"/>
                <a:gd name="T2" fmla="*/ 21 w 21"/>
                <a:gd name="T3" fmla="*/ 10 h 21"/>
                <a:gd name="T4" fmla="*/ 19 w 21"/>
                <a:gd name="T5" fmla="*/ 16 h 21"/>
                <a:gd name="T6" fmla="*/ 19 w 21"/>
                <a:gd name="T7" fmla="*/ 16 h 21"/>
                <a:gd name="T8" fmla="*/ 16 w 21"/>
                <a:gd name="T9" fmla="*/ 19 h 21"/>
                <a:gd name="T10" fmla="*/ 14 w 21"/>
                <a:gd name="T11" fmla="*/ 21 h 21"/>
                <a:gd name="T12" fmla="*/ 11 w 21"/>
                <a:gd name="T13" fmla="*/ 21 h 21"/>
                <a:gd name="T14" fmla="*/ 7 w 21"/>
                <a:gd name="T15" fmla="*/ 21 h 21"/>
                <a:gd name="T16" fmla="*/ 7 w 21"/>
                <a:gd name="T17" fmla="*/ 21 h 21"/>
                <a:gd name="T18" fmla="*/ 3 w 21"/>
                <a:gd name="T19" fmla="*/ 19 h 21"/>
                <a:gd name="T20" fmla="*/ 3 w 21"/>
                <a:gd name="T21" fmla="*/ 19 h 21"/>
                <a:gd name="T22" fmla="*/ 2 w 21"/>
                <a:gd name="T23" fmla="*/ 14 h 21"/>
                <a:gd name="T24" fmla="*/ 0 w 21"/>
                <a:gd name="T25" fmla="*/ 11 h 21"/>
                <a:gd name="T26" fmla="*/ 0 w 21"/>
                <a:gd name="T27" fmla="*/ 11 h 21"/>
                <a:gd name="T28" fmla="*/ 2 w 21"/>
                <a:gd name="T29" fmla="*/ 5 h 21"/>
                <a:gd name="T30" fmla="*/ 2 w 21"/>
                <a:gd name="T31" fmla="*/ 5 h 21"/>
                <a:gd name="T32" fmla="*/ 5 w 21"/>
                <a:gd name="T33" fmla="*/ 2 h 21"/>
                <a:gd name="T34" fmla="*/ 10 w 21"/>
                <a:gd name="T35" fmla="*/ 0 h 21"/>
                <a:gd name="T36" fmla="*/ 14 w 21"/>
                <a:gd name="T37" fmla="*/ 0 h 21"/>
                <a:gd name="T38" fmla="*/ 18 w 21"/>
                <a:gd name="T39" fmla="*/ 3 h 21"/>
                <a:gd name="T40" fmla="*/ 18 w 21"/>
                <a:gd name="T41" fmla="*/ 3 h 21"/>
                <a:gd name="T42" fmla="*/ 19 w 21"/>
                <a:gd name="T43" fmla="*/ 5 h 21"/>
                <a:gd name="T44" fmla="*/ 21 w 21"/>
                <a:gd name="T45" fmla="*/ 8 h 21"/>
                <a:gd name="T46" fmla="*/ 21 w 21"/>
                <a:gd name="T47" fmla="*/ 8 h 21"/>
                <a:gd name="T48" fmla="*/ 21 w 21"/>
                <a:gd name="T49" fmla="*/ 10 h 21"/>
                <a:gd name="T50" fmla="*/ 21 w 21"/>
                <a:gd name="T51" fmla="*/ 10 h 21"/>
                <a:gd name="T52" fmla="*/ 7 w 21"/>
                <a:gd name="T53" fmla="*/ 11 h 21"/>
                <a:gd name="T54" fmla="*/ 7 w 21"/>
                <a:gd name="T55" fmla="*/ 11 h 21"/>
                <a:gd name="T56" fmla="*/ 7 w 21"/>
                <a:gd name="T57" fmla="*/ 13 h 21"/>
                <a:gd name="T58" fmla="*/ 7 w 21"/>
                <a:gd name="T59" fmla="*/ 14 h 21"/>
                <a:gd name="T60" fmla="*/ 7 w 21"/>
                <a:gd name="T61" fmla="*/ 14 h 21"/>
                <a:gd name="T62" fmla="*/ 7 w 21"/>
                <a:gd name="T63" fmla="*/ 16 h 21"/>
                <a:gd name="T64" fmla="*/ 7 w 21"/>
                <a:gd name="T65" fmla="*/ 16 h 21"/>
                <a:gd name="T66" fmla="*/ 10 w 21"/>
                <a:gd name="T67" fmla="*/ 16 h 21"/>
                <a:gd name="T68" fmla="*/ 10 w 21"/>
                <a:gd name="T69" fmla="*/ 16 h 21"/>
                <a:gd name="T70" fmla="*/ 8 w 21"/>
                <a:gd name="T71" fmla="*/ 13 h 21"/>
                <a:gd name="T72" fmla="*/ 7 w 21"/>
                <a:gd name="T73" fmla="*/ 11 h 21"/>
                <a:gd name="T74" fmla="*/ 7 w 21"/>
                <a:gd name="T75" fmla="*/ 11 h 21"/>
                <a:gd name="T76" fmla="*/ 7 w 21"/>
                <a:gd name="T77" fmla="*/ 8 h 21"/>
                <a:gd name="T78" fmla="*/ 7 w 21"/>
                <a:gd name="T79" fmla="*/ 8 h 21"/>
                <a:gd name="T80" fmla="*/ 8 w 21"/>
                <a:gd name="T81" fmla="*/ 8 h 21"/>
                <a:gd name="T82" fmla="*/ 10 w 21"/>
                <a:gd name="T83" fmla="*/ 6 h 21"/>
                <a:gd name="T84" fmla="*/ 10 w 21"/>
                <a:gd name="T85" fmla="*/ 6 h 21"/>
                <a:gd name="T86" fmla="*/ 8 w 21"/>
                <a:gd name="T87" fmla="*/ 6 h 21"/>
                <a:gd name="T88" fmla="*/ 7 w 21"/>
                <a:gd name="T89" fmla="*/ 8 h 21"/>
                <a:gd name="T90" fmla="*/ 7 w 21"/>
                <a:gd name="T91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" h="21">
                  <a:moveTo>
                    <a:pt x="21" y="10"/>
                  </a:moveTo>
                  <a:lnTo>
                    <a:pt x="21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0"/>
                  </a:lnTo>
                  <a:close/>
                  <a:moveTo>
                    <a:pt x="7" y="11"/>
                  </a:moveTo>
                  <a:lnTo>
                    <a:pt x="7" y="11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11"/>
                  </a:lnTo>
                  <a:close/>
                  <a:moveTo>
                    <a:pt x="7" y="8"/>
                  </a:moveTo>
                  <a:lnTo>
                    <a:pt x="7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23">
              <a:extLst>
                <a:ext uri="{FF2B5EF4-FFF2-40B4-BE49-F238E27FC236}">
                  <a16:creationId xmlns:a16="http://schemas.microsoft.com/office/drawing/2014/main" xmlns="" id="{471E509A-6DB1-4AC6-99C9-DF020516C2DF}"/>
                </a:ext>
              </a:extLst>
            </p:cNvPr>
            <p:cNvSpPr/>
            <p:nvPr/>
          </p:nvSpPr>
          <p:spPr bwMode="auto">
            <a:xfrm>
              <a:off x="8025379" y="1478262"/>
              <a:ext cx="31750" cy="30163"/>
            </a:xfrm>
            <a:custGeom>
              <a:avLst/>
              <a:gdLst>
                <a:gd name="T0" fmla="*/ 20 w 20"/>
                <a:gd name="T1" fmla="*/ 10 h 19"/>
                <a:gd name="T2" fmla="*/ 20 w 20"/>
                <a:gd name="T3" fmla="*/ 10 h 19"/>
                <a:gd name="T4" fmla="*/ 19 w 20"/>
                <a:gd name="T5" fmla="*/ 16 h 19"/>
                <a:gd name="T6" fmla="*/ 19 w 20"/>
                <a:gd name="T7" fmla="*/ 16 h 19"/>
                <a:gd name="T8" fmla="*/ 16 w 20"/>
                <a:gd name="T9" fmla="*/ 19 h 19"/>
                <a:gd name="T10" fmla="*/ 11 w 20"/>
                <a:gd name="T11" fmla="*/ 19 h 19"/>
                <a:gd name="T12" fmla="*/ 11 w 20"/>
                <a:gd name="T13" fmla="*/ 19 h 19"/>
                <a:gd name="T14" fmla="*/ 6 w 20"/>
                <a:gd name="T15" fmla="*/ 19 h 19"/>
                <a:gd name="T16" fmla="*/ 6 w 20"/>
                <a:gd name="T17" fmla="*/ 19 h 19"/>
                <a:gd name="T18" fmla="*/ 3 w 20"/>
                <a:gd name="T19" fmla="*/ 17 h 19"/>
                <a:gd name="T20" fmla="*/ 3 w 20"/>
                <a:gd name="T21" fmla="*/ 17 h 19"/>
                <a:gd name="T22" fmla="*/ 0 w 20"/>
                <a:gd name="T23" fmla="*/ 14 h 19"/>
                <a:gd name="T24" fmla="*/ 0 w 20"/>
                <a:gd name="T25" fmla="*/ 13 h 19"/>
                <a:gd name="T26" fmla="*/ 0 w 20"/>
                <a:gd name="T27" fmla="*/ 13 h 19"/>
                <a:gd name="T28" fmla="*/ 0 w 20"/>
                <a:gd name="T29" fmla="*/ 10 h 19"/>
                <a:gd name="T30" fmla="*/ 0 w 20"/>
                <a:gd name="T31" fmla="*/ 10 h 19"/>
                <a:gd name="T32" fmla="*/ 3 w 20"/>
                <a:gd name="T33" fmla="*/ 3 h 19"/>
                <a:gd name="T34" fmla="*/ 3 w 20"/>
                <a:gd name="T35" fmla="*/ 3 h 19"/>
                <a:gd name="T36" fmla="*/ 3 w 20"/>
                <a:gd name="T37" fmla="*/ 3 h 19"/>
                <a:gd name="T38" fmla="*/ 3 w 20"/>
                <a:gd name="T39" fmla="*/ 3 h 19"/>
                <a:gd name="T40" fmla="*/ 9 w 20"/>
                <a:gd name="T41" fmla="*/ 0 h 19"/>
                <a:gd name="T42" fmla="*/ 14 w 20"/>
                <a:gd name="T43" fmla="*/ 0 h 19"/>
                <a:gd name="T44" fmla="*/ 14 w 20"/>
                <a:gd name="T45" fmla="*/ 0 h 19"/>
                <a:gd name="T46" fmla="*/ 17 w 20"/>
                <a:gd name="T47" fmla="*/ 2 h 19"/>
                <a:gd name="T48" fmla="*/ 19 w 20"/>
                <a:gd name="T49" fmla="*/ 3 h 19"/>
                <a:gd name="T50" fmla="*/ 19 w 20"/>
                <a:gd name="T51" fmla="*/ 3 h 19"/>
                <a:gd name="T52" fmla="*/ 19 w 20"/>
                <a:gd name="T53" fmla="*/ 6 h 19"/>
                <a:gd name="T54" fmla="*/ 19 w 20"/>
                <a:gd name="T55" fmla="*/ 6 h 19"/>
                <a:gd name="T56" fmla="*/ 20 w 20"/>
                <a:gd name="T57" fmla="*/ 10 h 19"/>
                <a:gd name="T58" fmla="*/ 20 w 20"/>
                <a:gd name="T5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" h="19">
                  <a:moveTo>
                    <a:pt x="20" y="10"/>
                  </a:moveTo>
                  <a:lnTo>
                    <a:pt x="20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24">
              <a:extLst>
                <a:ext uri="{FF2B5EF4-FFF2-40B4-BE49-F238E27FC236}">
                  <a16:creationId xmlns:a16="http://schemas.microsoft.com/office/drawing/2014/main" xmlns="" id="{A0C89008-6544-4B9A-B58E-CE63C8F838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0616" y="1541762"/>
              <a:ext cx="30163" cy="31750"/>
            </a:xfrm>
            <a:custGeom>
              <a:avLst/>
              <a:gdLst>
                <a:gd name="T0" fmla="*/ 19 w 19"/>
                <a:gd name="T1" fmla="*/ 7 h 20"/>
                <a:gd name="T2" fmla="*/ 19 w 19"/>
                <a:gd name="T3" fmla="*/ 7 h 20"/>
                <a:gd name="T4" fmla="*/ 17 w 19"/>
                <a:gd name="T5" fmla="*/ 12 h 20"/>
                <a:gd name="T6" fmla="*/ 15 w 19"/>
                <a:gd name="T7" fmla="*/ 15 h 20"/>
                <a:gd name="T8" fmla="*/ 15 w 19"/>
                <a:gd name="T9" fmla="*/ 15 h 20"/>
                <a:gd name="T10" fmla="*/ 12 w 19"/>
                <a:gd name="T11" fmla="*/ 18 h 20"/>
                <a:gd name="T12" fmla="*/ 12 w 19"/>
                <a:gd name="T13" fmla="*/ 18 h 20"/>
                <a:gd name="T14" fmla="*/ 11 w 19"/>
                <a:gd name="T15" fmla="*/ 20 h 20"/>
                <a:gd name="T16" fmla="*/ 8 w 19"/>
                <a:gd name="T17" fmla="*/ 20 h 20"/>
                <a:gd name="T18" fmla="*/ 8 w 19"/>
                <a:gd name="T19" fmla="*/ 20 h 20"/>
                <a:gd name="T20" fmla="*/ 4 w 19"/>
                <a:gd name="T21" fmla="*/ 18 h 20"/>
                <a:gd name="T22" fmla="*/ 1 w 19"/>
                <a:gd name="T23" fmla="*/ 15 h 20"/>
                <a:gd name="T24" fmla="*/ 0 w 19"/>
                <a:gd name="T25" fmla="*/ 12 h 20"/>
                <a:gd name="T26" fmla="*/ 0 w 19"/>
                <a:gd name="T27" fmla="*/ 9 h 20"/>
                <a:gd name="T28" fmla="*/ 0 w 19"/>
                <a:gd name="T29" fmla="*/ 9 h 20"/>
                <a:gd name="T30" fmla="*/ 1 w 19"/>
                <a:gd name="T31" fmla="*/ 4 h 20"/>
                <a:gd name="T32" fmla="*/ 4 w 19"/>
                <a:gd name="T33" fmla="*/ 1 h 20"/>
                <a:gd name="T34" fmla="*/ 4 w 19"/>
                <a:gd name="T35" fmla="*/ 1 h 20"/>
                <a:gd name="T36" fmla="*/ 6 w 19"/>
                <a:gd name="T37" fmla="*/ 0 h 20"/>
                <a:gd name="T38" fmla="*/ 11 w 19"/>
                <a:gd name="T39" fmla="*/ 0 h 20"/>
                <a:gd name="T40" fmla="*/ 11 w 19"/>
                <a:gd name="T41" fmla="*/ 0 h 20"/>
                <a:gd name="T42" fmla="*/ 14 w 19"/>
                <a:gd name="T43" fmla="*/ 1 h 20"/>
                <a:gd name="T44" fmla="*/ 14 w 19"/>
                <a:gd name="T45" fmla="*/ 1 h 20"/>
                <a:gd name="T46" fmla="*/ 17 w 19"/>
                <a:gd name="T47" fmla="*/ 3 h 20"/>
                <a:gd name="T48" fmla="*/ 19 w 19"/>
                <a:gd name="T49" fmla="*/ 7 h 20"/>
                <a:gd name="T50" fmla="*/ 19 w 19"/>
                <a:gd name="T51" fmla="*/ 7 h 20"/>
                <a:gd name="T52" fmla="*/ 4 w 19"/>
                <a:gd name="T53" fmla="*/ 11 h 20"/>
                <a:gd name="T54" fmla="*/ 4 w 19"/>
                <a:gd name="T55" fmla="*/ 11 h 20"/>
                <a:gd name="T56" fmla="*/ 4 w 19"/>
                <a:gd name="T57" fmla="*/ 7 h 20"/>
                <a:gd name="T58" fmla="*/ 4 w 19"/>
                <a:gd name="T59" fmla="*/ 7 h 20"/>
                <a:gd name="T60" fmla="*/ 4 w 19"/>
                <a:gd name="T61" fmla="*/ 7 h 20"/>
                <a:gd name="T62" fmla="*/ 4 w 19"/>
                <a:gd name="T63" fmla="*/ 7 h 20"/>
                <a:gd name="T64" fmla="*/ 4 w 19"/>
                <a:gd name="T65" fmla="*/ 11 h 20"/>
                <a:gd name="T66" fmla="*/ 4 w 19"/>
                <a:gd name="T67" fmla="*/ 11 h 20"/>
                <a:gd name="T68" fmla="*/ 12 w 19"/>
                <a:gd name="T69" fmla="*/ 4 h 20"/>
                <a:gd name="T70" fmla="*/ 12 w 19"/>
                <a:gd name="T71" fmla="*/ 4 h 20"/>
                <a:gd name="T72" fmla="*/ 11 w 19"/>
                <a:gd name="T73" fmla="*/ 4 h 20"/>
                <a:gd name="T74" fmla="*/ 9 w 19"/>
                <a:gd name="T75" fmla="*/ 4 h 20"/>
                <a:gd name="T76" fmla="*/ 9 w 19"/>
                <a:gd name="T77" fmla="*/ 4 h 20"/>
                <a:gd name="T78" fmla="*/ 12 w 19"/>
                <a:gd name="T79" fmla="*/ 4 h 20"/>
                <a:gd name="T80" fmla="*/ 12 w 19"/>
                <a:gd name="T8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0">
                  <a:moveTo>
                    <a:pt x="19" y="7"/>
                  </a:moveTo>
                  <a:lnTo>
                    <a:pt x="19" y="7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9" y="7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125">
              <a:extLst>
                <a:ext uri="{FF2B5EF4-FFF2-40B4-BE49-F238E27FC236}">
                  <a16:creationId xmlns:a16="http://schemas.microsoft.com/office/drawing/2014/main" xmlns="" id="{68F6A2DA-76EA-43F7-BD68-D2EF132273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9991" y="1873549"/>
              <a:ext cx="30163" cy="34925"/>
            </a:xfrm>
            <a:custGeom>
              <a:avLst/>
              <a:gdLst>
                <a:gd name="T0" fmla="*/ 14 w 19"/>
                <a:gd name="T1" fmla="*/ 5 h 22"/>
                <a:gd name="T2" fmla="*/ 14 w 19"/>
                <a:gd name="T3" fmla="*/ 5 h 22"/>
                <a:gd name="T4" fmla="*/ 16 w 19"/>
                <a:gd name="T5" fmla="*/ 7 h 22"/>
                <a:gd name="T6" fmla="*/ 16 w 19"/>
                <a:gd name="T7" fmla="*/ 10 h 22"/>
                <a:gd name="T8" fmla="*/ 19 w 19"/>
                <a:gd name="T9" fmla="*/ 13 h 22"/>
                <a:gd name="T10" fmla="*/ 16 w 19"/>
                <a:gd name="T11" fmla="*/ 19 h 22"/>
                <a:gd name="T12" fmla="*/ 14 w 19"/>
                <a:gd name="T13" fmla="*/ 21 h 22"/>
                <a:gd name="T14" fmla="*/ 11 w 19"/>
                <a:gd name="T15" fmla="*/ 22 h 22"/>
                <a:gd name="T16" fmla="*/ 10 w 19"/>
                <a:gd name="T17" fmla="*/ 22 h 22"/>
                <a:gd name="T18" fmla="*/ 5 w 19"/>
                <a:gd name="T19" fmla="*/ 22 h 22"/>
                <a:gd name="T20" fmla="*/ 0 w 19"/>
                <a:gd name="T21" fmla="*/ 18 h 22"/>
                <a:gd name="T22" fmla="*/ 0 w 19"/>
                <a:gd name="T23" fmla="*/ 13 h 22"/>
                <a:gd name="T24" fmla="*/ 3 w 19"/>
                <a:gd name="T25" fmla="*/ 5 h 22"/>
                <a:gd name="T26" fmla="*/ 5 w 19"/>
                <a:gd name="T27" fmla="*/ 3 h 22"/>
                <a:gd name="T28" fmla="*/ 11 w 19"/>
                <a:gd name="T29" fmla="*/ 0 h 22"/>
                <a:gd name="T30" fmla="*/ 13 w 19"/>
                <a:gd name="T31" fmla="*/ 0 h 22"/>
                <a:gd name="T32" fmla="*/ 14 w 19"/>
                <a:gd name="T33" fmla="*/ 2 h 22"/>
                <a:gd name="T34" fmla="*/ 14 w 19"/>
                <a:gd name="T35" fmla="*/ 5 h 22"/>
                <a:gd name="T36" fmla="*/ 11 w 19"/>
                <a:gd name="T37" fmla="*/ 18 h 22"/>
                <a:gd name="T38" fmla="*/ 13 w 19"/>
                <a:gd name="T39" fmla="*/ 16 h 22"/>
                <a:gd name="T40" fmla="*/ 13 w 19"/>
                <a:gd name="T41" fmla="*/ 11 h 22"/>
                <a:gd name="T42" fmla="*/ 8 w 19"/>
                <a:gd name="T43" fmla="*/ 11 h 22"/>
                <a:gd name="T44" fmla="*/ 6 w 19"/>
                <a:gd name="T45" fmla="*/ 13 h 22"/>
                <a:gd name="T46" fmla="*/ 11 w 19"/>
                <a:gd name="T47" fmla="*/ 13 h 22"/>
                <a:gd name="T48" fmla="*/ 11 w 19"/>
                <a:gd name="T49" fmla="*/ 14 h 22"/>
                <a:gd name="T50" fmla="*/ 11 w 19"/>
                <a:gd name="T51" fmla="*/ 18 h 22"/>
                <a:gd name="T52" fmla="*/ 6 w 19"/>
                <a:gd name="T53" fmla="*/ 8 h 22"/>
                <a:gd name="T54" fmla="*/ 11 w 19"/>
                <a:gd name="T55" fmla="*/ 8 h 22"/>
                <a:gd name="T56" fmla="*/ 8 w 19"/>
                <a:gd name="T57" fmla="*/ 7 h 22"/>
                <a:gd name="T58" fmla="*/ 6 w 19"/>
                <a:gd name="T59" fmla="*/ 8 h 22"/>
                <a:gd name="T60" fmla="*/ 3 w 19"/>
                <a:gd name="T61" fmla="*/ 14 h 22"/>
                <a:gd name="T62" fmla="*/ 3 w 19"/>
                <a:gd name="T63" fmla="*/ 18 h 22"/>
                <a:gd name="T64" fmla="*/ 5 w 19"/>
                <a:gd name="T65" fmla="*/ 18 h 22"/>
                <a:gd name="T66" fmla="*/ 3 w 19"/>
                <a:gd name="T6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2">
                  <a:moveTo>
                    <a:pt x="14" y="5"/>
                  </a:move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1" y="18"/>
                  </a:lnTo>
                  <a:lnTo>
                    <a:pt x="11" y="18"/>
                  </a:lnTo>
                  <a:close/>
                  <a:moveTo>
                    <a:pt x="6" y="8"/>
                  </a:moveTo>
                  <a:lnTo>
                    <a:pt x="6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close/>
                  <a:moveTo>
                    <a:pt x="3" y="14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4"/>
                  </a:lnTo>
                  <a:lnTo>
                    <a:pt x="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126">
              <a:extLst>
                <a:ext uri="{FF2B5EF4-FFF2-40B4-BE49-F238E27FC236}">
                  <a16:creationId xmlns:a16="http://schemas.microsoft.com/office/drawing/2014/main" xmlns="" id="{FE1B54D0-F3A8-4D8D-8B61-8B303CF8C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829" y="1538587"/>
              <a:ext cx="31750" cy="30163"/>
            </a:xfrm>
            <a:custGeom>
              <a:avLst/>
              <a:gdLst>
                <a:gd name="T0" fmla="*/ 11 w 20"/>
                <a:gd name="T1" fmla="*/ 19 h 19"/>
                <a:gd name="T2" fmla="*/ 11 w 20"/>
                <a:gd name="T3" fmla="*/ 19 h 19"/>
                <a:gd name="T4" fmla="*/ 3 w 20"/>
                <a:gd name="T5" fmla="*/ 17 h 19"/>
                <a:gd name="T6" fmla="*/ 3 w 20"/>
                <a:gd name="T7" fmla="*/ 17 h 19"/>
                <a:gd name="T8" fmla="*/ 1 w 20"/>
                <a:gd name="T9" fmla="*/ 14 h 19"/>
                <a:gd name="T10" fmla="*/ 1 w 20"/>
                <a:gd name="T11" fmla="*/ 14 h 19"/>
                <a:gd name="T12" fmla="*/ 0 w 20"/>
                <a:gd name="T13" fmla="*/ 13 h 19"/>
                <a:gd name="T14" fmla="*/ 0 w 20"/>
                <a:gd name="T15" fmla="*/ 11 h 19"/>
                <a:gd name="T16" fmla="*/ 0 w 20"/>
                <a:gd name="T17" fmla="*/ 11 h 19"/>
                <a:gd name="T18" fmla="*/ 1 w 20"/>
                <a:gd name="T19" fmla="*/ 6 h 19"/>
                <a:gd name="T20" fmla="*/ 4 w 20"/>
                <a:gd name="T21" fmla="*/ 2 h 19"/>
                <a:gd name="T22" fmla="*/ 4 w 20"/>
                <a:gd name="T23" fmla="*/ 2 h 19"/>
                <a:gd name="T24" fmla="*/ 8 w 20"/>
                <a:gd name="T25" fmla="*/ 2 h 19"/>
                <a:gd name="T26" fmla="*/ 8 w 20"/>
                <a:gd name="T27" fmla="*/ 2 h 19"/>
                <a:gd name="T28" fmla="*/ 12 w 20"/>
                <a:gd name="T29" fmla="*/ 0 h 19"/>
                <a:gd name="T30" fmla="*/ 17 w 20"/>
                <a:gd name="T31" fmla="*/ 2 h 19"/>
                <a:gd name="T32" fmla="*/ 17 w 20"/>
                <a:gd name="T33" fmla="*/ 2 h 19"/>
                <a:gd name="T34" fmla="*/ 19 w 20"/>
                <a:gd name="T35" fmla="*/ 5 h 19"/>
                <a:gd name="T36" fmla="*/ 20 w 20"/>
                <a:gd name="T37" fmla="*/ 9 h 19"/>
                <a:gd name="T38" fmla="*/ 20 w 20"/>
                <a:gd name="T39" fmla="*/ 9 h 19"/>
                <a:gd name="T40" fmla="*/ 19 w 20"/>
                <a:gd name="T41" fmla="*/ 13 h 19"/>
                <a:gd name="T42" fmla="*/ 19 w 20"/>
                <a:gd name="T43" fmla="*/ 13 h 19"/>
                <a:gd name="T44" fmla="*/ 16 w 20"/>
                <a:gd name="T45" fmla="*/ 17 h 19"/>
                <a:gd name="T46" fmla="*/ 11 w 20"/>
                <a:gd name="T47" fmla="*/ 19 h 19"/>
                <a:gd name="T48" fmla="*/ 11 w 20"/>
                <a:gd name="T49" fmla="*/ 19 h 19"/>
                <a:gd name="T50" fmla="*/ 16 w 20"/>
                <a:gd name="T51" fmla="*/ 5 h 19"/>
                <a:gd name="T52" fmla="*/ 16 w 20"/>
                <a:gd name="T53" fmla="*/ 5 h 19"/>
                <a:gd name="T54" fmla="*/ 17 w 20"/>
                <a:gd name="T55" fmla="*/ 9 h 19"/>
                <a:gd name="T56" fmla="*/ 17 w 20"/>
                <a:gd name="T57" fmla="*/ 9 h 19"/>
                <a:gd name="T58" fmla="*/ 17 w 20"/>
                <a:gd name="T59" fmla="*/ 6 h 19"/>
                <a:gd name="T60" fmla="*/ 16 w 20"/>
                <a:gd name="T61" fmla="*/ 5 h 19"/>
                <a:gd name="T62" fmla="*/ 16 w 20"/>
                <a:gd name="T63" fmla="*/ 5 h 19"/>
                <a:gd name="T64" fmla="*/ 3 w 20"/>
                <a:gd name="T65" fmla="*/ 9 h 19"/>
                <a:gd name="T66" fmla="*/ 3 w 20"/>
                <a:gd name="T67" fmla="*/ 9 h 19"/>
                <a:gd name="T68" fmla="*/ 3 w 20"/>
                <a:gd name="T69" fmla="*/ 13 h 19"/>
                <a:gd name="T70" fmla="*/ 4 w 20"/>
                <a:gd name="T71" fmla="*/ 13 h 19"/>
                <a:gd name="T72" fmla="*/ 4 w 20"/>
                <a:gd name="T73" fmla="*/ 13 h 19"/>
                <a:gd name="T74" fmla="*/ 3 w 20"/>
                <a:gd name="T75" fmla="*/ 9 h 19"/>
                <a:gd name="T76" fmla="*/ 3 w 20"/>
                <a:gd name="T7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19">
                  <a:moveTo>
                    <a:pt x="11" y="19"/>
                  </a:moveTo>
                  <a:lnTo>
                    <a:pt x="11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6" y="17"/>
                  </a:lnTo>
                  <a:lnTo>
                    <a:pt x="11" y="19"/>
                  </a:lnTo>
                  <a:lnTo>
                    <a:pt x="11" y="19"/>
                  </a:lnTo>
                  <a:close/>
                  <a:moveTo>
                    <a:pt x="16" y="5"/>
                  </a:moveTo>
                  <a:lnTo>
                    <a:pt x="16" y="5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6" y="5"/>
                  </a:lnTo>
                  <a:lnTo>
                    <a:pt x="16" y="5"/>
                  </a:lnTo>
                  <a:close/>
                  <a:moveTo>
                    <a:pt x="3" y="9"/>
                  </a:moveTo>
                  <a:lnTo>
                    <a:pt x="3" y="9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9"/>
                  </a:ln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127">
              <a:extLst>
                <a:ext uri="{FF2B5EF4-FFF2-40B4-BE49-F238E27FC236}">
                  <a16:creationId xmlns:a16="http://schemas.microsoft.com/office/drawing/2014/main" xmlns="" id="{69ECFF2D-4ACA-439C-8810-519DA16FB7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4266" y="1838624"/>
              <a:ext cx="28575" cy="33338"/>
            </a:xfrm>
            <a:custGeom>
              <a:avLst/>
              <a:gdLst>
                <a:gd name="T0" fmla="*/ 0 w 18"/>
                <a:gd name="T1" fmla="*/ 13 h 21"/>
                <a:gd name="T2" fmla="*/ 0 w 18"/>
                <a:gd name="T3" fmla="*/ 13 h 21"/>
                <a:gd name="T4" fmla="*/ 2 w 18"/>
                <a:gd name="T5" fmla="*/ 8 h 21"/>
                <a:gd name="T6" fmla="*/ 5 w 18"/>
                <a:gd name="T7" fmla="*/ 3 h 21"/>
                <a:gd name="T8" fmla="*/ 5 w 18"/>
                <a:gd name="T9" fmla="*/ 3 h 21"/>
                <a:gd name="T10" fmla="*/ 8 w 18"/>
                <a:gd name="T11" fmla="*/ 0 h 21"/>
                <a:gd name="T12" fmla="*/ 13 w 18"/>
                <a:gd name="T13" fmla="*/ 2 h 21"/>
                <a:gd name="T14" fmla="*/ 13 w 18"/>
                <a:gd name="T15" fmla="*/ 2 h 21"/>
                <a:gd name="T16" fmla="*/ 16 w 18"/>
                <a:gd name="T17" fmla="*/ 5 h 21"/>
                <a:gd name="T18" fmla="*/ 18 w 18"/>
                <a:gd name="T19" fmla="*/ 11 h 21"/>
                <a:gd name="T20" fmla="*/ 18 w 18"/>
                <a:gd name="T21" fmla="*/ 11 h 21"/>
                <a:gd name="T22" fmla="*/ 18 w 18"/>
                <a:gd name="T23" fmla="*/ 14 h 21"/>
                <a:gd name="T24" fmla="*/ 16 w 18"/>
                <a:gd name="T25" fmla="*/ 18 h 21"/>
                <a:gd name="T26" fmla="*/ 16 w 18"/>
                <a:gd name="T27" fmla="*/ 18 h 21"/>
                <a:gd name="T28" fmla="*/ 15 w 18"/>
                <a:gd name="T29" fmla="*/ 21 h 21"/>
                <a:gd name="T30" fmla="*/ 12 w 18"/>
                <a:gd name="T31" fmla="*/ 21 h 21"/>
                <a:gd name="T32" fmla="*/ 12 w 18"/>
                <a:gd name="T33" fmla="*/ 21 h 21"/>
                <a:gd name="T34" fmla="*/ 10 w 18"/>
                <a:gd name="T35" fmla="*/ 21 h 21"/>
                <a:gd name="T36" fmla="*/ 10 w 18"/>
                <a:gd name="T37" fmla="*/ 21 h 21"/>
                <a:gd name="T38" fmla="*/ 5 w 18"/>
                <a:gd name="T39" fmla="*/ 21 h 21"/>
                <a:gd name="T40" fmla="*/ 2 w 18"/>
                <a:gd name="T41" fmla="*/ 18 h 21"/>
                <a:gd name="T42" fmla="*/ 2 w 18"/>
                <a:gd name="T43" fmla="*/ 18 h 21"/>
                <a:gd name="T44" fmla="*/ 0 w 18"/>
                <a:gd name="T45" fmla="*/ 13 h 21"/>
                <a:gd name="T46" fmla="*/ 0 w 18"/>
                <a:gd name="T47" fmla="*/ 13 h 21"/>
                <a:gd name="T48" fmla="*/ 10 w 18"/>
                <a:gd name="T49" fmla="*/ 18 h 21"/>
                <a:gd name="T50" fmla="*/ 10 w 18"/>
                <a:gd name="T51" fmla="*/ 18 h 21"/>
                <a:gd name="T52" fmla="*/ 10 w 18"/>
                <a:gd name="T53" fmla="*/ 18 h 21"/>
                <a:gd name="T54" fmla="*/ 10 w 18"/>
                <a:gd name="T55" fmla="*/ 18 h 21"/>
                <a:gd name="T56" fmla="*/ 7 w 18"/>
                <a:gd name="T57" fmla="*/ 16 h 21"/>
                <a:gd name="T58" fmla="*/ 7 w 18"/>
                <a:gd name="T59" fmla="*/ 14 h 21"/>
                <a:gd name="T60" fmla="*/ 7 w 18"/>
                <a:gd name="T61" fmla="*/ 14 h 21"/>
                <a:gd name="T62" fmla="*/ 5 w 18"/>
                <a:gd name="T63" fmla="*/ 13 h 21"/>
                <a:gd name="T64" fmla="*/ 5 w 18"/>
                <a:gd name="T65" fmla="*/ 13 h 21"/>
                <a:gd name="T66" fmla="*/ 5 w 18"/>
                <a:gd name="T67" fmla="*/ 16 h 21"/>
                <a:gd name="T68" fmla="*/ 7 w 18"/>
                <a:gd name="T69" fmla="*/ 18 h 21"/>
                <a:gd name="T70" fmla="*/ 7 w 18"/>
                <a:gd name="T71" fmla="*/ 18 h 21"/>
                <a:gd name="T72" fmla="*/ 8 w 18"/>
                <a:gd name="T73" fmla="*/ 18 h 21"/>
                <a:gd name="T74" fmla="*/ 10 w 18"/>
                <a:gd name="T75" fmla="*/ 18 h 21"/>
                <a:gd name="T76" fmla="*/ 10 w 18"/>
                <a:gd name="T77" fmla="*/ 18 h 21"/>
                <a:gd name="T78" fmla="*/ 13 w 18"/>
                <a:gd name="T79" fmla="*/ 7 h 21"/>
                <a:gd name="T80" fmla="*/ 13 w 18"/>
                <a:gd name="T81" fmla="*/ 7 h 21"/>
                <a:gd name="T82" fmla="*/ 13 w 18"/>
                <a:gd name="T83" fmla="*/ 7 h 21"/>
                <a:gd name="T84" fmla="*/ 13 w 18"/>
                <a:gd name="T85" fmla="*/ 7 h 21"/>
                <a:gd name="T86" fmla="*/ 10 w 18"/>
                <a:gd name="T87" fmla="*/ 5 h 21"/>
                <a:gd name="T88" fmla="*/ 10 w 18"/>
                <a:gd name="T89" fmla="*/ 5 h 21"/>
                <a:gd name="T90" fmla="*/ 12 w 18"/>
                <a:gd name="T91" fmla="*/ 7 h 21"/>
                <a:gd name="T92" fmla="*/ 12 w 18"/>
                <a:gd name="T93" fmla="*/ 7 h 21"/>
                <a:gd name="T94" fmla="*/ 13 w 18"/>
                <a:gd name="T95" fmla="*/ 7 h 21"/>
                <a:gd name="T96" fmla="*/ 13 w 18"/>
                <a:gd name="T97" fmla="*/ 7 h 21"/>
                <a:gd name="T98" fmla="*/ 7 w 18"/>
                <a:gd name="T99" fmla="*/ 7 h 21"/>
                <a:gd name="T100" fmla="*/ 7 w 18"/>
                <a:gd name="T101" fmla="*/ 7 h 21"/>
                <a:gd name="T102" fmla="*/ 7 w 18"/>
                <a:gd name="T103" fmla="*/ 8 h 21"/>
                <a:gd name="T104" fmla="*/ 7 w 18"/>
                <a:gd name="T105" fmla="*/ 8 h 21"/>
                <a:gd name="T106" fmla="*/ 8 w 18"/>
                <a:gd name="T107" fmla="*/ 7 h 21"/>
                <a:gd name="T108" fmla="*/ 8 w 18"/>
                <a:gd name="T109" fmla="*/ 7 h 21"/>
                <a:gd name="T110" fmla="*/ 7 w 18"/>
                <a:gd name="T111" fmla="*/ 7 h 21"/>
                <a:gd name="T112" fmla="*/ 7 w 18"/>
                <a:gd name="T1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0" y="13"/>
                  </a:lnTo>
                  <a:lnTo>
                    <a:pt x="2" y="8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3" y="7"/>
                  </a:move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7" y="7"/>
                  </a:move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128">
              <a:extLst>
                <a:ext uri="{FF2B5EF4-FFF2-40B4-BE49-F238E27FC236}">
                  <a16:creationId xmlns:a16="http://schemas.microsoft.com/office/drawing/2014/main" xmlns="" id="{1358E716-9DED-4F72-9B0E-94DA6604A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2041" y="1789412"/>
              <a:ext cx="30163" cy="34925"/>
            </a:xfrm>
            <a:custGeom>
              <a:avLst/>
              <a:gdLst>
                <a:gd name="T0" fmla="*/ 7 w 19"/>
                <a:gd name="T1" fmla="*/ 22 h 22"/>
                <a:gd name="T2" fmla="*/ 3 w 19"/>
                <a:gd name="T3" fmla="*/ 22 h 22"/>
                <a:gd name="T4" fmla="*/ 0 w 19"/>
                <a:gd name="T5" fmla="*/ 15 h 22"/>
                <a:gd name="T6" fmla="*/ 2 w 19"/>
                <a:gd name="T7" fmla="*/ 12 h 22"/>
                <a:gd name="T8" fmla="*/ 2 w 19"/>
                <a:gd name="T9" fmla="*/ 11 h 22"/>
                <a:gd name="T10" fmla="*/ 3 w 19"/>
                <a:gd name="T11" fmla="*/ 6 h 22"/>
                <a:gd name="T12" fmla="*/ 7 w 19"/>
                <a:gd name="T13" fmla="*/ 3 h 22"/>
                <a:gd name="T14" fmla="*/ 10 w 19"/>
                <a:gd name="T15" fmla="*/ 1 h 22"/>
                <a:gd name="T16" fmla="*/ 13 w 19"/>
                <a:gd name="T17" fmla="*/ 0 h 22"/>
                <a:gd name="T18" fmla="*/ 14 w 19"/>
                <a:gd name="T19" fmla="*/ 0 h 22"/>
                <a:gd name="T20" fmla="*/ 19 w 19"/>
                <a:gd name="T21" fmla="*/ 1 h 22"/>
                <a:gd name="T22" fmla="*/ 19 w 19"/>
                <a:gd name="T23" fmla="*/ 6 h 22"/>
                <a:gd name="T24" fmla="*/ 19 w 19"/>
                <a:gd name="T25" fmla="*/ 9 h 22"/>
                <a:gd name="T26" fmla="*/ 16 w 19"/>
                <a:gd name="T27" fmla="*/ 15 h 22"/>
                <a:gd name="T28" fmla="*/ 13 w 19"/>
                <a:gd name="T29" fmla="*/ 20 h 22"/>
                <a:gd name="T30" fmla="*/ 7 w 19"/>
                <a:gd name="T31" fmla="*/ 22 h 22"/>
                <a:gd name="T32" fmla="*/ 5 w 19"/>
                <a:gd name="T33" fmla="*/ 15 h 22"/>
                <a:gd name="T34" fmla="*/ 3 w 19"/>
                <a:gd name="T35" fmla="*/ 19 h 22"/>
                <a:gd name="T36" fmla="*/ 7 w 19"/>
                <a:gd name="T37" fmla="*/ 19 h 22"/>
                <a:gd name="T38" fmla="*/ 7 w 19"/>
                <a:gd name="T39" fmla="*/ 19 h 22"/>
                <a:gd name="T40" fmla="*/ 11 w 19"/>
                <a:gd name="T41" fmla="*/ 17 h 22"/>
                <a:gd name="T42" fmla="*/ 10 w 19"/>
                <a:gd name="T43" fmla="*/ 17 h 22"/>
                <a:gd name="T44" fmla="*/ 7 w 19"/>
                <a:gd name="T45" fmla="*/ 15 h 22"/>
                <a:gd name="T46" fmla="*/ 7 w 19"/>
                <a:gd name="T47" fmla="*/ 15 h 22"/>
                <a:gd name="T48" fmla="*/ 5 w 19"/>
                <a:gd name="T49" fmla="*/ 15 h 22"/>
                <a:gd name="T50" fmla="*/ 11 w 19"/>
                <a:gd name="T51" fmla="*/ 8 h 22"/>
                <a:gd name="T52" fmla="*/ 11 w 19"/>
                <a:gd name="T53" fmla="*/ 11 h 22"/>
                <a:gd name="T54" fmla="*/ 11 w 19"/>
                <a:gd name="T55" fmla="*/ 12 h 22"/>
                <a:gd name="T56" fmla="*/ 14 w 19"/>
                <a:gd name="T57" fmla="*/ 11 h 22"/>
                <a:gd name="T58" fmla="*/ 13 w 19"/>
                <a:gd name="T59" fmla="*/ 9 h 22"/>
                <a:gd name="T60" fmla="*/ 11 w 19"/>
                <a:gd name="T61" fmla="*/ 8 h 22"/>
                <a:gd name="T62" fmla="*/ 16 w 19"/>
                <a:gd name="T63" fmla="*/ 6 h 22"/>
                <a:gd name="T64" fmla="*/ 14 w 19"/>
                <a:gd name="T65" fmla="*/ 3 h 22"/>
                <a:gd name="T66" fmla="*/ 13 w 19"/>
                <a:gd name="T67" fmla="*/ 4 h 22"/>
                <a:gd name="T68" fmla="*/ 16 w 19"/>
                <a:gd name="T6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22">
                  <a:moveTo>
                    <a:pt x="7" y="22"/>
                  </a:moveTo>
                  <a:lnTo>
                    <a:pt x="7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6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7" y="22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9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129">
              <a:extLst>
                <a:ext uri="{FF2B5EF4-FFF2-40B4-BE49-F238E27FC236}">
                  <a16:creationId xmlns:a16="http://schemas.microsoft.com/office/drawing/2014/main" xmlns="" id="{F0AD014D-3C76-4714-B88D-D444B5CEE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2841" y="1587799"/>
              <a:ext cx="26988" cy="33338"/>
            </a:xfrm>
            <a:custGeom>
              <a:avLst/>
              <a:gdLst>
                <a:gd name="T0" fmla="*/ 17 w 17"/>
                <a:gd name="T1" fmla="*/ 10 h 21"/>
                <a:gd name="T2" fmla="*/ 17 w 17"/>
                <a:gd name="T3" fmla="*/ 10 h 21"/>
                <a:gd name="T4" fmla="*/ 17 w 17"/>
                <a:gd name="T5" fmla="*/ 16 h 21"/>
                <a:gd name="T6" fmla="*/ 17 w 17"/>
                <a:gd name="T7" fmla="*/ 16 h 21"/>
                <a:gd name="T8" fmla="*/ 14 w 17"/>
                <a:gd name="T9" fmla="*/ 19 h 21"/>
                <a:gd name="T10" fmla="*/ 9 w 17"/>
                <a:gd name="T11" fmla="*/ 21 h 21"/>
                <a:gd name="T12" fmla="*/ 9 w 17"/>
                <a:gd name="T13" fmla="*/ 21 h 21"/>
                <a:gd name="T14" fmla="*/ 3 w 17"/>
                <a:gd name="T15" fmla="*/ 19 h 21"/>
                <a:gd name="T16" fmla="*/ 3 w 17"/>
                <a:gd name="T17" fmla="*/ 19 h 21"/>
                <a:gd name="T18" fmla="*/ 1 w 17"/>
                <a:gd name="T19" fmla="*/ 16 h 21"/>
                <a:gd name="T20" fmla="*/ 0 w 17"/>
                <a:gd name="T21" fmla="*/ 13 h 21"/>
                <a:gd name="T22" fmla="*/ 0 w 17"/>
                <a:gd name="T23" fmla="*/ 13 h 21"/>
                <a:gd name="T24" fmla="*/ 1 w 17"/>
                <a:gd name="T25" fmla="*/ 7 h 21"/>
                <a:gd name="T26" fmla="*/ 1 w 17"/>
                <a:gd name="T27" fmla="*/ 7 h 21"/>
                <a:gd name="T28" fmla="*/ 3 w 17"/>
                <a:gd name="T29" fmla="*/ 4 h 21"/>
                <a:gd name="T30" fmla="*/ 6 w 17"/>
                <a:gd name="T31" fmla="*/ 2 h 21"/>
                <a:gd name="T32" fmla="*/ 6 w 17"/>
                <a:gd name="T33" fmla="*/ 2 h 21"/>
                <a:gd name="T34" fmla="*/ 8 w 17"/>
                <a:gd name="T35" fmla="*/ 0 h 21"/>
                <a:gd name="T36" fmla="*/ 8 w 17"/>
                <a:gd name="T37" fmla="*/ 0 h 21"/>
                <a:gd name="T38" fmla="*/ 9 w 17"/>
                <a:gd name="T39" fmla="*/ 0 h 21"/>
                <a:gd name="T40" fmla="*/ 12 w 17"/>
                <a:gd name="T41" fmla="*/ 0 h 21"/>
                <a:gd name="T42" fmla="*/ 12 w 17"/>
                <a:gd name="T43" fmla="*/ 0 h 21"/>
                <a:gd name="T44" fmla="*/ 14 w 17"/>
                <a:gd name="T45" fmla="*/ 2 h 21"/>
                <a:gd name="T46" fmla="*/ 17 w 17"/>
                <a:gd name="T47" fmla="*/ 5 h 21"/>
                <a:gd name="T48" fmla="*/ 17 w 17"/>
                <a:gd name="T49" fmla="*/ 10 h 21"/>
                <a:gd name="T50" fmla="*/ 17 w 17"/>
                <a:gd name="T51" fmla="*/ 10 h 21"/>
                <a:gd name="T52" fmla="*/ 11 w 17"/>
                <a:gd name="T53" fmla="*/ 8 h 21"/>
                <a:gd name="T54" fmla="*/ 11 w 17"/>
                <a:gd name="T55" fmla="*/ 8 h 21"/>
                <a:gd name="T56" fmla="*/ 11 w 17"/>
                <a:gd name="T57" fmla="*/ 8 h 21"/>
                <a:gd name="T58" fmla="*/ 11 w 17"/>
                <a:gd name="T59" fmla="*/ 8 h 21"/>
                <a:gd name="T60" fmla="*/ 14 w 17"/>
                <a:gd name="T61" fmla="*/ 7 h 21"/>
                <a:gd name="T62" fmla="*/ 14 w 17"/>
                <a:gd name="T63" fmla="*/ 7 h 21"/>
                <a:gd name="T64" fmla="*/ 14 w 17"/>
                <a:gd name="T65" fmla="*/ 5 h 21"/>
                <a:gd name="T66" fmla="*/ 14 w 17"/>
                <a:gd name="T67" fmla="*/ 5 h 21"/>
                <a:gd name="T68" fmla="*/ 12 w 17"/>
                <a:gd name="T69" fmla="*/ 5 h 21"/>
                <a:gd name="T70" fmla="*/ 12 w 17"/>
                <a:gd name="T71" fmla="*/ 5 h 21"/>
                <a:gd name="T72" fmla="*/ 12 w 17"/>
                <a:gd name="T73" fmla="*/ 5 h 21"/>
                <a:gd name="T74" fmla="*/ 11 w 17"/>
                <a:gd name="T75" fmla="*/ 8 h 21"/>
                <a:gd name="T76" fmla="*/ 11 w 17"/>
                <a:gd name="T77" fmla="*/ 8 h 21"/>
                <a:gd name="T78" fmla="*/ 5 w 17"/>
                <a:gd name="T79" fmla="*/ 12 h 21"/>
                <a:gd name="T80" fmla="*/ 5 w 17"/>
                <a:gd name="T81" fmla="*/ 12 h 21"/>
                <a:gd name="T82" fmla="*/ 3 w 17"/>
                <a:gd name="T83" fmla="*/ 15 h 21"/>
                <a:gd name="T84" fmla="*/ 6 w 17"/>
                <a:gd name="T85" fmla="*/ 16 h 21"/>
                <a:gd name="T86" fmla="*/ 6 w 17"/>
                <a:gd name="T87" fmla="*/ 16 h 21"/>
                <a:gd name="T88" fmla="*/ 5 w 17"/>
                <a:gd name="T89" fmla="*/ 12 h 21"/>
                <a:gd name="T90" fmla="*/ 5 w 17"/>
                <a:gd name="T91" fmla="*/ 12 h 21"/>
                <a:gd name="T92" fmla="*/ 6 w 17"/>
                <a:gd name="T93" fmla="*/ 10 h 21"/>
                <a:gd name="T94" fmla="*/ 6 w 17"/>
                <a:gd name="T95" fmla="*/ 10 h 21"/>
                <a:gd name="T96" fmla="*/ 8 w 17"/>
                <a:gd name="T97" fmla="*/ 7 h 21"/>
                <a:gd name="T98" fmla="*/ 8 w 17"/>
                <a:gd name="T99" fmla="*/ 7 h 21"/>
                <a:gd name="T100" fmla="*/ 8 w 17"/>
                <a:gd name="T101" fmla="*/ 7 h 21"/>
                <a:gd name="T102" fmla="*/ 8 w 17"/>
                <a:gd name="T103" fmla="*/ 7 h 21"/>
                <a:gd name="T104" fmla="*/ 6 w 17"/>
                <a:gd name="T105" fmla="*/ 8 h 21"/>
                <a:gd name="T106" fmla="*/ 6 w 17"/>
                <a:gd name="T107" fmla="*/ 10 h 21"/>
                <a:gd name="T108" fmla="*/ 6 w 17"/>
                <a:gd name="T10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" h="21">
                  <a:moveTo>
                    <a:pt x="17" y="10"/>
                  </a:moveTo>
                  <a:lnTo>
                    <a:pt x="17" y="10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2"/>
                  </a:lnTo>
                  <a:lnTo>
                    <a:pt x="5" y="12"/>
                  </a:lnTo>
                  <a:close/>
                  <a:moveTo>
                    <a:pt x="6" y="10"/>
                  </a:moveTo>
                  <a:lnTo>
                    <a:pt x="6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130">
              <a:extLst>
                <a:ext uri="{FF2B5EF4-FFF2-40B4-BE49-F238E27FC236}">
                  <a16:creationId xmlns:a16="http://schemas.microsoft.com/office/drawing/2014/main" xmlns="" id="{0A22C089-FC96-4E0B-B255-B8EBBC4AD7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0141" y="1663999"/>
              <a:ext cx="26988" cy="31750"/>
            </a:xfrm>
            <a:custGeom>
              <a:avLst/>
              <a:gdLst>
                <a:gd name="T0" fmla="*/ 11 w 17"/>
                <a:gd name="T1" fmla="*/ 0 h 20"/>
                <a:gd name="T2" fmla="*/ 11 w 17"/>
                <a:gd name="T3" fmla="*/ 0 h 20"/>
                <a:gd name="T4" fmla="*/ 13 w 17"/>
                <a:gd name="T5" fmla="*/ 0 h 20"/>
                <a:gd name="T6" fmla="*/ 16 w 17"/>
                <a:gd name="T7" fmla="*/ 1 h 20"/>
                <a:gd name="T8" fmla="*/ 16 w 17"/>
                <a:gd name="T9" fmla="*/ 1 h 20"/>
                <a:gd name="T10" fmla="*/ 16 w 17"/>
                <a:gd name="T11" fmla="*/ 1 h 20"/>
                <a:gd name="T12" fmla="*/ 16 w 17"/>
                <a:gd name="T13" fmla="*/ 1 h 20"/>
                <a:gd name="T14" fmla="*/ 17 w 17"/>
                <a:gd name="T15" fmla="*/ 1 h 20"/>
                <a:gd name="T16" fmla="*/ 17 w 17"/>
                <a:gd name="T17" fmla="*/ 1 h 20"/>
                <a:gd name="T18" fmla="*/ 17 w 17"/>
                <a:gd name="T19" fmla="*/ 5 h 20"/>
                <a:gd name="T20" fmla="*/ 17 w 17"/>
                <a:gd name="T21" fmla="*/ 5 h 20"/>
                <a:gd name="T22" fmla="*/ 17 w 17"/>
                <a:gd name="T23" fmla="*/ 5 h 20"/>
                <a:gd name="T24" fmla="*/ 17 w 17"/>
                <a:gd name="T25" fmla="*/ 5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6 w 17"/>
                <a:gd name="T33" fmla="*/ 12 h 20"/>
                <a:gd name="T34" fmla="*/ 16 w 17"/>
                <a:gd name="T35" fmla="*/ 12 h 20"/>
                <a:gd name="T36" fmla="*/ 16 w 17"/>
                <a:gd name="T37" fmla="*/ 14 h 20"/>
                <a:gd name="T38" fmla="*/ 16 w 17"/>
                <a:gd name="T39" fmla="*/ 14 h 20"/>
                <a:gd name="T40" fmla="*/ 13 w 17"/>
                <a:gd name="T41" fmla="*/ 16 h 20"/>
                <a:gd name="T42" fmla="*/ 13 w 17"/>
                <a:gd name="T43" fmla="*/ 16 h 20"/>
                <a:gd name="T44" fmla="*/ 11 w 17"/>
                <a:gd name="T45" fmla="*/ 19 h 20"/>
                <a:gd name="T46" fmla="*/ 11 w 17"/>
                <a:gd name="T47" fmla="*/ 19 h 20"/>
                <a:gd name="T48" fmla="*/ 8 w 17"/>
                <a:gd name="T49" fmla="*/ 20 h 20"/>
                <a:gd name="T50" fmla="*/ 6 w 17"/>
                <a:gd name="T51" fmla="*/ 19 h 20"/>
                <a:gd name="T52" fmla="*/ 6 w 17"/>
                <a:gd name="T53" fmla="*/ 19 h 20"/>
                <a:gd name="T54" fmla="*/ 2 w 17"/>
                <a:gd name="T55" fmla="*/ 16 h 20"/>
                <a:gd name="T56" fmla="*/ 2 w 17"/>
                <a:gd name="T57" fmla="*/ 16 h 20"/>
                <a:gd name="T58" fmla="*/ 2 w 17"/>
                <a:gd name="T59" fmla="*/ 12 h 20"/>
                <a:gd name="T60" fmla="*/ 2 w 17"/>
                <a:gd name="T61" fmla="*/ 12 h 20"/>
                <a:gd name="T62" fmla="*/ 0 w 17"/>
                <a:gd name="T63" fmla="*/ 9 h 20"/>
                <a:gd name="T64" fmla="*/ 0 w 17"/>
                <a:gd name="T65" fmla="*/ 9 h 20"/>
                <a:gd name="T66" fmla="*/ 3 w 17"/>
                <a:gd name="T67" fmla="*/ 5 h 20"/>
                <a:gd name="T68" fmla="*/ 6 w 17"/>
                <a:gd name="T69" fmla="*/ 1 h 20"/>
                <a:gd name="T70" fmla="*/ 6 w 17"/>
                <a:gd name="T71" fmla="*/ 1 h 20"/>
                <a:gd name="T72" fmla="*/ 11 w 17"/>
                <a:gd name="T73" fmla="*/ 0 h 20"/>
                <a:gd name="T74" fmla="*/ 11 w 17"/>
                <a:gd name="T75" fmla="*/ 0 h 20"/>
                <a:gd name="T76" fmla="*/ 8 w 17"/>
                <a:gd name="T77" fmla="*/ 3 h 20"/>
                <a:gd name="T78" fmla="*/ 8 w 17"/>
                <a:gd name="T79" fmla="*/ 3 h 20"/>
                <a:gd name="T80" fmla="*/ 13 w 17"/>
                <a:gd name="T81" fmla="*/ 5 h 20"/>
                <a:gd name="T82" fmla="*/ 13 w 17"/>
                <a:gd name="T83" fmla="*/ 5 h 20"/>
                <a:gd name="T84" fmla="*/ 11 w 17"/>
                <a:gd name="T85" fmla="*/ 3 h 20"/>
                <a:gd name="T86" fmla="*/ 8 w 17"/>
                <a:gd name="T87" fmla="*/ 3 h 20"/>
                <a:gd name="T88" fmla="*/ 8 w 17"/>
                <a:gd name="T8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20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5"/>
                  </a:lnTo>
                  <a:lnTo>
                    <a:pt x="6" y="1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131">
              <a:extLst>
                <a:ext uri="{FF2B5EF4-FFF2-40B4-BE49-F238E27FC236}">
                  <a16:creationId xmlns:a16="http://schemas.microsoft.com/office/drawing/2014/main" xmlns="" id="{96108506-D159-4AF3-BC65-01B8E6A7F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6966" y="1721149"/>
              <a:ext cx="25400" cy="33338"/>
            </a:xfrm>
            <a:custGeom>
              <a:avLst/>
              <a:gdLst>
                <a:gd name="T0" fmla="*/ 16 w 16"/>
                <a:gd name="T1" fmla="*/ 10 h 21"/>
                <a:gd name="T2" fmla="*/ 16 w 16"/>
                <a:gd name="T3" fmla="*/ 10 h 21"/>
                <a:gd name="T4" fmla="*/ 13 w 16"/>
                <a:gd name="T5" fmla="*/ 17 h 21"/>
                <a:gd name="T6" fmla="*/ 13 w 16"/>
                <a:gd name="T7" fmla="*/ 17 h 21"/>
                <a:gd name="T8" fmla="*/ 10 w 16"/>
                <a:gd name="T9" fmla="*/ 21 h 21"/>
                <a:gd name="T10" fmla="*/ 5 w 16"/>
                <a:gd name="T11" fmla="*/ 19 h 21"/>
                <a:gd name="T12" fmla="*/ 5 w 16"/>
                <a:gd name="T13" fmla="*/ 19 h 21"/>
                <a:gd name="T14" fmla="*/ 4 w 16"/>
                <a:gd name="T15" fmla="*/ 17 h 21"/>
                <a:gd name="T16" fmla="*/ 0 w 16"/>
                <a:gd name="T17" fmla="*/ 14 h 21"/>
                <a:gd name="T18" fmla="*/ 0 w 16"/>
                <a:gd name="T19" fmla="*/ 11 h 21"/>
                <a:gd name="T20" fmla="*/ 0 w 16"/>
                <a:gd name="T21" fmla="*/ 8 h 21"/>
                <a:gd name="T22" fmla="*/ 0 w 16"/>
                <a:gd name="T23" fmla="*/ 8 h 21"/>
                <a:gd name="T24" fmla="*/ 2 w 16"/>
                <a:gd name="T25" fmla="*/ 6 h 21"/>
                <a:gd name="T26" fmla="*/ 2 w 16"/>
                <a:gd name="T27" fmla="*/ 6 h 21"/>
                <a:gd name="T28" fmla="*/ 4 w 16"/>
                <a:gd name="T29" fmla="*/ 3 h 21"/>
                <a:gd name="T30" fmla="*/ 4 w 16"/>
                <a:gd name="T31" fmla="*/ 3 h 21"/>
                <a:gd name="T32" fmla="*/ 7 w 16"/>
                <a:gd name="T33" fmla="*/ 0 h 21"/>
                <a:gd name="T34" fmla="*/ 10 w 16"/>
                <a:gd name="T35" fmla="*/ 2 h 21"/>
                <a:gd name="T36" fmla="*/ 10 w 16"/>
                <a:gd name="T37" fmla="*/ 2 h 21"/>
                <a:gd name="T38" fmla="*/ 15 w 16"/>
                <a:gd name="T39" fmla="*/ 5 h 21"/>
                <a:gd name="T40" fmla="*/ 16 w 16"/>
                <a:gd name="T41" fmla="*/ 10 h 21"/>
                <a:gd name="T42" fmla="*/ 16 w 16"/>
                <a:gd name="T43" fmla="*/ 10 h 21"/>
                <a:gd name="T44" fmla="*/ 7 w 16"/>
                <a:gd name="T45" fmla="*/ 16 h 21"/>
                <a:gd name="T46" fmla="*/ 7 w 16"/>
                <a:gd name="T47" fmla="*/ 16 h 21"/>
                <a:gd name="T48" fmla="*/ 10 w 16"/>
                <a:gd name="T49" fmla="*/ 17 h 21"/>
                <a:gd name="T50" fmla="*/ 10 w 16"/>
                <a:gd name="T51" fmla="*/ 16 h 21"/>
                <a:gd name="T52" fmla="*/ 10 w 16"/>
                <a:gd name="T53" fmla="*/ 16 h 21"/>
                <a:gd name="T54" fmla="*/ 11 w 16"/>
                <a:gd name="T55" fmla="*/ 13 h 21"/>
                <a:gd name="T56" fmla="*/ 11 w 16"/>
                <a:gd name="T57" fmla="*/ 13 h 21"/>
                <a:gd name="T58" fmla="*/ 10 w 16"/>
                <a:gd name="T59" fmla="*/ 14 h 21"/>
                <a:gd name="T60" fmla="*/ 7 w 16"/>
                <a:gd name="T61" fmla="*/ 16 h 21"/>
                <a:gd name="T62" fmla="*/ 7 w 16"/>
                <a:gd name="T63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21">
                  <a:moveTo>
                    <a:pt x="16" y="10"/>
                  </a:moveTo>
                  <a:lnTo>
                    <a:pt x="16" y="10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0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5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132">
              <a:extLst>
                <a:ext uri="{FF2B5EF4-FFF2-40B4-BE49-F238E27FC236}">
                  <a16:creationId xmlns:a16="http://schemas.microsoft.com/office/drawing/2014/main" xmlns="" id="{79CA7139-7916-4747-8CA3-6CF8B4C80A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0466" y="1837037"/>
              <a:ext cx="19050" cy="31750"/>
            </a:xfrm>
            <a:custGeom>
              <a:avLst/>
              <a:gdLst>
                <a:gd name="T0" fmla="*/ 11 w 12"/>
                <a:gd name="T1" fmla="*/ 4 h 20"/>
                <a:gd name="T2" fmla="*/ 11 w 12"/>
                <a:gd name="T3" fmla="*/ 4 h 20"/>
                <a:gd name="T4" fmla="*/ 11 w 12"/>
                <a:gd name="T5" fmla="*/ 6 h 20"/>
                <a:gd name="T6" fmla="*/ 11 w 12"/>
                <a:gd name="T7" fmla="*/ 6 h 20"/>
                <a:gd name="T8" fmla="*/ 12 w 12"/>
                <a:gd name="T9" fmla="*/ 9 h 20"/>
                <a:gd name="T10" fmla="*/ 12 w 12"/>
                <a:gd name="T11" fmla="*/ 11 h 20"/>
                <a:gd name="T12" fmla="*/ 12 w 12"/>
                <a:gd name="T13" fmla="*/ 11 h 20"/>
                <a:gd name="T14" fmla="*/ 11 w 12"/>
                <a:gd name="T15" fmla="*/ 17 h 20"/>
                <a:gd name="T16" fmla="*/ 11 w 12"/>
                <a:gd name="T17" fmla="*/ 17 h 20"/>
                <a:gd name="T18" fmla="*/ 9 w 12"/>
                <a:gd name="T19" fmla="*/ 20 h 20"/>
                <a:gd name="T20" fmla="*/ 6 w 12"/>
                <a:gd name="T21" fmla="*/ 20 h 20"/>
                <a:gd name="T22" fmla="*/ 6 w 12"/>
                <a:gd name="T23" fmla="*/ 20 h 20"/>
                <a:gd name="T24" fmla="*/ 3 w 12"/>
                <a:gd name="T25" fmla="*/ 20 h 20"/>
                <a:gd name="T26" fmla="*/ 1 w 12"/>
                <a:gd name="T27" fmla="*/ 17 h 20"/>
                <a:gd name="T28" fmla="*/ 1 w 12"/>
                <a:gd name="T29" fmla="*/ 17 h 20"/>
                <a:gd name="T30" fmla="*/ 0 w 12"/>
                <a:gd name="T31" fmla="*/ 15 h 20"/>
                <a:gd name="T32" fmla="*/ 0 w 12"/>
                <a:gd name="T33" fmla="*/ 12 h 20"/>
                <a:gd name="T34" fmla="*/ 0 w 12"/>
                <a:gd name="T35" fmla="*/ 12 h 20"/>
                <a:gd name="T36" fmla="*/ 0 w 12"/>
                <a:gd name="T37" fmla="*/ 9 h 20"/>
                <a:gd name="T38" fmla="*/ 0 w 12"/>
                <a:gd name="T39" fmla="*/ 9 h 20"/>
                <a:gd name="T40" fmla="*/ 1 w 12"/>
                <a:gd name="T41" fmla="*/ 4 h 20"/>
                <a:gd name="T42" fmla="*/ 5 w 12"/>
                <a:gd name="T43" fmla="*/ 1 h 20"/>
                <a:gd name="T44" fmla="*/ 5 w 12"/>
                <a:gd name="T45" fmla="*/ 1 h 20"/>
                <a:gd name="T46" fmla="*/ 8 w 12"/>
                <a:gd name="T47" fmla="*/ 0 h 20"/>
                <a:gd name="T48" fmla="*/ 8 w 12"/>
                <a:gd name="T49" fmla="*/ 0 h 20"/>
                <a:gd name="T50" fmla="*/ 9 w 12"/>
                <a:gd name="T51" fmla="*/ 0 h 20"/>
                <a:gd name="T52" fmla="*/ 9 w 12"/>
                <a:gd name="T53" fmla="*/ 0 h 20"/>
                <a:gd name="T54" fmla="*/ 11 w 12"/>
                <a:gd name="T55" fmla="*/ 0 h 20"/>
                <a:gd name="T56" fmla="*/ 11 w 12"/>
                <a:gd name="T57" fmla="*/ 0 h 20"/>
                <a:gd name="T58" fmla="*/ 11 w 12"/>
                <a:gd name="T59" fmla="*/ 0 h 20"/>
                <a:gd name="T60" fmla="*/ 11 w 12"/>
                <a:gd name="T61" fmla="*/ 4 h 20"/>
                <a:gd name="T62" fmla="*/ 11 w 12"/>
                <a:gd name="T63" fmla="*/ 4 h 20"/>
                <a:gd name="T64" fmla="*/ 11 w 12"/>
                <a:gd name="T65" fmla="*/ 4 h 20"/>
                <a:gd name="T66" fmla="*/ 11 w 12"/>
                <a:gd name="T67" fmla="*/ 4 h 20"/>
                <a:gd name="T68" fmla="*/ 6 w 12"/>
                <a:gd name="T69" fmla="*/ 14 h 20"/>
                <a:gd name="T70" fmla="*/ 6 w 12"/>
                <a:gd name="T71" fmla="*/ 14 h 20"/>
                <a:gd name="T72" fmla="*/ 8 w 12"/>
                <a:gd name="T73" fmla="*/ 14 h 20"/>
                <a:gd name="T74" fmla="*/ 9 w 12"/>
                <a:gd name="T75" fmla="*/ 12 h 20"/>
                <a:gd name="T76" fmla="*/ 9 w 12"/>
                <a:gd name="T77" fmla="*/ 12 h 20"/>
                <a:gd name="T78" fmla="*/ 8 w 12"/>
                <a:gd name="T79" fmla="*/ 11 h 20"/>
                <a:gd name="T80" fmla="*/ 6 w 12"/>
                <a:gd name="T81" fmla="*/ 9 h 20"/>
                <a:gd name="T82" fmla="*/ 6 w 12"/>
                <a:gd name="T83" fmla="*/ 9 h 20"/>
                <a:gd name="T84" fmla="*/ 6 w 12"/>
                <a:gd name="T85" fmla="*/ 11 h 20"/>
                <a:gd name="T86" fmla="*/ 6 w 12"/>
                <a:gd name="T87" fmla="*/ 11 h 20"/>
                <a:gd name="T88" fmla="*/ 6 w 12"/>
                <a:gd name="T89" fmla="*/ 12 h 20"/>
                <a:gd name="T90" fmla="*/ 6 w 12"/>
                <a:gd name="T91" fmla="*/ 14 h 20"/>
                <a:gd name="T92" fmla="*/ 6 w 12"/>
                <a:gd name="T9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" h="20">
                  <a:moveTo>
                    <a:pt x="11" y="4"/>
                  </a:moveTo>
                  <a:lnTo>
                    <a:pt x="11" y="4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133">
              <a:extLst>
                <a:ext uri="{FF2B5EF4-FFF2-40B4-BE49-F238E27FC236}">
                  <a16:creationId xmlns:a16="http://schemas.microsoft.com/office/drawing/2014/main" xmlns="" id="{DB275C26-5FCD-4483-A223-FAFDEF7CA98B}"/>
                </a:ext>
              </a:extLst>
            </p:cNvPr>
            <p:cNvSpPr/>
            <p:nvPr/>
          </p:nvSpPr>
          <p:spPr bwMode="auto">
            <a:xfrm>
              <a:off x="8003154" y="1621137"/>
              <a:ext cx="22225" cy="26988"/>
            </a:xfrm>
            <a:custGeom>
              <a:avLst/>
              <a:gdLst>
                <a:gd name="T0" fmla="*/ 7 w 14"/>
                <a:gd name="T1" fmla="*/ 17 h 17"/>
                <a:gd name="T2" fmla="*/ 7 w 14"/>
                <a:gd name="T3" fmla="*/ 17 h 17"/>
                <a:gd name="T4" fmla="*/ 4 w 14"/>
                <a:gd name="T5" fmla="*/ 17 h 17"/>
                <a:gd name="T6" fmla="*/ 3 w 14"/>
                <a:gd name="T7" fmla="*/ 16 h 17"/>
                <a:gd name="T8" fmla="*/ 3 w 14"/>
                <a:gd name="T9" fmla="*/ 16 h 17"/>
                <a:gd name="T10" fmla="*/ 1 w 14"/>
                <a:gd name="T11" fmla="*/ 14 h 17"/>
                <a:gd name="T12" fmla="*/ 0 w 14"/>
                <a:gd name="T13" fmla="*/ 11 h 17"/>
                <a:gd name="T14" fmla="*/ 0 w 14"/>
                <a:gd name="T15" fmla="*/ 11 h 17"/>
                <a:gd name="T16" fmla="*/ 0 w 14"/>
                <a:gd name="T17" fmla="*/ 11 h 17"/>
                <a:gd name="T18" fmla="*/ 0 w 14"/>
                <a:gd name="T19" fmla="*/ 11 h 17"/>
                <a:gd name="T20" fmla="*/ 0 w 14"/>
                <a:gd name="T21" fmla="*/ 8 h 17"/>
                <a:gd name="T22" fmla="*/ 1 w 14"/>
                <a:gd name="T23" fmla="*/ 5 h 17"/>
                <a:gd name="T24" fmla="*/ 1 w 14"/>
                <a:gd name="T25" fmla="*/ 5 h 17"/>
                <a:gd name="T26" fmla="*/ 3 w 14"/>
                <a:gd name="T27" fmla="*/ 3 h 17"/>
                <a:gd name="T28" fmla="*/ 3 w 14"/>
                <a:gd name="T29" fmla="*/ 3 h 17"/>
                <a:gd name="T30" fmla="*/ 4 w 14"/>
                <a:gd name="T31" fmla="*/ 2 h 17"/>
                <a:gd name="T32" fmla="*/ 7 w 14"/>
                <a:gd name="T33" fmla="*/ 0 h 17"/>
                <a:gd name="T34" fmla="*/ 7 w 14"/>
                <a:gd name="T35" fmla="*/ 0 h 17"/>
                <a:gd name="T36" fmla="*/ 9 w 14"/>
                <a:gd name="T37" fmla="*/ 2 h 17"/>
                <a:gd name="T38" fmla="*/ 9 w 14"/>
                <a:gd name="T39" fmla="*/ 2 h 17"/>
                <a:gd name="T40" fmla="*/ 12 w 14"/>
                <a:gd name="T41" fmla="*/ 2 h 17"/>
                <a:gd name="T42" fmla="*/ 12 w 14"/>
                <a:gd name="T43" fmla="*/ 2 h 17"/>
                <a:gd name="T44" fmla="*/ 14 w 14"/>
                <a:gd name="T45" fmla="*/ 3 h 17"/>
                <a:gd name="T46" fmla="*/ 14 w 14"/>
                <a:gd name="T47" fmla="*/ 5 h 17"/>
                <a:gd name="T48" fmla="*/ 14 w 14"/>
                <a:gd name="T49" fmla="*/ 5 h 17"/>
                <a:gd name="T50" fmla="*/ 14 w 14"/>
                <a:gd name="T51" fmla="*/ 8 h 17"/>
                <a:gd name="T52" fmla="*/ 14 w 14"/>
                <a:gd name="T53" fmla="*/ 8 h 17"/>
                <a:gd name="T54" fmla="*/ 14 w 14"/>
                <a:gd name="T55" fmla="*/ 11 h 17"/>
                <a:gd name="T56" fmla="*/ 14 w 14"/>
                <a:gd name="T57" fmla="*/ 11 h 17"/>
                <a:gd name="T58" fmla="*/ 12 w 14"/>
                <a:gd name="T59" fmla="*/ 16 h 17"/>
                <a:gd name="T60" fmla="*/ 12 w 14"/>
                <a:gd name="T61" fmla="*/ 16 h 17"/>
                <a:gd name="T62" fmla="*/ 11 w 14"/>
                <a:gd name="T63" fmla="*/ 17 h 17"/>
                <a:gd name="T64" fmla="*/ 7 w 14"/>
                <a:gd name="T65" fmla="*/ 17 h 17"/>
                <a:gd name="T66" fmla="*/ 7 w 14"/>
                <a:gd name="T67" fmla="*/ 17 h 17"/>
                <a:gd name="T68" fmla="*/ 7 w 14"/>
                <a:gd name="T69" fmla="*/ 17 h 17"/>
                <a:gd name="T70" fmla="*/ 7 w 14"/>
                <a:gd name="T7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lnTo>
                    <a:pt x="7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134">
              <a:extLst>
                <a:ext uri="{FF2B5EF4-FFF2-40B4-BE49-F238E27FC236}">
                  <a16:creationId xmlns:a16="http://schemas.microsoft.com/office/drawing/2014/main" xmlns="" id="{08053F41-2716-443E-944C-B362C78E23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3316" y="1776712"/>
              <a:ext cx="22225" cy="25400"/>
            </a:xfrm>
            <a:custGeom>
              <a:avLst/>
              <a:gdLst>
                <a:gd name="T0" fmla="*/ 14 w 14"/>
                <a:gd name="T1" fmla="*/ 8 h 16"/>
                <a:gd name="T2" fmla="*/ 14 w 14"/>
                <a:gd name="T3" fmla="*/ 8 h 16"/>
                <a:gd name="T4" fmla="*/ 12 w 14"/>
                <a:gd name="T5" fmla="*/ 12 h 16"/>
                <a:gd name="T6" fmla="*/ 12 w 14"/>
                <a:gd name="T7" fmla="*/ 12 h 16"/>
                <a:gd name="T8" fmla="*/ 9 w 14"/>
                <a:gd name="T9" fmla="*/ 16 h 16"/>
                <a:gd name="T10" fmla="*/ 9 w 14"/>
                <a:gd name="T11" fmla="*/ 16 h 16"/>
                <a:gd name="T12" fmla="*/ 9 w 14"/>
                <a:gd name="T13" fmla="*/ 16 h 16"/>
                <a:gd name="T14" fmla="*/ 9 w 14"/>
                <a:gd name="T15" fmla="*/ 16 h 16"/>
                <a:gd name="T16" fmla="*/ 6 w 14"/>
                <a:gd name="T17" fmla="*/ 16 h 16"/>
                <a:gd name="T18" fmla="*/ 6 w 14"/>
                <a:gd name="T19" fmla="*/ 16 h 16"/>
                <a:gd name="T20" fmla="*/ 1 w 14"/>
                <a:gd name="T21" fmla="*/ 14 h 16"/>
                <a:gd name="T22" fmla="*/ 0 w 14"/>
                <a:gd name="T23" fmla="*/ 9 h 16"/>
                <a:gd name="T24" fmla="*/ 0 w 14"/>
                <a:gd name="T25" fmla="*/ 9 h 16"/>
                <a:gd name="T26" fmla="*/ 0 w 14"/>
                <a:gd name="T27" fmla="*/ 5 h 16"/>
                <a:gd name="T28" fmla="*/ 1 w 14"/>
                <a:gd name="T29" fmla="*/ 1 h 16"/>
                <a:gd name="T30" fmla="*/ 1 w 14"/>
                <a:gd name="T31" fmla="*/ 1 h 16"/>
                <a:gd name="T32" fmla="*/ 4 w 14"/>
                <a:gd name="T33" fmla="*/ 0 h 16"/>
                <a:gd name="T34" fmla="*/ 6 w 14"/>
                <a:gd name="T35" fmla="*/ 0 h 16"/>
                <a:gd name="T36" fmla="*/ 6 w 14"/>
                <a:gd name="T37" fmla="*/ 0 h 16"/>
                <a:gd name="T38" fmla="*/ 9 w 14"/>
                <a:gd name="T39" fmla="*/ 0 h 16"/>
                <a:gd name="T40" fmla="*/ 9 w 14"/>
                <a:gd name="T41" fmla="*/ 0 h 16"/>
                <a:gd name="T42" fmla="*/ 12 w 14"/>
                <a:gd name="T43" fmla="*/ 3 h 16"/>
                <a:gd name="T44" fmla="*/ 14 w 14"/>
                <a:gd name="T45" fmla="*/ 8 h 16"/>
                <a:gd name="T46" fmla="*/ 14 w 14"/>
                <a:gd name="T47" fmla="*/ 8 h 16"/>
                <a:gd name="T48" fmla="*/ 3 w 14"/>
                <a:gd name="T49" fmla="*/ 8 h 16"/>
                <a:gd name="T50" fmla="*/ 3 w 14"/>
                <a:gd name="T51" fmla="*/ 8 h 16"/>
                <a:gd name="T52" fmla="*/ 3 w 14"/>
                <a:gd name="T53" fmla="*/ 6 h 16"/>
                <a:gd name="T54" fmla="*/ 3 w 14"/>
                <a:gd name="T55" fmla="*/ 6 h 16"/>
                <a:gd name="T56" fmla="*/ 4 w 14"/>
                <a:gd name="T57" fmla="*/ 3 h 16"/>
                <a:gd name="T58" fmla="*/ 4 w 14"/>
                <a:gd name="T59" fmla="*/ 3 h 16"/>
                <a:gd name="T60" fmla="*/ 3 w 14"/>
                <a:gd name="T61" fmla="*/ 5 h 16"/>
                <a:gd name="T62" fmla="*/ 3 w 14"/>
                <a:gd name="T63" fmla="*/ 8 h 16"/>
                <a:gd name="T64" fmla="*/ 3 w 14"/>
                <a:gd name="T6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6">
                  <a:moveTo>
                    <a:pt x="14" y="8"/>
                  </a:moveTo>
                  <a:lnTo>
                    <a:pt x="14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135">
              <a:extLst>
                <a:ext uri="{FF2B5EF4-FFF2-40B4-BE49-F238E27FC236}">
                  <a16:creationId xmlns:a16="http://schemas.microsoft.com/office/drawing/2014/main" xmlns="" id="{A85F28DF-F35A-4F33-B2BE-F453C14D4FAD}"/>
                </a:ext>
              </a:extLst>
            </p:cNvPr>
            <p:cNvSpPr/>
            <p:nvPr/>
          </p:nvSpPr>
          <p:spPr bwMode="auto">
            <a:xfrm>
              <a:off x="8065066" y="1778299"/>
              <a:ext cx="20638" cy="28575"/>
            </a:xfrm>
            <a:custGeom>
              <a:avLst/>
              <a:gdLst>
                <a:gd name="T0" fmla="*/ 13 w 13"/>
                <a:gd name="T1" fmla="*/ 8 h 18"/>
                <a:gd name="T2" fmla="*/ 13 w 13"/>
                <a:gd name="T3" fmla="*/ 8 h 18"/>
                <a:gd name="T4" fmla="*/ 11 w 13"/>
                <a:gd name="T5" fmla="*/ 13 h 18"/>
                <a:gd name="T6" fmla="*/ 11 w 13"/>
                <a:gd name="T7" fmla="*/ 13 h 18"/>
                <a:gd name="T8" fmla="*/ 10 w 13"/>
                <a:gd name="T9" fmla="*/ 16 h 18"/>
                <a:gd name="T10" fmla="*/ 10 w 13"/>
                <a:gd name="T11" fmla="*/ 16 h 18"/>
                <a:gd name="T12" fmla="*/ 6 w 13"/>
                <a:gd name="T13" fmla="*/ 18 h 18"/>
                <a:gd name="T14" fmla="*/ 3 w 13"/>
                <a:gd name="T15" fmla="*/ 16 h 18"/>
                <a:gd name="T16" fmla="*/ 3 w 13"/>
                <a:gd name="T17" fmla="*/ 16 h 18"/>
                <a:gd name="T18" fmla="*/ 2 w 13"/>
                <a:gd name="T19" fmla="*/ 15 h 18"/>
                <a:gd name="T20" fmla="*/ 0 w 13"/>
                <a:gd name="T21" fmla="*/ 11 h 18"/>
                <a:gd name="T22" fmla="*/ 0 w 13"/>
                <a:gd name="T23" fmla="*/ 11 h 18"/>
                <a:gd name="T24" fmla="*/ 0 w 13"/>
                <a:gd name="T25" fmla="*/ 10 h 18"/>
                <a:gd name="T26" fmla="*/ 0 w 13"/>
                <a:gd name="T27" fmla="*/ 10 h 18"/>
                <a:gd name="T28" fmla="*/ 0 w 13"/>
                <a:gd name="T29" fmla="*/ 7 h 18"/>
                <a:gd name="T30" fmla="*/ 0 w 13"/>
                <a:gd name="T31" fmla="*/ 7 h 18"/>
                <a:gd name="T32" fmla="*/ 2 w 13"/>
                <a:gd name="T33" fmla="*/ 5 h 18"/>
                <a:gd name="T34" fmla="*/ 2 w 13"/>
                <a:gd name="T35" fmla="*/ 5 h 18"/>
                <a:gd name="T36" fmla="*/ 2 w 13"/>
                <a:gd name="T37" fmla="*/ 4 h 18"/>
                <a:gd name="T38" fmla="*/ 2 w 13"/>
                <a:gd name="T39" fmla="*/ 4 h 18"/>
                <a:gd name="T40" fmla="*/ 3 w 13"/>
                <a:gd name="T41" fmla="*/ 0 h 18"/>
                <a:gd name="T42" fmla="*/ 6 w 13"/>
                <a:gd name="T43" fmla="*/ 0 h 18"/>
                <a:gd name="T44" fmla="*/ 6 w 13"/>
                <a:gd name="T45" fmla="*/ 0 h 18"/>
                <a:gd name="T46" fmla="*/ 13 w 13"/>
                <a:gd name="T47" fmla="*/ 4 h 18"/>
                <a:gd name="T48" fmla="*/ 13 w 13"/>
                <a:gd name="T49" fmla="*/ 4 h 18"/>
                <a:gd name="T50" fmla="*/ 13 w 13"/>
                <a:gd name="T51" fmla="*/ 5 h 18"/>
                <a:gd name="T52" fmla="*/ 13 w 13"/>
                <a:gd name="T53" fmla="*/ 8 h 18"/>
                <a:gd name="T54" fmla="*/ 13 w 13"/>
                <a:gd name="T55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8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136">
              <a:extLst>
                <a:ext uri="{FF2B5EF4-FFF2-40B4-BE49-F238E27FC236}">
                  <a16:creationId xmlns:a16="http://schemas.microsoft.com/office/drawing/2014/main" xmlns="" id="{69AAA866-26B1-4A12-9BF6-413536CE25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69829" y="1535412"/>
              <a:ext cx="20638" cy="23813"/>
            </a:xfrm>
            <a:custGeom>
              <a:avLst/>
              <a:gdLst>
                <a:gd name="T0" fmla="*/ 13 w 13"/>
                <a:gd name="T1" fmla="*/ 8 h 15"/>
                <a:gd name="T2" fmla="*/ 13 w 13"/>
                <a:gd name="T3" fmla="*/ 8 h 15"/>
                <a:gd name="T4" fmla="*/ 11 w 13"/>
                <a:gd name="T5" fmla="*/ 13 h 15"/>
                <a:gd name="T6" fmla="*/ 11 w 13"/>
                <a:gd name="T7" fmla="*/ 13 h 15"/>
                <a:gd name="T8" fmla="*/ 10 w 13"/>
                <a:gd name="T9" fmla="*/ 15 h 15"/>
                <a:gd name="T10" fmla="*/ 7 w 13"/>
                <a:gd name="T11" fmla="*/ 15 h 15"/>
                <a:gd name="T12" fmla="*/ 7 w 13"/>
                <a:gd name="T13" fmla="*/ 15 h 15"/>
                <a:gd name="T14" fmla="*/ 5 w 13"/>
                <a:gd name="T15" fmla="*/ 15 h 15"/>
                <a:gd name="T16" fmla="*/ 5 w 13"/>
                <a:gd name="T17" fmla="*/ 15 h 15"/>
                <a:gd name="T18" fmla="*/ 2 w 13"/>
                <a:gd name="T19" fmla="*/ 15 h 15"/>
                <a:gd name="T20" fmla="*/ 0 w 13"/>
                <a:gd name="T21" fmla="*/ 11 h 15"/>
                <a:gd name="T22" fmla="*/ 0 w 13"/>
                <a:gd name="T23" fmla="*/ 11 h 15"/>
                <a:gd name="T24" fmla="*/ 0 w 13"/>
                <a:gd name="T25" fmla="*/ 10 h 15"/>
                <a:gd name="T26" fmla="*/ 0 w 13"/>
                <a:gd name="T27" fmla="*/ 10 h 15"/>
                <a:gd name="T28" fmla="*/ 0 w 13"/>
                <a:gd name="T29" fmla="*/ 7 h 15"/>
                <a:gd name="T30" fmla="*/ 0 w 13"/>
                <a:gd name="T31" fmla="*/ 5 h 15"/>
                <a:gd name="T32" fmla="*/ 0 w 13"/>
                <a:gd name="T33" fmla="*/ 5 h 15"/>
                <a:gd name="T34" fmla="*/ 2 w 13"/>
                <a:gd name="T35" fmla="*/ 2 h 15"/>
                <a:gd name="T36" fmla="*/ 2 w 13"/>
                <a:gd name="T37" fmla="*/ 2 h 15"/>
                <a:gd name="T38" fmla="*/ 3 w 13"/>
                <a:gd name="T39" fmla="*/ 0 h 15"/>
                <a:gd name="T40" fmla="*/ 5 w 13"/>
                <a:gd name="T41" fmla="*/ 0 h 15"/>
                <a:gd name="T42" fmla="*/ 5 w 13"/>
                <a:gd name="T43" fmla="*/ 0 h 15"/>
                <a:gd name="T44" fmla="*/ 11 w 13"/>
                <a:gd name="T45" fmla="*/ 4 h 15"/>
                <a:gd name="T46" fmla="*/ 11 w 13"/>
                <a:gd name="T47" fmla="*/ 4 h 15"/>
                <a:gd name="T48" fmla="*/ 13 w 13"/>
                <a:gd name="T49" fmla="*/ 5 h 15"/>
                <a:gd name="T50" fmla="*/ 13 w 13"/>
                <a:gd name="T51" fmla="*/ 8 h 15"/>
                <a:gd name="T52" fmla="*/ 13 w 13"/>
                <a:gd name="T53" fmla="*/ 8 h 15"/>
                <a:gd name="T54" fmla="*/ 8 w 13"/>
                <a:gd name="T55" fmla="*/ 11 h 15"/>
                <a:gd name="T56" fmla="*/ 8 w 13"/>
                <a:gd name="T57" fmla="*/ 11 h 15"/>
                <a:gd name="T58" fmla="*/ 10 w 13"/>
                <a:gd name="T59" fmla="*/ 10 h 15"/>
                <a:gd name="T60" fmla="*/ 10 w 13"/>
                <a:gd name="T61" fmla="*/ 7 h 15"/>
                <a:gd name="T62" fmla="*/ 10 w 13"/>
                <a:gd name="T63" fmla="*/ 7 h 15"/>
                <a:gd name="T64" fmla="*/ 8 w 13"/>
                <a:gd name="T65" fmla="*/ 8 h 15"/>
                <a:gd name="T66" fmla="*/ 8 w 13"/>
                <a:gd name="T67" fmla="*/ 8 h 15"/>
                <a:gd name="T68" fmla="*/ 8 w 13"/>
                <a:gd name="T69" fmla="*/ 11 h 15"/>
                <a:gd name="T70" fmla="*/ 8 w 13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5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8" y="11"/>
                  </a:moveTo>
                  <a:lnTo>
                    <a:pt x="8" y="11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11"/>
                  </a:lnTo>
                  <a:lnTo>
                    <a:pt x="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137">
              <a:extLst>
                <a:ext uri="{FF2B5EF4-FFF2-40B4-BE49-F238E27FC236}">
                  <a16:creationId xmlns:a16="http://schemas.microsoft.com/office/drawing/2014/main" xmlns="" id="{B5FDAF4E-FF58-4EB6-A3EB-45DDDAC7F8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9991" y="1440162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11 w 21"/>
                <a:gd name="T3" fmla="*/ 0 h 21"/>
                <a:gd name="T4" fmla="*/ 13 w 21"/>
                <a:gd name="T5" fmla="*/ 0 h 21"/>
                <a:gd name="T6" fmla="*/ 13 w 21"/>
                <a:gd name="T7" fmla="*/ 0 h 21"/>
                <a:gd name="T8" fmla="*/ 16 w 21"/>
                <a:gd name="T9" fmla="*/ 0 h 21"/>
                <a:gd name="T10" fmla="*/ 17 w 21"/>
                <a:gd name="T11" fmla="*/ 2 h 21"/>
                <a:gd name="T12" fmla="*/ 17 w 21"/>
                <a:gd name="T13" fmla="*/ 2 h 21"/>
                <a:gd name="T14" fmla="*/ 21 w 21"/>
                <a:gd name="T15" fmla="*/ 7 h 21"/>
                <a:gd name="T16" fmla="*/ 21 w 21"/>
                <a:gd name="T17" fmla="*/ 7 h 21"/>
                <a:gd name="T18" fmla="*/ 21 w 21"/>
                <a:gd name="T19" fmla="*/ 10 h 21"/>
                <a:gd name="T20" fmla="*/ 21 w 21"/>
                <a:gd name="T21" fmla="*/ 10 h 21"/>
                <a:gd name="T22" fmla="*/ 21 w 21"/>
                <a:gd name="T23" fmla="*/ 13 h 21"/>
                <a:gd name="T24" fmla="*/ 17 w 21"/>
                <a:gd name="T25" fmla="*/ 16 h 21"/>
                <a:gd name="T26" fmla="*/ 16 w 21"/>
                <a:gd name="T27" fmla="*/ 19 h 21"/>
                <a:gd name="T28" fmla="*/ 11 w 21"/>
                <a:gd name="T29" fmla="*/ 21 h 21"/>
                <a:gd name="T30" fmla="*/ 11 w 21"/>
                <a:gd name="T31" fmla="*/ 21 h 21"/>
                <a:gd name="T32" fmla="*/ 5 w 21"/>
                <a:gd name="T33" fmla="*/ 19 h 21"/>
                <a:gd name="T34" fmla="*/ 2 w 21"/>
                <a:gd name="T35" fmla="*/ 15 h 21"/>
                <a:gd name="T36" fmla="*/ 2 w 21"/>
                <a:gd name="T37" fmla="*/ 15 h 21"/>
                <a:gd name="T38" fmla="*/ 0 w 21"/>
                <a:gd name="T39" fmla="*/ 10 h 21"/>
                <a:gd name="T40" fmla="*/ 0 w 21"/>
                <a:gd name="T41" fmla="*/ 10 h 21"/>
                <a:gd name="T42" fmla="*/ 2 w 21"/>
                <a:gd name="T43" fmla="*/ 7 h 21"/>
                <a:gd name="T44" fmla="*/ 3 w 21"/>
                <a:gd name="T45" fmla="*/ 4 h 21"/>
                <a:gd name="T46" fmla="*/ 3 w 21"/>
                <a:gd name="T47" fmla="*/ 4 h 21"/>
                <a:gd name="T48" fmla="*/ 5 w 21"/>
                <a:gd name="T49" fmla="*/ 2 h 21"/>
                <a:gd name="T50" fmla="*/ 5 w 21"/>
                <a:gd name="T51" fmla="*/ 2 h 21"/>
                <a:gd name="T52" fmla="*/ 8 w 21"/>
                <a:gd name="T53" fmla="*/ 0 h 21"/>
                <a:gd name="T54" fmla="*/ 11 w 21"/>
                <a:gd name="T55" fmla="*/ 0 h 21"/>
                <a:gd name="T56" fmla="*/ 11 w 21"/>
                <a:gd name="T57" fmla="*/ 0 h 21"/>
                <a:gd name="T58" fmla="*/ 5 w 21"/>
                <a:gd name="T59" fmla="*/ 15 h 21"/>
                <a:gd name="T60" fmla="*/ 5 w 21"/>
                <a:gd name="T61" fmla="*/ 15 h 21"/>
                <a:gd name="T62" fmla="*/ 3 w 21"/>
                <a:gd name="T63" fmla="*/ 13 h 21"/>
                <a:gd name="T64" fmla="*/ 3 w 21"/>
                <a:gd name="T65" fmla="*/ 11 h 21"/>
                <a:gd name="T66" fmla="*/ 3 w 21"/>
                <a:gd name="T67" fmla="*/ 11 h 21"/>
                <a:gd name="T68" fmla="*/ 3 w 21"/>
                <a:gd name="T69" fmla="*/ 13 h 21"/>
                <a:gd name="T70" fmla="*/ 5 w 21"/>
                <a:gd name="T71" fmla="*/ 15 h 21"/>
                <a:gd name="T72" fmla="*/ 5 w 21"/>
                <a:gd name="T73" fmla="*/ 15 h 21"/>
                <a:gd name="T74" fmla="*/ 13 w 21"/>
                <a:gd name="T75" fmla="*/ 10 h 21"/>
                <a:gd name="T76" fmla="*/ 13 w 21"/>
                <a:gd name="T77" fmla="*/ 10 h 21"/>
                <a:gd name="T78" fmla="*/ 11 w 21"/>
                <a:gd name="T79" fmla="*/ 10 h 21"/>
                <a:gd name="T80" fmla="*/ 11 w 21"/>
                <a:gd name="T81" fmla="*/ 10 h 21"/>
                <a:gd name="T82" fmla="*/ 13 w 21"/>
                <a:gd name="T83" fmla="*/ 11 h 21"/>
                <a:gd name="T84" fmla="*/ 13 w 21"/>
                <a:gd name="T85" fmla="*/ 11 h 21"/>
                <a:gd name="T86" fmla="*/ 13 w 21"/>
                <a:gd name="T87" fmla="*/ 10 h 21"/>
                <a:gd name="T88" fmla="*/ 13 w 21"/>
                <a:gd name="T89" fmla="*/ 10 h 21"/>
                <a:gd name="T90" fmla="*/ 10 w 21"/>
                <a:gd name="T91" fmla="*/ 15 h 21"/>
                <a:gd name="T92" fmla="*/ 10 w 21"/>
                <a:gd name="T93" fmla="*/ 15 h 21"/>
                <a:gd name="T94" fmla="*/ 10 w 21"/>
                <a:gd name="T95" fmla="*/ 13 h 21"/>
                <a:gd name="T96" fmla="*/ 10 w 21"/>
                <a:gd name="T97" fmla="*/ 13 h 21"/>
                <a:gd name="T98" fmla="*/ 10 w 21"/>
                <a:gd name="T99" fmla="*/ 13 h 21"/>
                <a:gd name="T100" fmla="*/ 10 w 21"/>
                <a:gd name="T101" fmla="*/ 13 h 21"/>
                <a:gd name="T102" fmla="*/ 10 w 21"/>
                <a:gd name="T103" fmla="*/ 13 h 21"/>
                <a:gd name="T104" fmla="*/ 10 w 21"/>
                <a:gd name="T105" fmla="*/ 13 h 21"/>
                <a:gd name="T106" fmla="*/ 10 w 21"/>
                <a:gd name="T107" fmla="*/ 15 h 21"/>
                <a:gd name="T108" fmla="*/ 10 w 21"/>
                <a:gd name="T10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3"/>
                  </a:lnTo>
                  <a:lnTo>
                    <a:pt x="17" y="16"/>
                  </a:lnTo>
                  <a:lnTo>
                    <a:pt x="16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5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138">
              <a:extLst>
                <a:ext uri="{FF2B5EF4-FFF2-40B4-BE49-F238E27FC236}">
                  <a16:creationId xmlns:a16="http://schemas.microsoft.com/office/drawing/2014/main" xmlns="" id="{5AFAAA72-85A1-41AB-96FA-10AA73AD18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204" y="1468737"/>
              <a:ext cx="26988" cy="31750"/>
            </a:xfrm>
            <a:custGeom>
              <a:avLst/>
              <a:gdLst>
                <a:gd name="T0" fmla="*/ 0 w 17"/>
                <a:gd name="T1" fmla="*/ 9 h 20"/>
                <a:gd name="T2" fmla="*/ 0 w 17"/>
                <a:gd name="T3" fmla="*/ 9 h 20"/>
                <a:gd name="T4" fmla="*/ 0 w 17"/>
                <a:gd name="T5" fmla="*/ 8 h 20"/>
                <a:gd name="T6" fmla="*/ 1 w 17"/>
                <a:gd name="T7" fmla="*/ 4 h 20"/>
                <a:gd name="T8" fmla="*/ 1 w 17"/>
                <a:gd name="T9" fmla="*/ 4 h 20"/>
                <a:gd name="T10" fmla="*/ 5 w 17"/>
                <a:gd name="T11" fmla="*/ 1 h 20"/>
                <a:gd name="T12" fmla="*/ 5 w 17"/>
                <a:gd name="T13" fmla="*/ 1 h 20"/>
                <a:gd name="T14" fmla="*/ 8 w 17"/>
                <a:gd name="T15" fmla="*/ 0 h 20"/>
                <a:gd name="T16" fmla="*/ 9 w 17"/>
                <a:gd name="T17" fmla="*/ 0 h 20"/>
                <a:gd name="T18" fmla="*/ 9 w 17"/>
                <a:gd name="T19" fmla="*/ 0 h 20"/>
                <a:gd name="T20" fmla="*/ 11 w 17"/>
                <a:gd name="T21" fmla="*/ 0 h 20"/>
                <a:gd name="T22" fmla="*/ 11 w 17"/>
                <a:gd name="T23" fmla="*/ 0 h 20"/>
                <a:gd name="T24" fmla="*/ 16 w 17"/>
                <a:gd name="T25" fmla="*/ 1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7 w 17"/>
                <a:gd name="T33" fmla="*/ 9 h 20"/>
                <a:gd name="T34" fmla="*/ 16 w 17"/>
                <a:gd name="T35" fmla="*/ 14 h 20"/>
                <a:gd name="T36" fmla="*/ 16 w 17"/>
                <a:gd name="T37" fmla="*/ 14 h 20"/>
                <a:gd name="T38" fmla="*/ 14 w 17"/>
                <a:gd name="T39" fmla="*/ 16 h 20"/>
                <a:gd name="T40" fmla="*/ 14 w 17"/>
                <a:gd name="T41" fmla="*/ 16 h 20"/>
                <a:gd name="T42" fmla="*/ 11 w 17"/>
                <a:gd name="T43" fmla="*/ 19 h 20"/>
                <a:gd name="T44" fmla="*/ 11 w 17"/>
                <a:gd name="T45" fmla="*/ 19 h 20"/>
                <a:gd name="T46" fmla="*/ 8 w 17"/>
                <a:gd name="T47" fmla="*/ 20 h 20"/>
                <a:gd name="T48" fmla="*/ 6 w 17"/>
                <a:gd name="T49" fmla="*/ 19 h 20"/>
                <a:gd name="T50" fmla="*/ 6 w 17"/>
                <a:gd name="T51" fmla="*/ 19 h 20"/>
                <a:gd name="T52" fmla="*/ 3 w 17"/>
                <a:gd name="T53" fmla="*/ 16 h 20"/>
                <a:gd name="T54" fmla="*/ 3 w 17"/>
                <a:gd name="T55" fmla="*/ 16 h 20"/>
                <a:gd name="T56" fmla="*/ 1 w 17"/>
                <a:gd name="T57" fmla="*/ 16 h 20"/>
                <a:gd name="T58" fmla="*/ 1 w 17"/>
                <a:gd name="T59" fmla="*/ 16 h 20"/>
                <a:gd name="T60" fmla="*/ 0 w 17"/>
                <a:gd name="T61" fmla="*/ 14 h 20"/>
                <a:gd name="T62" fmla="*/ 0 w 17"/>
                <a:gd name="T63" fmla="*/ 11 h 20"/>
                <a:gd name="T64" fmla="*/ 0 w 17"/>
                <a:gd name="T65" fmla="*/ 11 h 20"/>
                <a:gd name="T66" fmla="*/ 0 w 17"/>
                <a:gd name="T67" fmla="*/ 9 h 20"/>
                <a:gd name="T68" fmla="*/ 0 w 17"/>
                <a:gd name="T69" fmla="*/ 9 h 20"/>
                <a:gd name="T70" fmla="*/ 8 w 17"/>
                <a:gd name="T71" fmla="*/ 17 h 20"/>
                <a:gd name="T72" fmla="*/ 8 w 17"/>
                <a:gd name="T73" fmla="*/ 17 h 20"/>
                <a:gd name="T74" fmla="*/ 9 w 17"/>
                <a:gd name="T75" fmla="*/ 17 h 20"/>
                <a:gd name="T76" fmla="*/ 9 w 17"/>
                <a:gd name="T77" fmla="*/ 17 h 20"/>
                <a:gd name="T78" fmla="*/ 8 w 17"/>
                <a:gd name="T79" fmla="*/ 17 h 20"/>
                <a:gd name="T80" fmla="*/ 8 w 17"/>
                <a:gd name="T8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" h="20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17"/>
                  </a:move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6" name="组合 363">
            <a:extLst>
              <a:ext uri="{FF2B5EF4-FFF2-40B4-BE49-F238E27FC236}">
                <a16:creationId xmlns:a16="http://schemas.microsoft.com/office/drawing/2014/main" xmlns="" id="{535973BF-3C07-4259-9281-CCEEE4DC5C97}"/>
              </a:ext>
            </a:extLst>
          </p:cNvPr>
          <p:cNvGrpSpPr/>
          <p:nvPr/>
        </p:nvGrpSpPr>
        <p:grpSpPr>
          <a:xfrm>
            <a:off x="7296407" y="4513877"/>
            <a:ext cx="845067" cy="848072"/>
            <a:chOff x="5148263" y="2954338"/>
            <a:chExt cx="1249363" cy="1279525"/>
          </a:xfrm>
          <a:solidFill>
            <a:schemeClr val="bg1"/>
          </a:solidFill>
        </p:grpSpPr>
        <p:sp>
          <p:nvSpPr>
            <p:cNvPr id="67" name="Freeform 230">
              <a:extLst>
                <a:ext uri="{FF2B5EF4-FFF2-40B4-BE49-F238E27FC236}">
                  <a16:creationId xmlns:a16="http://schemas.microsoft.com/office/drawing/2014/main" xmlns="" id="{8AE24BFD-ACE7-4CDF-B426-D5C9AB0B24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0813" y="3509963"/>
              <a:ext cx="179388" cy="177800"/>
            </a:xfrm>
            <a:custGeom>
              <a:avLst/>
              <a:gdLst/>
              <a:ahLst/>
              <a:cxnLst>
                <a:cxn ang="0">
                  <a:pos x="181" y="336"/>
                </a:cxn>
                <a:cxn ang="0">
                  <a:pos x="155" y="319"/>
                </a:cxn>
                <a:cxn ang="0">
                  <a:pos x="127" y="274"/>
                </a:cxn>
                <a:cxn ang="0">
                  <a:pos x="108" y="245"/>
                </a:cxn>
                <a:cxn ang="0">
                  <a:pos x="59" y="234"/>
                </a:cxn>
                <a:cxn ang="0">
                  <a:pos x="25" y="227"/>
                </a:cxn>
                <a:cxn ang="0">
                  <a:pos x="4" y="219"/>
                </a:cxn>
                <a:cxn ang="0">
                  <a:pos x="0" y="205"/>
                </a:cxn>
                <a:cxn ang="0">
                  <a:pos x="13" y="170"/>
                </a:cxn>
                <a:cxn ang="0">
                  <a:pos x="36" y="144"/>
                </a:cxn>
                <a:cxn ang="0">
                  <a:pos x="53" y="116"/>
                </a:cxn>
                <a:cxn ang="0">
                  <a:pos x="49" y="66"/>
                </a:cxn>
                <a:cxn ang="0">
                  <a:pos x="52" y="15"/>
                </a:cxn>
                <a:cxn ang="0">
                  <a:pos x="67" y="2"/>
                </a:cxn>
                <a:cxn ang="0">
                  <a:pos x="95" y="5"/>
                </a:cxn>
                <a:cxn ang="0">
                  <a:pos x="143" y="26"/>
                </a:cxn>
                <a:cxn ang="0">
                  <a:pos x="168" y="27"/>
                </a:cxn>
                <a:cxn ang="0">
                  <a:pos x="205" y="9"/>
                </a:cxn>
                <a:cxn ang="0">
                  <a:pos x="232" y="1"/>
                </a:cxn>
                <a:cxn ang="0">
                  <a:pos x="273" y="3"/>
                </a:cxn>
                <a:cxn ang="0">
                  <a:pos x="287" y="17"/>
                </a:cxn>
                <a:cxn ang="0">
                  <a:pos x="287" y="43"/>
                </a:cxn>
                <a:cxn ang="0">
                  <a:pos x="275" y="102"/>
                </a:cxn>
                <a:cxn ang="0">
                  <a:pos x="279" y="118"/>
                </a:cxn>
                <a:cxn ang="0">
                  <a:pos x="304" y="139"/>
                </a:cxn>
                <a:cxn ang="0">
                  <a:pos x="333" y="159"/>
                </a:cxn>
                <a:cxn ang="0">
                  <a:pos x="339" y="170"/>
                </a:cxn>
                <a:cxn ang="0">
                  <a:pos x="331" y="204"/>
                </a:cxn>
                <a:cxn ang="0">
                  <a:pos x="315" y="217"/>
                </a:cxn>
                <a:cxn ang="0">
                  <a:pos x="270" y="230"/>
                </a:cxn>
                <a:cxn ang="0">
                  <a:pos x="249" y="243"/>
                </a:cxn>
                <a:cxn ang="0">
                  <a:pos x="227" y="282"/>
                </a:cxn>
                <a:cxn ang="0">
                  <a:pos x="203" y="332"/>
                </a:cxn>
                <a:cxn ang="0">
                  <a:pos x="157" y="48"/>
                </a:cxn>
                <a:cxn ang="0">
                  <a:pos x="107" y="27"/>
                </a:cxn>
                <a:cxn ang="0">
                  <a:pos x="75" y="20"/>
                </a:cxn>
                <a:cxn ang="0">
                  <a:pos x="65" y="71"/>
                </a:cxn>
                <a:cxn ang="0">
                  <a:pos x="65" y="129"/>
                </a:cxn>
                <a:cxn ang="0">
                  <a:pos x="46" y="163"/>
                </a:cxn>
                <a:cxn ang="0">
                  <a:pos x="31" y="175"/>
                </a:cxn>
                <a:cxn ang="0">
                  <a:pos x="20" y="198"/>
                </a:cxn>
                <a:cxn ang="0">
                  <a:pos x="73" y="222"/>
                </a:cxn>
                <a:cxn ang="0">
                  <a:pos x="110" y="228"/>
                </a:cxn>
                <a:cxn ang="0">
                  <a:pos x="124" y="237"/>
                </a:cxn>
                <a:cxn ang="0">
                  <a:pos x="138" y="269"/>
                </a:cxn>
                <a:cxn ang="0">
                  <a:pos x="153" y="295"/>
                </a:cxn>
                <a:cxn ang="0">
                  <a:pos x="185" y="321"/>
                </a:cxn>
                <a:cxn ang="0">
                  <a:pos x="207" y="288"/>
                </a:cxn>
                <a:cxn ang="0">
                  <a:pos x="230" y="237"/>
                </a:cxn>
                <a:cxn ang="0">
                  <a:pos x="247" y="223"/>
                </a:cxn>
                <a:cxn ang="0">
                  <a:pos x="270" y="210"/>
                </a:cxn>
                <a:cxn ang="0">
                  <a:pos x="309" y="199"/>
                </a:cxn>
                <a:cxn ang="0">
                  <a:pos x="320" y="184"/>
                </a:cxn>
                <a:cxn ang="0">
                  <a:pos x="318" y="171"/>
                </a:cxn>
                <a:cxn ang="0">
                  <a:pos x="295" y="152"/>
                </a:cxn>
                <a:cxn ang="0">
                  <a:pos x="264" y="130"/>
                </a:cxn>
                <a:cxn ang="0">
                  <a:pos x="259" y="113"/>
                </a:cxn>
                <a:cxn ang="0">
                  <a:pos x="262" y="78"/>
                </a:cxn>
                <a:cxn ang="0">
                  <a:pos x="270" y="26"/>
                </a:cxn>
                <a:cxn ang="0">
                  <a:pos x="249" y="19"/>
                </a:cxn>
                <a:cxn ang="0">
                  <a:pos x="215" y="27"/>
                </a:cxn>
                <a:cxn ang="0">
                  <a:pos x="157" y="48"/>
                </a:cxn>
              </a:cxnLst>
              <a:rect l="0" t="0" r="r" b="b"/>
              <a:pathLst>
                <a:path w="339" h="337">
                  <a:moveTo>
                    <a:pt x="199" y="337"/>
                  </a:moveTo>
                  <a:lnTo>
                    <a:pt x="199" y="337"/>
                  </a:lnTo>
                  <a:lnTo>
                    <a:pt x="189" y="337"/>
                  </a:lnTo>
                  <a:lnTo>
                    <a:pt x="181" y="336"/>
                  </a:lnTo>
                  <a:lnTo>
                    <a:pt x="173" y="334"/>
                  </a:lnTo>
                  <a:lnTo>
                    <a:pt x="167" y="330"/>
                  </a:lnTo>
                  <a:lnTo>
                    <a:pt x="160" y="325"/>
                  </a:lnTo>
                  <a:lnTo>
                    <a:pt x="155" y="319"/>
                  </a:lnTo>
                  <a:lnTo>
                    <a:pt x="150" y="313"/>
                  </a:lnTo>
                  <a:lnTo>
                    <a:pt x="144" y="305"/>
                  </a:lnTo>
                  <a:lnTo>
                    <a:pt x="136" y="290"/>
                  </a:lnTo>
                  <a:lnTo>
                    <a:pt x="127" y="274"/>
                  </a:lnTo>
                  <a:lnTo>
                    <a:pt x="118" y="259"/>
                  </a:lnTo>
                  <a:lnTo>
                    <a:pt x="113" y="252"/>
                  </a:lnTo>
                  <a:lnTo>
                    <a:pt x="108" y="245"/>
                  </a:lnTo>
                  <a:lnTo>
                    <a:pt x="108" y="245"/>
                  </a:lnTo>
                  <a:lnTo>
                    <a:pt x="101" y="245"/>
                  </a:lnTo>
                  <a:lnTo>
                    <a:pt x="94" y="243"/>
                  </a:lnTo>
                  <a:lnTo>
                    <a:pt x="77" y="239"/>
                  </a:lnTo>
                  <a:lnTo>
                    <a:pt x="59" y="234"/>
                  </a:lnTo>
                  <a:lnTo>
                    <a:pt x="49" y="230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5" y="227"/>
                  </a:lnTo>
                  <a:lnTo>
                    <a:pt x="19" y="226"/>
                  </a:lnTo>
                  <a:lnTo>
                    <a:pt x="14" y="225"/>
                  </a:lnTo>
                  <a:lnTo>
                    <a:pt x="8" y="223"/>
                  </a:lnTo>
                  <a:lnTo>
                    <a:pt x="4" y="219"/>
                  </a:lnTo>
                  <a:lnTo>
                    <a:pt x="1" y="214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3" y="190"/>
                  </a:lnTo>
                  <a:lnTo>
                    <a:pt x="7" y="180"/>
                  </a:lnTo>
                  <a:lnTo>
                    <a:pt x="13" y="170"/>
                  </a:lnTo>
                  <a:lnTo>
                    <a:pt x="13" y="170"/>
                  </a:lnTo>
                  <a:lnTo>
                    <a:pt x="18" y="164"/>
                  </a:lnTo>
                  <a:lnTo>
                    <a:pt x="23" y="156"/>
                  </a:lnTo>
                  <a:lnTo>
                    <a:pt x="36" y="144"/>
                  </a:lnTo>
                  <a:lnTo>
                    <a:pt x="43" y="137"/>
                  </a:lnTo>
                  <a:lnTo>
                    <a:pt x="48" y="131"/>
                  </a:lnTo>
                  <a:lnTo>
                    <a:pt x="51" y="123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04"/>
                  </a:lnTo>
                  <a:lnTo>
                    <a:pt x="52" y="92"/>
                  </a:lnTo>
                  <a:lnTo>
                    <a:pt x="49" y="66"/>
                  </a:lnTo>
                  <a:lnTo>
                    <a:pt x="48" y="54"/>
                  </a:lnTo>
                  <a:lnTo>
                    <a:pt x="48" y="41"/>
                  </a:lnTo>
                  <a:lnTo>
                    <a:pt x="49" y="2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7" y="10"/>
                  </a:lnTo>
                  <a:lnTo>
                    <a:pt x="62" y="5"/>
                  </a:lnTo>
                  <a:lnTo>
                    <a:pt x="67" y="2"/>
                  </a:lnTo>
                  <a:lnTo>
                    <a:pt x="73" y="1"/>
                  </a:lnTo>
                  <a:lnTo>
                    <a:pt x="78" y="1"/>
                  </a:lnTo>
                  <a:lnTo>
                    <a:pt x="83" y="2"/>
                  </a:lnTo>
                  <a:lnTo>
                    <a:pt x="95" y="5"/>
                  </a:lnTo>
                  <a:lnTo>
                    <a:pt x="108" y="12"/>
                  </a:lnTo>
                  <a:lnTo>
                    <a:pt x="122" y="18"/>
                  </a:lnTo>
                  <a:lnTo>
                    <a:pt x="136" y="24"/>
                  </a:lnTo>
                  <a:lnTo>
                    <a:pt x="143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9" y="28"/>
                  </a:lnTo>
                  <a:lnTo>
                    <a:pt x="168" y="27"/>
                  </a:lnTo>
                  <a:lnTo>
                    <a:pt x="175" y="25"/>
                  </a:lnTo>
                  <a:lnTo>
                    <a:pt x="183" y="20"/>
                  </a:lnTo>
                  <a:lnTo>
                    <a:pt x="198" y="13"/>
                  </a:lnTo>
                  <a:lnTo>
                    <a:pt x="205" y="9"/>
                  </a:lnTo>
                  <a:lnTo>
                    <a:pt x="214" y="5"/>
                  </a:lnTo>
                  <a:lnTo>
                    <a:pt x="214" y="5"/>
                  </a:lnTo>
                  <a:lnTo>
                    <a:pt x="221" y="3"/>
                  </a:lnTo>
                  <a:lnTo>
                    <a:pt x="232" y="1"/>
                  </a:lnTo>
                  <a:lnTo>
                    <a:pt x="244" y="0"/>
                  </a:lnTo>
                  <a:lnTo>
                    <a:pt x="256" y="0"/>
                  </a:lnTo>
                  <a:lnTo>
                    <a:pt x="267" y="1"/>
                  </a:lnTo>
                  <a:lnTo>
                    <a:pt x="273" y="3"/>
                  </a:lnTo>
                  <a:lnTo>
                    <a:pt x="278" y="5"/>
                  </a:lnTo>
                  <a:lnTo>
                    <a:pt x="281" y="9"/>
                  </a:lnTo>
                  <a:lnTo>
                    <a:pt x="285" y="12"/>
                  </a:lnTo>
                  <a:lnTo>
                    <a:pt x="287" y="17"/>
                  </a:lnTo>
                  <a:lnTo>
                    <a:pt x="289" y="23"/>
                  </a:lnTo>
                  <a:lnTo>
                    <a:pt x="289" y="23"/>
                  </a:lnTo>
                  <a:lnTo>
                    <a:pt x="289" y="32"/>
                  </a:lnTo>
                  <a:lnTo>
                    <a:pt x="287" y="43"/>
                  </a:lnTo>
                  <a:lnTo>
                    <a:pt x="280" y="70"/>
                  </a:lnTo>
                  <a:lnTo>
                    <a:pt x="277" y="84"/>
                  </a:lnTo>
                  <a:lnTo>
                    <a:pt x="275" y="96"/>
                  </a:lnTo>
                  <a:lnTo>
                    <a:pt x="275" y="102"/>
                  </a:lnTo>
                  <a:lnTo>
                    <a:pt x="276" y="108"/>
                  </a:lnTo>
                  <a:lnTo>
                    <a:pt x="277" y="114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82" y="123"/>
                  </a:lnTo>
                  <a:lnTo>
                    <a:pt x="286" y="126"/>
                  </a:lnTo>
                  <a:lnTo>
                    <a:pt x="294" y="134"/>
                  </a:lnTo>
                  <a:lnTo>
                    <a:pt x="304" y="139"/>
                  </a:lnTo>
                  <a:lnTo>
                    <a:pt x="312" y="145"/>
                  </a:lnTo>
                  <a:lnTo>
                    <a:pt x="322" y="149"/>
                  </a:lnTo>
                  <a:lnTo>
                    <a:pt x="330" y="154"/>
                  </a:lnTo>
                  <a:lnTo>
                    <a:pt x="333" y="159"/>
                  </a:lnTo>
                  <a:lnTo>
                    <a:pt x="336" y="162"/>
                  </a:lnTo>
                  <a:lnTo>
                    <a:pt x="338" y="166"/>
                  </a:lnTo>
                  <a:lnTo>
                    <a:pt x="339" y="170"/>
                  </a:lnTo>
                  <a:lnTo>
                    <a:pt x="339" y="170"/>
                  </a:lnTo>
                  <a:lnTo>
                    <a:pt x="339" y="177"/>
                  </a:lnTo>
                  <a:lnTo>
                    <a:pt x="337" y="187"/>
                  </a:lnTo>
                  <a:lnTo>
                    <a:pt x="333" y="199"/>
                  </a:lnTo>
                  <a:lnTo>
                    <a:pt x="331" y="204"/>
                  </a:lnTo>
                  <a:lnTo>
                    <a:pt x="328" y="208"/>
                  </a:lnTo>
                  <a:lnTo>
                    <a:pt x="328" y="208"/>
                  </a:lnTo>
                  <a:lnTo>
                    <a:pt x="322" y="214"/>
                  </a:lnTo>
                  <a:lnTo>
                    <a:pt x="315" y="217"/>
                  </a:lnTo>
                  <a:lnTo>
                    <a:pt x="306" y="221"/>
                  </a:lnTo>
                  <a:lnTo>
                    <a:pt x="297" y="224"/>
                  </a:lnTo>
                  <a:lnTo>
                    <a:pt x="279" y="228"/>
                  </a:lnTo>
                  <a:lnTo>
                    <a:pt x="270" y="230"/>
                  </a:lnTo>
                  <a:lnTo>
                    <a:pt x="260" y="235"/>
                  </a:lnTo>
                  <a:lnTo>
                    <a:pt x="260" y="235"/>
                  </a:lnTo>
                  <a:lnTo>
                    <a:pt x="255" y="238"/>
                  </a:lnTo>
                  <a:lnTo>
                    <a:pt x="249" y="243"/>
                  </a:lnTo>
                  <a:lnTo>
                    <a:pt x="244" y="249"/>
                  </a:lnTo>
                  <a:lnTo>
                    <a:pt x="240" y="254"/>
                  </a:lnTo>
                  <a:lnTo>
                    <a:pt x="233" y="268"/>
                  </a:lnTo>
                  <a:lnTo>
                    <a:pt x="227" y="282"/>
                  </a:lnTo>
                  <a:lnTo>
                    <a:pt x="221" y="297"/>
                  </a:lnTo>
                  <a:lnTo>
                    <a:pt x="215" y="312"/>
                  </a:lnTo>
                  <a:lnTo>
                    <a:pt x="207" y="326"/>
                  </a:lnTo>
                  <a:lnTo>
                    <a:pt x="203" y="332"/>
                  </a:lnTo>
                  <a:lnTo>
                    <a:pt x="199" y="337"/>
                  </a:lnTo>
                  <a:lnTo>
                    <a:pt x="199" y="337"/>
                  </a:lnTo>
                  <a:close/>
                  <a:moveTo>
                    <a:pt x="157" y="48"/>
                  </a:moveTo>
                  <a:lnTo>
                    <a:pt x="157" y="48"/>
                  </a:lnTo>
                  <a:lnTo>
                    <a:pt x="146" y="45"/>
                  </a:lnTo>
                  <a:lnTo>
                    <a:pt x="137" y="41"/>
                  </a:lnTo>
                  <a:lnTo>
                    <a:pt x="116" y="31"/>
                  </a:lnTo>
                  <a:lnTo>
                    <a:pt x="107" y="27"/>
                  </a:lnTo>
                  <a:lnTo>
                    <a:pt x="96" y="24"/>
                  </a:lnTo>
                  <a:lnTo>
                    <a:pt x="85" y="22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69" y="32"/>
                  </a:lnTo>
                  <a:lnTo>
                    <a:pt x="66" y="44"/>
                  </a:lnTo>
                  <a:lnTo>
                    <a:pt x="65" y="58"/>
                  </a:lnTo>
                  <a:lnTo>
                    <a:pt x="65" y="71"/>
                  </a:lnTo>
                  <a:lnTo>
                    <a:pt x="67" y="99"/>
                  </a:lnTo>
                  <a:lnTo>
                    <a:pt x="68" y="125"/>
                  </a:lnTo>
                  <a:lnTo>
                    <a:pt x="68" y="125"/>
                  </a:lnTo>
                  <a:lnTo>
                    <a:pt x="65" y="129"/>
                  </a:lnTo>
                  <a:lnTo>
                    <a:pt x="61" y="133"/>
                  </a:lnTo>
                  <a:lnTo>
                    <a:pt x="55" y="141"/>
                  </a:lnTo>
                  <a:lnTo>
                    <a:pt x="50" y="152"/>
                  </a:lnTo>
                  <a:lnTo>
                    <a:pt x="46" y="163"/>
                  </a:lnTo>
                  <a:lnTo>
                    <a:pt x="46" y="163"/>
                  </a:lnTo>
                  <a:lnTo>
                    <a:pt x="40" y="166"/>
                  </a:lnTo>
                  <a:lnTo>
                    <a:pt x="36" y="170"/>
                  </a:lnTo>
                  <a:lnTo>
                    <a:pt x="31" y="175"/>
                  </a:lnTo>
                  <a:lnTo>
                    <a:pt x="28" y="180"/>
                  </a:lnTo>
                  <a:lnTo>
                    <a:pt x="24" y="186"/>
                  </a:lnTo>
                  <a:lnTo>
                    <a:pt x="21" y="192"/>
                  </a:lnTo>
                  <a:lnTo>
                    <a:pt x="20" y="198"/>
                  </a:lnTo>
                  <a:lnTo>
                    <a:pt x="20" y="205"/>
                  </a:lnTo>
                  <a:lnTo>
                    <a:pt x="20" y="205"/>
                  </a:lnTo>
                  <a:lnTo>
                    <a:pt x="47" y="213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85" y="224"/>
                  </a:lnTo>
                  <a:lnTo>
                    <a:pt x="98" y="226"/>
                  </a:lnTo>
                  <a:lnTo>
                    <a:pt x="110" y="228"/>
                  </a:lnTo>
                  <a:lnTo>
                    <a:pt x="115" y="230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4" y="237"/>
                  </a:lnTo>
                  <a:lnTo>
                    <a:pt x="128" y="242"/>
                  </a:lnTo>
                  <a:lnTo>
                    <a:pt x="130" y="249"/>
                  </a:lnTo>
                  <a:lnTo>
                    <a:pt x="134" y="255"/>
                  </a:lnTo>
                  <a:lnTo>
                    <a:pt x="138" y="269"/>
                  </a:lnTo>
                  <a:lnTo>
                    <a:pt x="141" y="275"/>
                  </a:lnTo>
                  <a:lnTo>
                    <a:pt x="144" y="282"/>
                  </a:lnTo>
                  <a:lnTo>
                    <a:pt x="144" y="282"/>
                  </a:lnTo>
                  <a:lnTo>
                    <a:pt x="153" y="295"/>
                  </a:lnTo>
                  <a:lnTo>
                    <a:pt x="161" y="305"/>
                  </a:lnTo>
                  <a:lnTo>
                    <a:pt x="173" y="314"/>
                  </a:lnTo>
                  <a:lnTo>
                    <a:pt x="185" y="321"/>
                  </a:lnTo>
                  <a:lnTo>
                    <a:pt x="185" y="321"/>
                  </a:lnTo>
                  <a:lnTo>
                    <a:pt x="190" y="317"/>
                  </a:lnTo>
                  <a:lnTo>
                    <a:pt x="195" y="312"/>
                  </a:lnTo>
                  <a:lnTo>
                    <a:pt x="202" y="301"/>
                  </a:lnTo>
                  <a:lnTo>
                    <a:pt x="207" y="288"/>
                  </a:lnTo>
                  <a:lnTo>
                    <a:pt x="213" y="275"/>
                  </a:lnTo>
                  <a:lnTo>
                    <a:pt x="218" y="261"/>
                  </a:lnTo>
                  <a:lnTo>
                    <a:pt x="224" y="249"/>
                  </a:lnTo>
                  <a:lnTo>
                    <a:pt x="230" y="237"/>
                  </a:lnTo>
                  <a:lnTo>
                    <a:pt x="233" y="231"/>
                  </a:lnTo>
                  <a:lnTo>
                    <a:pt x="237" y="227"/>
                  </a:lnTo>
                  <a:lnTo>
                    <a:pt x="237" y="227"/>
                  </a:lnTo>
                  <a:lnTo>
                    <a:pt x="247" y="223"/>
                  </a:lnTo>
                  <a:lnTo>
                    <a:pt x="254" y="219"/>
                  </a:lnTo>
                  <a:lnTo>
                    <a:pt x="260" y="214"/>
                  </a:lnTo>
                  <a:lnTo>
                    <a:pt x="270" y="210"/>
                  </a:lnTo>
                  <a:lnTo>
                    <a:pt x="270" y="210"/>
                  </a:lnTo>
                  <a:lnTo>
                    <a:pt x="286" y="207"/>
                  </a:lnTo>
                  <a:lnTo>
                    <a:pt x="294" y="205"/>
                  </a:lnTo>
                  <a:lnTo>
                    <a:pt x="302" y="202"/>
                  </a:lnTo>
                  <a:lnTo>
                    <a:pt x="309" y="199"/>
                  </a:lnTo>
                  <a:lnTo>
                    <a:pt x="316" y="195"/>
                  </a:lnTo>
                  <a:lnTo>
                    <a:pt x="318" y="192"/>
                  </a:lnTo>
                  <a:lnTo>
                    <a:pt x="319" y="189"/>
                  </a:lnTo>
                  <a:lnTo>
                    <a:pt x="320" y="184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6"/>
                  </a:lnTo>
                  <a:lnTo>
                    <a:pt x="318" y="171"/>
                  </a:lnTo>
                  <a:lnTo>
                    <a:pt x="316" y="167"/>
                  </a:lnTo>
                  <a:lnTo>
                    <a:pt x="312" y="164"/>
                  </a:lnTo>
                  <a:lnTo>
                    <a:pt x="305" y="158"/>
                  </a:lnTo>
                  <a:lnTo>
                    <a:pt x="295" y="152"/>
                  </a:lnTo>
                  <a:lnTo>
                    <a:pt x="285" y="147"/>
                  </a:lnTo>
                  <a:lnTo>
                    <a:pt x="276" y="141"/>
                  </a:lnTo>
                  <a:lnTo>
                    <a:pt x="267" y="134"/>
                  </a:lnTo>
                  <a:lnTo>
                    <a:pt x="264" y="130"/>
                  </a:lnTo>
                  <a:lnTo>
                    <a:pt x="262" y="125"/>
                  </a:lnTo>
                  <a:lnTo>
                    <a:pt x="262" y="125"/>
                  </a:lnTo>
                  <a:lnTo>
                    <a:pt x="260" y="119"/>
                  </a:lnTo>
                  <a:lnTo>
                    <a:pt x="259" y="113"/>
                  </a:lnTo>
                  <a:lnTo>
                    <a:pt x="258" y="106"/>
                  </a:lnTo>
                  <a:lnTo>
                    <a:pt x="258" y="101"/>
                  </a:lnTo>
                  <a:lnTo>
                    <a:pt x="259" y="90"/>
                  </a:lnTo>
                  <a:lnTo>
                    <a:pt x="262" y="78"/>
                  </a:lnTo>
                  <a:lnTo>
                    <a:pt x="265" y="68"/>
                  </a:lnTo>
                  <a:lnTo>
                    <a:pt x="269" y="56"/>
                  </a:lnTo>
                  <a:lnTo>
                    <a:pt x="270" y="42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62" y="23"/>
                  </a:lnTo>
                  <a:lnTo>
                    <a:pt x="256" y="20"/>
                  </a:lnTo>
                  <a:lnTo>
                    <a:pt x="249" y="19"/>
                  </a:lnTo>
                  <a:lnTo>
                    <a:pt x="242" y="19"/>
                  </a:lnTo>
                  <a:lnTo>
                    <a:pt x="235" y="20"/>
                  </a:lnTo>
                  <a:lnTo>
                    <a:pt x="229" y="22"/>
                  </a:lnTo>
                  <a:lnTo>
                    <a:pt x="215" y="27"/>
                  </a:lnTo>
                  <a:lnTo>
                    <a:pt x="188" y="40"/>
                  </a:lnTo>
                  <a:lnTo>
                    <a:pt x="173" y="45"/>
                  </a:lnTo>
                  <a:lnTo>
                    <a:pt x="166" y="47"/>
                  </a:lnTo>
                  <a:lnTo>
                    <a:pt x="157" y="48"/>
                  </a:lnTo>
                  <a:lnTo>
                    <a:pt x="157" y="4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231">
              <a:extLst>
                <a:ext uri="{FF2B5EF4-FFF2-40B4-BE49-F238E27FC236}">
                  <a16:creationId xmlns:a16="http://schemas.microsoft.com/office/drawing/2014/main" xmlns="" id="{FB085D9B-8866-47A9-AA8A-10A9D5C1F5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7801" y="3532188"/>
              <a:ext cx="123825" cy="123825"/>
            </a:xfrm>
            <a:custGeom>
              <a:avLst/>
              <a:gdLst/>
              <a:ahLst/>
              <a:cxnLst>
                <a:cxn ang="0">
                  <a:pos x="192" y="21"/>
                </a:cxn>
                <a:cxn ang="0">
                  <a:pos x="190" y="65"/>
                </a:cxn>
                <a:cxn ang="0">
                  <a:pos x="196" y="88"/>
                </a:cxn>
                <a:cxn ang="0">
                  <a:pos x="217" y="107"/>
                </a:cxn>
                <a:cxn ang="0">
                  <a:pos x="236" y="125"/>
                </a:cxn>
                <a:cxn ang="0">
                  <a:pos x="227" y="145"/>
                </a:cxn>
                <a:cxn ang="0">
                  <a:pos x="210" y="152"/>
                </a:cxn>
                <a:cxn ang="0">
                  <a:pos x="183" y="160"/>
                </a:cxn>
                <a:cxn ang="0">
                  <a:pos x="164" y="189"/>
                </a:cxn>
                <a:cxn ang="0">
                  <a:pos x="141" y="234"/>
                </a:cxn>
                <a:cxn ang="0">
                  <a:pos x="120" y="226"/>
                </a:cxn>
                <a:cxn ang="0">
                  <a:pos x="94" y="171"/>
                </a:cxn>
                <a:cxn ang="0">
                  <a:pos x="82" y="161"/>
                </a:cxn>
                <a:cxn ang="0">
                  <a:pos x="58" y="159"/>
                </a:cxn>
                <a:cxn ang="0">
                  <a:pos x="18" y="163"/>
                </a:cxn>
                <a:cxn ang="0">
                  <a:pos x="1" y="156"/>
                </a:cxn>
                <a:cxn ang="0">
                  <a:pos x="5" y="122"/>
                </a:cxn>
                <a:cxn ang="0">
                  <a:pos x="19" y="96"/>
                </a:cxn>
                <a:cxn ang="0">
                  <a:pos x="42" y="80"/>
                </a:cxn>
                <a:cxn ang="0">
                  <a:pos x="37" y="59"/>
                </a:cxn>
                <a:cxn ang="0">
                  <a:pos x="26" y="21"/>
                </a:cxn>
                <a:cxn ang="0">
                  <a:pos x="36" y="6"/>
                </a:cxn>
                <a:cxn ang="0">
                  <a:pos x="56" y="2"/>
                </a:cxn>
                <a:cxn ang="0">
                  <a:pos x="80" y="21"/>
                </a:cxn>
                <a:cxn ang="0">
                  <a:pos x="109" y="23"/>
                </a:cxn>
                <a:cxn ang="0">
                  <a:pos x="168" y="0"/>
                </a:cxn>
                <a:cxn ang="0">
                  <a:pos x="182" y="3"/>
                </a:cxn>
                <a:cxn ang="0">
                  <a:pos x="46" y="24"/>
                </a:cxn>
                <a:cxn ang="0">
                  <a:pos x="57" y="52"/>
                </a:cxn>
                <a:cxn ang="0">
                  <a:pos x="65" y="77"/>
                </a:cxn>
                <a:cxn ang="0">
                  <a:pos x="59" y="90"/>
                </a:cxn>
                <a:cxn ang="0">
                  <a:pos x="30" y="114"/>
                </a:cxn>
                <a:cxn ang="0">
                  <a:pos x="19" y="131"/>
                </a:cxn>
                <a:cxn ang="0">
                  <a:pos x="39" y="143"/>
                </a:cxn>
                <a:cxn ang="0">
                  <a:pos x="95" y="146"/>
                </a:cxn>
                <a:cxn ang="0">
                  <a:pos x="106" y="156"/>
                </a:cxn>
                <a:cxn ang="0">
                  <a:pos x="118" y="191"/>
                </a:cxn>
                <a:cxn ang="0">
                  <a:pos x="133" y="211"/>
                </a:cxn>
                <a:cxn ang="0">
                  <a:pos x="153" y="169"/>
                </a:cxn>
                <a:cxn ang="0">
                  <a:pos x="173" y="141"/>
                </a:cxn>
                <a:cxn ang="0">
                  <a:pos x="202" y="136"/>
                </a:cxn>
                <a:cxn ang="0">
                  <a:pos x="205" y="124"/>
                </a:cxn>
                <a:cxn ang="0">
                  <a:pos x="182" y="104"/>
                </a:cxn>
                <a:cxn ang="0">
                  <a:pos x="172" y="82"/>
                </a:cxn>
                <a:cxn ang="0">
                  <a:pos x="177" y="40"/>
                </a:cxn>
                <a:cxn ang="0">
                  <a:pos x="164" y="24"/>
                </a:cxn>
                <a:cxn ang="0">
                  <a:pos x="120" y="42"/>
                </a:cxn>
                <a:cxn ang="0">
                  <a:pos x="58" y="29"/>
                </a:cxn>
              </a:cxnLst>
              <a:rect l="0" t="0" r="r" b="b"/>
              <a:pathLst>
                <a:path w="236" h="234">
                  <a:moveTo>
                    <a:pt x="187" y="4"/>
                  </a:moveTo>
                  <a:lnTo>
                    <a:pt x="187" y="4"/>
                  </a:lnTo>
                  <a:lnTo>
                    <a:pt x="190" y="13"/>
                  </a:lnTo>
                  <a:lnTo>
                    <a:pt x="192" y="21"/>
                  </a:lnTo>
                  <a:lnTo>
                    <a:pt x="192" y="30"/>
                  </a:lnTo>
                  <a:lnTo>
                    <a:pt x="192" y="39"/>
                  </a:lnTo>
                  <a:lnTo>
                    <a:pt x="191" y="57"/>
                  </a:lnTo>
                  <a:lnTo>
                    <a:pt x="190" y="65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3" y="81"/>
                  </a:lnTo>
                  <a:lnTo>
                    <a:pt x="196" y="88"/>
                  </a:lnTo>
                  <a:lnTo>
                    <a:pt x="200" y="93"/>
                  </a:lnTo>
                  <a:lnTo>
                    <a:pt x="206" y="98"/>
                  </a:lnTo>
                  <a:lnTo>
                    <a:pt x="211" y="103"/>
                  </a:lnTo>
                  <a:lnTo>
                    <a:pt x="217" y="107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34" y="120"/>
                  </a:lnTo>
                  <a:lnTo>
                    <a:pt x="236" y="125"/>
                  </a:lnTo>
                  <a:lnTo>
                    <a:pt x="234" y="130"/>
                  </a:lnTo>
                  <a:lnTo>
                    <a:pt x="233" y="136"/>
                  </a:lnTo>
                  <a:lnTo>
                    <a:pt x="231" y="141"/>
                  </a:lnTo>
                  <a:lnTo>
                    <a:pt x="227" y="145"/>
                  </a:lnTo>
                  <a:lnTo>
                    <a:pt x="224" y="149"/>
                  </a:lnTo>
                  <a:lnTo>
                    <a:pt x="218" y="152"/>
                  </a:lnTo>
                  <a:lnTo>
                    <a:pt x="218" y="152"/>
                  </a:lnTo>
                  <a:lnTo>
                    <a:pt x="210" y="152"/>
                  </a:lnTo>
                  <a:lnTo>
                    <a:pt x="202" y="152"/>
                  </a:lnTo>
                  <a:lnTo>
                    <a:pt x="195" y="154"/>
                  </a:lnTo>
                  <a:lnTo>
                    <a:pt x="188" y="157"/>
                  </a:lnTo>
                  <a:lnTo>
                    <a:pt x="183" y="160"/>
                  </a:lnTo>
                  <a:lnTo>
                    <a:pt x="178" y="165"/>
                  </a:lnTo>
                  <a:lnTo>
                    <a:pt x="173" y="170"/>
                  </a:lnTo>
                  <a:lnTo>
                    <a:pt x="170" y="176"/>
                  </a:lnTo>
                  <a:lnTo>
                    <a:pt x="164" y="189"/>
                  </a:lnTo>
                  <a:lnTo>
                    <a:pt x="158" y="203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41" y="234"/>
                  </a:lnTo>
                  <a:lnTo>
                    <a:pt x="135" y="234"/>
                  </a:lnTo>
                  <a:lnTo>
                    <a:pt x="130" y="233"/>
                  </a:lnTo>
                  <a:lnTo>
                    <a:pt x="124" y="230"/>
                  </a:lnTo>
                  <a:lnTo>
                    <a:pt x="120" y="226"/>
                  </a:lnTo>
                  <a:lnTo>
                    <a:pt x="117" y="220"/>
                  </a:lnTo>
                  <a:lnTo>
                    <a:pt x="110" y="209"/>
                  </a:lnTo>
                  <a:lnTo>
                    <a:pt x="101" y="183"/>
                  </a:lnTo>
                  <a:lnTo>
                    <a:pt x="94" y="171"/>
                  </a:lnTo>
                  <a:lnTo>
                    <a:pt x="91" y="167"/>
                  </a:lnTo>
                  <a:lnTo>
                    <a:pt x="88" y="164"/>
                  </a:lnTo>
                  <a:lnTo>
                    <a:pt x="88" y="164"/>
                  </a:lnTo>
                  <a:lnTo>
                    <a:pt x="82" y="161"/>
                  </a:lnTo>
                  <a:lnTo>
                    <a:pt x="78" y="159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58" y="159"/>
                  </a:lnTo>
                  <a:lnTo>
                    <a:pt x="46" y="161"/>
                  </a:lnTo>
                  <a:lnTo>
                    <a:pt x="35" y="163"/>
                  </a:lnTo>
                  <a:lnTo>
                    <a:pt x="24" y="163"/>
                  </a:lnTo>
                  <a:lnTo>
                    <a:pt x="18" y="163"/>
                  </a:lnTo>
                  <a:lnTo>
                    <a:pt x="12" y="161"/>
                  </a:lnTo>
                  <a:lnTo>
                    <a:pt x="6" y="159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45"/>
                  </a:lnTo>
                  <a:lnTo>
                    <a:pt x="0" y="137"/>
                  </a:lnTo>
                  <a:lnTo>
                    <a:pt x="2" y="129"/>
                  </a:lnTo>
                  <a:lnTo>
                    <a:pt x="5" y="122"/>
                  </a:lnTo>
                  <a:lnTo>
                    <a:pt x="13" y="110"/>
                  </a:lnTo>
                  <a:lnTo>
                    <a:pt x="16" y="103"/>
                  </a:lnTo>
                  <a:lnTo>
                    <a:pt x="19" y="96"/>
                  </a:lnTo>
                  <a:lnTo>
                    <a:pt x="19" y="96"/>
                  </a:lnTo>
                  <a:lnTo>
                    <a:pt x="29" y="93"/>
                  </a:lnTo>
                  <a:lnTo>
                    <a:pt x="35" y="89"/>
                  </a:lnTo>
                  <a:lnTo>
                    <a:pt x="40" y="84"/>
                  </a:lnTo>
                  <a:lnTo>
                    <a:pt x="42" y="80"/>
                  </a:lnTo>
                  <a:lnTo>
                    <a:pt x="42" y="75"/>
                  </a:lnTo>
                  <a:lnTo>
                    <a:pt x="42" y="69"/>
                  </a:lnTo>
                  <a:lnTo>
                    <a:pt x="40" y="64"/>
                  </a:lnTo>
                  <a:lnTo>
                    <a:pt x="37" y="59"/>
                  </a:lnTo>
                  <a:lnTo>
                    <a:pt x="32" y="47"/>
                  </a:lnTo>
                  <a:lnTo>
                    <a:pt x="27" y="34"/>
                  </a:lnTo>
                  <a:lnTo>
                    <a:pt x="26" y="28"/>
                  </a:lnTo>
                  <a:lnTo>
                    <a:pt x="26" y="21"/>
                  </a:lnTo>
                  <a:lnTo>
                    <a:pt x="27" y="1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36" y="6"/>
                  </a:lnTo>
                  <a:lnTo>
                    <a:pt x="42" y="5"/>
                  </a:lnTo>
                  <a:lnTo>
                    <a:pt x="48" y="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61" y="8"/>
                  </a:lnTo>
                  <a:lnTo>
                    <a:pt x="67" y="14"/>
                  </a:lnTo>
                  <a:lnTo>
                    <a:pt x="74" y="18"/>
                  </a:lnTo>
                  <a:lnTo>
                    <a:pt x="80" y="21"/>
                  </a:lnTo>
                  <a:lnTo>
                    <a:pt x="88" y="22"/>
                  </a:lnTo>
                  <a:lnTo>
                    <a:pt x="94" y="24"/>
                  </a:lnTo>
                  <a:lnTo>
                    <a:pt x="102" y="24"/>
                  </a:lnTo>
                  <a:lnTo>
                    <a:pt x="109" y="23"/>
                  </a:lnTo>
                  <a:lnTo>
                    <a:pt x="125" y="20"/>
                  </a:lnTo>
                  <a:lnTo>
                    <a:pt x="140" y="15"/>
                  </a:lnTo>
                  <a:lnTo>
                    <a:pt x="154" y="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73" y="0"/>
                  </a:lnTo>
                  <a:lnTo>
                    <a:pt x="179" y="1"/>
                  </a:lnTo>
                  <a:lnTo>
                    <a:pt x="182" y="3"/>
                  </a:lnTo>
                  <a:lnTo>
                    <a:pt x="187" y="4"/>
                  </a:lnTo>
                  <a:lnTo>
                    <a:pt x="187" y="4"/>
                  </a:ln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7" y="34"/>
                  </a:lnTo>
                  <a:lnTo>
                    <a:pt x="50" y="40"/>
                  </a:lnTo>
                  <a:lnTo>
                    <a:pt x="54" y="47"/>
                  </a:lnTo>
                  <a:lnTo>
                    <a:pt x="57" y="52"/>
                  </a:lnTo>
                  <a:lnTo>
                    <a:pt x="61" y="58"/>
                  </a:lnTo>
                  <a:lnTo>
                    <a:pt x="63" y="63"/>
                  </a:lnTo>
                  <a:lnTo>
                    <a:pt x="65" y="69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82"/>
                  </a:lnTo>
                  <a:lnTo>
                    <a:pt x="62" y="87"/>
                  </a:lnTo>
                  <a:lnTo>
                    <a:pt x="59" y="90"/>
                  </a:lnTo>
                  <a:lnTo>
                    <a:pt x="56" y="94"/>
                  </a:lnTo>
                  <a:lnTo>
                    <a:pt x="47" y="100"/>
                  </a:lnTo>
                  <a:lnTo>
                    <a:pt x="39" y="107"/>
                  </a:lnTo>
                  <a:lnTo>
                    <a:pt x="30" y="114"/>
                  </a:lnTo>
                  <a:lnTo>
                    <a:pt x="27" y="118"/>
                  </a:lnTo>
                  <a:lnTo>
                    <a:pt x="24" y="122"/>
                  </a:lnTo>
                  <a:lnTo>
                    <a:pt x="21" y="126"/>
                  </a:lnTo>
                  <a:lnTo>
                    <a:pt x="19" y="131"/>
                  </a:lnTo>
                  <a:lnTo>
                    <a:pt x="19" y="137"/>
                  </a:lnTo>
                  <a:lnTo>
                    <a:pt x="19" y="143"/>
                  </a:lnTo>
                  <a:lnTo>
                    <a:pt x="19" y="143"/>
                  </a:lnTo>
                  <a:lnTo>
                    <a:pt x="39" y="143"/>
                  </a:lnTo>
                  <a:lnTo>
                    <a:pt x="57" y="143"/>
                  </a:lnTo>
                  <a:lnTo>
                    <a:pt x="75" y="144"/>
                  </a:lnTo>
                  <a:lnTo>
                    <a:pt x="85" y="144"/>
                  </a:lnTo>
                  <a:lnTo>
                    <a:pt x="95" y="146"/>
                  </a:lnTo>
                  <a:lnTo>
                    <a:pt x="95" y="146"/>
                  </a:lnTo>
                  <a:lnTo>
                    <a:pt x="100" y="149"/>
                  </a:lnTo>
                  <a:lnTo>
                    <a:pt x="103" y="152"/>
                  </a:lnTo>
                  <a:lnTo>
                    <a:pt x="106" y="156"/>
                  </a:lnTo>
                  <a:lnTo>
                    <a:pt x="108" y="160"/>
                  </a:lnTo>
                  <a:lnTo>
                    <a:pt x="111" y="171"/>
                  </a:lnTo>
                  <a:lnTo>
                    <a:pt x="115" y="182"/>
                  </a:lnTo>
                  <a:lnTo>
                    <a:pt x="118" y="191"/>
                  </a:lnTo>
                  <a:lnTo>
                    <a:pt x="122" y="201"/>
                  </a:lnTo>
                  <a:lnTo>
                    <a:pt x="125" y="205"/>
                  </a:lnTo>
                  <a:lnTo>
                    <a:pt x="128" y="209"/>
                  </a:lnTo>
                  <a:lnTo>
                    <a:pt x="133" y="211"/>
                  </a:lnTo>
                  <a:lnTo>
                    <a:pt x="138" y="212"/>
                  </a:lnTo>
                  <a:lnTo>
                    <a:pt x="138" y="212"/>
                  </a:lnTo>
                  <a:lnTo>
                    <a:pt x="148" y="183"/>
                  </a:lnTo>
                  <a:lnTo>
                    <a:pt x="153" y="169"/>
                  </a:lnTo>
                  <a:lnTo>
                    <a:pt x="161" y="156"/>
                  </a:lnTo>
                  <a:lnTo>
                    <a:pt x="164" y="150"/>
                  </a:lnTo>
                  <a:lnTo>
                    <a:pt x="169" y="145"/>
                  </a:lnTo>
                  <a:lnTo>
                    <a:pt x="173" y="141"/>
                  </a:lnTo>
                  <a:lnTo>
                    <a:pt x="180" y="138"/>
                  </a:lnTo>
                  <a:lnTo>
                    <a:pt x="186" y="136"/>
                  </a:lnTo>
                  <a:lnTo>
                    <a:pt x="194" y="135"/>
                  </a:lnTo>
                  <a:lnTo>
                    <a:pt x="202" y="136"/>
                  </a:lnTo>
                  <a:lnTo>
                    <a:pt x="211" y="137"/>
                  </a:lnTo>
                  <a:lnTo>
                    <a:pt x="211" y="137"/>
                  </a:lnTo>
                  <a:lnTo>
                    <a:pt x="209" y="129"/>
                  </a:lnTo>
                  <a:lnTo>
                    <a:pt x="205" y="124"/>
                  </a:lnTo>
                  <a:lnTo>
                    <a:pt x="199" y="119"/>
                  </a:lnTo>
                  <a:lnTo>
                    <a:pt x="193" y="114"/>
                  </a:lnTo>
                  <a:lnTo>
                    <a:pt x="187" y="109"/>
                  </a:lnTo>
                  <a:lnTo>
                    <a:pt x="182" y="104"/>
                  </a:lnTo>
                  <a:lnTo>
                    <a:pt x="177" y="98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2" y="82"/>
                  </a:lnTo>
                  <a:lnTo>
                    <a:pt x="172" y="74"/>
                  </a:lnTo>
                  <a:lnTo>
                    <a:pt x="175" y="58"/>
                  </a:lnTo>
                  <a:lnTo>
                    <a:pt x="176" y="49"/>
                  </a:lnTo>
                  <a:lnTo>
                    <a:pt x="177" y="40"/>
                  </a:lnTo>
                  <a:lnTo>
                    <a:pt x="176" y="32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64" y="24"/>
                  </a:lnTo>
                  <a:lnTo>
                    <a:pt x="154" y="27"/>
                  </a:lnTo>
                  <a:lnTo>
                    <a:pt x="146" y="30"/>
                  </a:lnTo>
                  <a:lnTo>
                    <a:pt x="137" y="33"/>
                  </a:lnTo>
                  <a:lnTo>
                    <a:pt x="120" y="42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72" y="35"/>
                  </a:lnTo>
                  <a:lnTo>
                    <a:pt x="58" y="29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232">
              <a:extLst>
                <a:ext uri="{FF2B5EF4-FFF2-40B4-BE49-F238E27FC236}">
                  <a16:creationId xmlns:a16="http://schemas.microsoft.com/office/drawing/2014/main" xmlns="" id="{1168D593-7296-405F-B74C-3369AF8BDF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4088" y="3638550"/>
              <a:ext cx="26988" cy="3175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6" y="7"/>
                </a:cxn>
                <a:cxn ang="0">
                  <a:pos x="49" y="14"/>
                </a:cxn>
                <a:cxn ang="0">
                  <a:pos x="51" y="22"/>
                </a:cxn>
                <a:cxn ang="0">
                  <a:pos x="51" y="30"/>
                </a:cxn>
                <a:cxn ang="0">
                  <a:pos x="51" y="39"/>
                </a:cxn>
                <a:cxn ang="0">
                  <a:pos x="49" y="46"/>
                </a:cxn>
                <a:cxn ang="0">
                  <a:pos x="45" y="53"/>
                </a:cxn>
                <a:cxn ang="0">
                  <a:pos x="39" y="58"/>
                </a:cxn>
                <a:cxn ang="0">
                  <a:pos x="39" y="58"/>
                </a:cxn>
                <a:cxn ang="0">
                  <a:pos x="32" y="61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17" y="60"/>
                </a:cxn>
                <a:cxn ang="0">
                  <a:pos x="12" y="56"/>
                </a:cxn>
                <a:cxn ang="0">
                  <a:pos x="7" y="50"/>
                </a:cxn>
                <a:cxn ang="0">
                  <a:pos x="4" y="43"/>
                </a:cxn>
                <a:cxn ang="0">
                  <a:pos x="1" y="35"/>
                </a:cxn>
                <a:cxn ang="0">
                  <a:pos x="0" y="28"/>
                </a:cxn>
                <a:cxn ang="0">
                  <a:pos x="1" y="2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8"/>
                </a:cxn>
                <a:cxn ang="0">
                  <a:pos x="10" y="4"/>
                </a:cxn>
                <a:cxn ang="0">
                  <a:pos x="14" y="3"/>
                </a:cxn>
                <a:cxn ang="0">
                  <a:pos x="18" y="2"/>
                </a:cxn>
                <a:cxn ang="0">
                  <a:pos x="30" y="1"/>
                </a:cxn>
                <a:cxn ang="0">
                  <a:pos x="35" y="1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23" y="42"/>
                </a:cxn>
                <a:cxn ang="0">
                  <a:pos x="23" y="42"/>
                </a:cxn>
                <a:cxn ang="0">
                  <a:pos x="27" y="41"/>
                </a:cxn>
                <a:cxn ang="0">
                  <a:pos x="30" y="40"/>
                </a:cxn>
                <a:cxn ang="0">
                  <a:pos x="36" y="38"/>
                </a:cxn>
                <a:cxn ang="0">
                  <a:pos x="36" y="38"/>
                </a:cxn>
                <a:cxn ang="0">
                  <a:pos x="36" y="32"/>
                </a:cxn>
                <a:cxn ang="0">
                  <a:pos x="36" y="27"/>
                </a:cxn>
                <a:cxn ang="0">
                  <a:pos x="35" y="24"/>
                </a:cxn>
                <a:cxn ang="0">
                  <a:pos x="34" y="22"/>
                </a:cxn>
                <a:cxn ang="0">
                  <a:pos x="32" y="20"/>
                </a:cxn>
                <a:cxn ang="0">
                  <a:pos x="30" y="19"/>
                </a:cxn>
                <a:cxn ang="0">
                  <a:pos x="27" y="19"/>
                </a:cxn>
                <a:cxn ang="0">
                  <a:pos x="25" y="20"/>
                </a:cxn>
                <a:cxn ang="0">
                  <a:pos x="20" y="24"/>
                </a:cxn>
                <a:cxn ang="0">
                  <a:pos x="19" y="27"/>
                </a:cxn>
                <a:cxn ang="0">
                  <a:pos x="18" y="29"/>
                </a:cxn>
                <a:cxn ang="0">
                  <a:pos x="18" y="32"/>
                </a:cxn>
                <a:cxn ang="0">
                  <a:pos x="18" y="35"/>
                </a:cxn>
                <a:cxn ang="0">
                  <a:pos x="20" y="39"/>
                </a:cxn>
                <a:cxn ang="0">
                  <a:pos x="23" y="42"/>
                </a:cxn>
                <a:cxn ang="0">
                  <a:pos x="23" y="42"/>
                </a:cxn>
              </a:cxnLst>
              <a:rect l="0" t="0" r="r" b="b"/>
              <a:pathLst>
                <a:path w="51" h="62">
                  <a:moveTo>
                    <a:pt x="42" y="0"/>
                  </a:moveTo>
                  <a:lnTo>
                    <a:pt x="42" y="0"/>
                  </a:lnTo>
                  <a:lnTo>
                    <a:pt x="46" y="7"/>
                  </a:lnTo>
                  <a:lnTo>
                    <a:pt x="49" y="14"/>
                  </a:lnTo>
                  <a:lnTo>
                    <a:pt x="51" y="22"/>
                  </a:lnTo>
                  <a:lnTo>
                    <a:pt x="51" y="30"/>
                  </a:lnTo>
                  <a:lnTo>
                    <a:pt x="51" y="39"/>
                  </a:lnTo>
                  <a:lnTo>
                    <a:pt x="49" y="46"/>
                  </a:lnTo>
                  <a:lnTo>
                    <a:pt x="45" y="53"/>
                  </a:lnTo>
                  <a:lnTo>
                    <a:pt x="39" y="58"/>
                  </a:lnTo>
                  <a:lnTo>
                    <a:pt x="39" y="58"/>
                  </a:lnTo>
                  <a:lnTo>
                    <a:pt x="32" y="61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17" y="60"/>
                  </a:lnTo>
                  <a:lnTo>
                    <a:pt x="12" y="56"/>
                  </a:lnTo>
                  <a:lnTo>
                    <a:pt x="7" y="50"/>
                  </a:lnTo>
                  <a:lnTo>
                    <a:pt x="4" y="43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8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30" y="1"/>
                  </a:lnTo>
                  <a:lnTo>
                    <a:pt x="35" y="1"/>
                  </a:lnTo>
                  <a:lnTo>
                    <a:pt x="42" y="0"/>
                  </a:lnTo>
                  <a:lnTo>
                    <a:pt x="42" y="0"/>
                  </a:lnTo>
                  <a:close/>
                  <a:moveTo>
                    <a:pt x="23" y="42"/>
                  </a:moveTo>
                  <a:lnTo>
                    <a:pt x="23" y="42"/>
                  </a:lnTo>
                  <a:lnTo>
                    <a:pt x="27" y="41"/>
                  </a:lnTo>
                  <a:lnTo>
                    <a:pt x="30" y="40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2"/>
                  </a:lnTo>
                  <a:lnTo>
                    <a:pt x="36" y="27"/>
                  </a:lnTo>
                  <a:lnTo>
                    <a:pt x="35" y="24"/>
                  </a:lnTo>
                  <a:lnTo>
                    <a:pt x="34" y="22"/>
                  </a:lnTo>
                  <a:lnTo>
                    <a:pt x="32" y="20"/>
                  </a:lnTo>
                  <a:lnTo>
                    <a:pt x="30" y="19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0" y="24"/>
                  </a:lnTo>
                  <a:lnTo>
                    <a:pt x="19" y="27"/>
                  </a:lnTo>
                  <a:lnTo>
                    <a:pt x="18" y="29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20" y="39"/>
                  </a:lnTo>
                  <a:lnTo>
                    <a:pt x="23" y="42"/>
                  </a:lnTo>
                  <a:lnTo>
                    <a:pt x="23" y="4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233">
              <a:extLst>
                <a:ext uri="{FF2B5EF4-FFF2-40B4-BE49-F238E27FC236}">
                  <a16:creationId xmlns:a16="http://schemas.microsoft.com/office/drawing/2014/main" xmlns="" id="{D74C423D-8A6E-4323-BEE6-02683120BE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0438" y="3698875"/>
              <a:ext cx="31750" cy="3175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6"/>
                </a:cxn>
                <a:cxn ang="0">
                  <a:pos x="4" y="9"/>
                </a:cxn>
                <a:cxn ang="0">
                  <a:pos x="8" y="4"/>
                </a:cxn>
                <a:cxn ang="0">
                  <a:pos x="14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32" y="1"/>
                </a:cxn>
                <a:cxn ang="0">
                  <a:pos x="37" y="3"/>
                </a:cxn>
                <a:cxn ang="0">
                  <a:pos x="43" y="6"/>
                </a:cxn>
                <a:cxn ang="0">
                  <a:pos x="47" y="10"/>
                </a:cxn>
                <a:cxn ang="0">
                  <a:pos x="51" y="15"/>
                </a:cxn>
                <a:cxn ang="0">
                  <a:pos x="54" y="20"/>
                </a:cxn>
                <a:cxn ang="0">
                  <a:pos x="57" y="27"/>
                </a:cxn>
                <a:cxn ang="0">
                  <a:pos x="58" y="33"/>
                </a:cxn>
                <a:cxn ang="0">
                  <a:pos x="57" y="39"/>
                </a:cxn>
                <a:cxn ang="0">
                  <a:pos x="54" y="46"/>
                </a:cxn>
                <a:cxn ang="0">
                  <a:pos x="50" y="53"/>
                </a:cxn>
                <a:cxn ang="0">
                  <a:pos x="50" y="53"/>
                </a:cxn>
                <a:cxn ang="0">
                  <a:pos x="47" y="56"/>
                </a:cxn>
                <a:cxn ang="0">
                  <a:pos x="44" y="58"/>
                </a:cxn>
                <a:cxn ang="0">
                  <a:pos x="40" y="59"/>
                </a:cxn>
                <a:cxn ang="0">
                  <a:pos x="36" y="59"/>
                </a:cxn>
                <a:cxn ang="0">
                  <a:pos x="27" y="59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1" y="53"/>
                </a:cxn>
                <a:cxn ang="0">
                  <a:pos x="8" y="49"/>
                </a:cxn>
                <a:cxn ang="0">
                  <a:pos x="5" y="44"/>
                </a:cxn>
                <a:cxn ang="0">
                  <a:pos x="3" y="37"/>
                </a:cxn>
                <a:cxn ang="0">
                  <a:pos x="1" y="25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39" y="38"/>
                </a:cxn>
                <a:cxn ang="0">
                  <a:pos x="39" y="38"/>
                </a:cxn>
                <a:cxn ang="0">
                  <a:pos x="38" y="34"/>
                </a:cxn>
                <a:cxn ang="0">
                  <a:pos x="37" y="31"/>
                </a:cxn>
                <a:cxn ang="0">
                  <a:pos x="36" y="29"/>
                </a:cxn>
                <a:cxn ang="0">
                  <a:pos x="34" y="27"/>
                </a:cxn>
                <a:cxn ang="0">
                  <a:pos x="24" y="19"/>
                </a:cxn>
                <a:cxn ang="0">
                  <a:pos x="24" y="19"/>
                </a:cxn>
                <a:cxn ang="0">
                  <a:pos x="21" y="21"/>
                </a:cxn>
                <a:cxn ang="0">
                  <a:pos x="20" y="22"/>
                </a:cxn>
                <a:cxn ang="0">
                  <a:pos x="18" y="27"/>
                </a:cxn>
                <a:cxn ang="0">
                  <a:pos x="18" y="32"/>
                </a:cxn>
                <a:cxn ang="0">
                  <a:pos x="20" y="36"/>
                </a:cxn>
                <a:cxn ang="0">
                  <a:pos x="24" y="39"/>
                </a:cxn>
                <a:cxn ang="0">
                  <a:pos x="29" y="41"/>
                </a:cxn>
                <a:cxn ang="0">
                  <a:pos x="34" y="40"/>
                </a:cxn>
                <a:cxn ang="0">
                  <a:pos x="36" y="39"/>
                </a:cxn>
                <a:cxn ang="0">
                  <a:pos x="39" y="38"/>
                </a:cxn>
                <a:cxn ang="0">
                  <a:pos x="39" y="38"/>
                </a:cxn>
              </a:cxnLst>
              <a:rect l="0" t="0" r="r" b="b"/>
              <a:pathLst>
                <a:path w="58" h="59">
                  <a:moveTo>
                    <a:pt x="0" y="16"/>
                  </a:moveTo>
                  <a:lnTo>
                    <a:pt x="0" y="16"/>
                  </a:lnTo>
                  <a:lnTo>
                    <a:pt x="4" y="9"/>
                  </a:lnTo>
                  <a:lnTo>
                    <a:pt x="8" y="4"/>
                  </a:lnTo>
                  <a:lnTo>
                    <a:pt x="14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10"/>
                  </a:lnTo>
                  <a:lnTo>
                    <a:pt x="51" y="15"/>
                  </a:lnTo>
                  <a:lnTo>
                    <a:pt x="54" y="20"/>
                  </a:lnTo>
                  <a:lnTo>
                    <a:pt x="57" y="27"/>
                  </a:lnTo>
                  <a:lnTo>
                    <a:pt x="58" y="33"/>
                  </a:lnTo>
                  <a:lnTo>
                    <a:pt x="57" y="39"/>
                  </a:lnTo>
                  <a:lnTo>
                    <a:pt x="54" y="46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47" y="56"/>
                  </a:lnTo>
                  <a:lnTo>
                    <a:pt x="44" y="58"/>
                  </a:lnTo>
                  <a:lnTo>
                    <a:pt x="40" y="59"/>
                  </a:lnTo>
                  <a:lnTo>
                    <a:pt x="36" y="59"/>
                  </a:lnTo>
                  <a:lnTo>
                    <a:pt x="27" y="59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1" y="53"/>
                  </a:lnTo>
                  <a:lnTo>
                    <a:pt x="8" y="49"/>
                  </a:lnTo>
                  <a:lnTo>
                    <a:pt x="5" y="44"/>
                  </a:lnTo>
                  <a:lnTo>
                    <a:pt x="3" y="37"/>
                  </a:lnTo>
                  <a:lnTo>
                    <a:pt x="1" y="25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39" y="38"/>
                  </a:moveTo>
                  <a:lnTo>
                    <a:pt x="39" y="38"/>
                  </a:lnTo>
                  <a:lnTo>
                    <a:pt x="38" y="34"/>
                  </a:lnTo>
                  <a:lnTo>
                    <a:pt x="37" y="31"/>
                  </a:lnTo>
                  <a:lnTo>
                    <a:pt x="36" y="29"/>
                  </a:lnTo>
                  <a:lnTo>
                    <a:pt x="34" y="2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21"/>
                  </a:lnTo>
                  <a:lnTo>
                    <a:pt x="20" y="22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20" y="36"/>
                  </a:lnTo>
                  <a:lnTo>
                    <a:pt x="24" y="39"/>
                  </a:lnTo>
                  <a:lnTo>
                    <a:pt x="29" y="41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234">
              <a:extLst>
                <a:ext uri="{FF2B5EF4-FFF2-40B4-BE49-F238E27FC236}">
                  <a16:creationId xmlns:a16="http://schemas.microsoft.com/office/drawing/2014/main" xmlns="" id="{1EBCE6A4-EBEE-4F57-B894-ED227632FCE6}"/>
                </a:ext>
              </a:extLst>
            </p:cNvPr>
            <p:cNvSpPr/>
            <p:nvPr/>
          </p:nvSpPr>
          <p:spPr bwMode="auto">
            <a:xfrm>
              <a:off x="5819776" y="3727450"/>
              <a:ext cx="25400" cy="9525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46" y="11"/>
                </a:cxn>
                <a:cxn ang="0">
                  <a:pos x="46" y="11"/>
                </a:cxn>
                <a:cxn ang="0">
                  <a:pos x="43" y="14"/>
                </a:cxn>
                <a:cxn ang="0">
                  <a:pos x="38" y="17"/>
                </a:cxn>
                <a:cxn ang="0">
                  <a:pos x="32" y="18"/>
                </a:cxn>
                <a:cxn ang="0">
                  <a:pos x="26" y="18"/>
                </a:cxn>
                <a:cxn ang="0">
                  <a:pos x="14" y="17"/>
                </a:cxn>
                <a:cxn ang="0">
                  <a:pos x="9" y="17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" y="1"/>
                </a:cxn>
                <a:cxn ang="0">
                  <a:pos x="11" y="0"/>
                </a:cxn>
                <a:cxn ang="0">
                  <a:pos x="17" y="0"/>
                </a:cxn>
                <a:cxn ang="0">
                  <a:pos x="23" y="2"/>
                </a:cxn>
                <a:cxn ang="0">
                  <a:pos x="36" y="6"/>
                </a:cxn>
                <a:cxn ang="0">
                  <a:pos x="41" y="7"/>
                </a:cxn>
                <a:cxn ang="0">
                  <a:pos x="46" y="7"/>
                </a:cxn>
                <a:cxn ang="0">
                  <a:pos x="46" y="7"/>
                </a:cxn>
              </a:cxnLst>
              <a:rect l="0" t="0" r="r" b="b"/>
              <a:pathLst>
                <a:path w="46" h="18">
                  <a:moveTo>
                    <a:pt x="46" y="7"/>
                  </a:moveTo>
                  <a:lnTo>
                    <a:pt x="46" y="7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43" y="14"/>
                  </a:lnTo>
                  <a:lnTo>
                    <a:pt x="38" y="17"/>
                  </a:lnTo>
                  <a:lnTo>
                    <a:pt x="32" y="18"/>
                  </a:lnTo>
                  <a:lnTo>
                    <a:pt x="26" y="18"/>
                  </a:lnTo>
                  <a:lnTo>
                    <a:pt x="14" y="17"/>
                  </a:lnTo>
                  <a:lnTo>
                    <a:pt x="9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6" y="7"/>
                  </a:lnTo>
                  <a:lnTo>
                    <a:pt x="46" y="7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235">
              <a:extLst>
                <a:ext uri="{FF2B5EF4-FFF2-40B4-BE49-F238E27FC236}">
                  <a16:creationId xmlns:a16="http://schemas.microsoft.com/office/drawing/2014/main" xmlns="" id="{309BBED6-231B-41F2-80AB-12AB52093A61}"/>
                </a:ext>
              </a:extLst>
            </p:cNvPr>
            <p:cNvSpPr/>
            <p:nvPr/>
          </p:nvSpPr>
          <p:spPr bwMode="auto">
            <a:xfrm>
              <a:off x="5859463" y="3727450"/>
              <a:ext cx="11113" cy="20638"/>
            </a:xfrm>
            <a:custGeom>
              <a:avLst/>
              <a:gdLst/>
              <a:ahLst/>
              <a:cxnLst>
                <a:cxn ang="0">
                  <a:pos x="15" y="39"/>
                </a:cxn>
                <a:cxn ang="0">
                  <a:pos x="15" y="39"/>
                </a:cxn>
                <a:cxn ang="0">
                  <a:pos x="11" y="31"/>
                </a:cxn>
                <a:cxn ang="0">
                  <a:pos x="6" y="24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2" y="2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1" y="2"/>
                </a:cxn>
                <a:cxn ang="0">
                  <a:pos x="15" y="8"/>
                </a:cxn>
                <a:cxn ang="0">
                  <a:pos x="20" y="15"/>
                </a:cxn>
                <a:cxn ang="0">
                  <a:pos x="21" y="24"/>
                </a:cxn>
                <a:cxn ang="0">
                  <a:pos x="21" y="28"/>
                </a:cxn>
                <a:cxn ang="0">
                  <a:pos x="20" y="32"/>
                </a:cxn>
                <a:cxn ang="0">
                  <a:pos x="18" y="36"/>
                </a:cxn>
                <a:cxn ang="0">
                  <a:pos x="15" y="39"/>
                </a:cxn>
                <a:cxn ang="0">
                  <a:pos x="15" y="39"/>
                </a:cxn>
              </a:cxnLst>
              <a:rect l="0" t="0" r="r" b="b"/>
              <a:pathLst>
                <a:path w="21" h="39">
                  <a:moveTo>
                    <a:pt x="15" y="39"/>
                  </a:moveTo>
                  <a:lnTo>
                    <a:pt x="15" y="39"/>
                  </a:lnTo>
                  <a:lnTo>
                    <a:pt x="11" y="31"/>
                  </a:lnTo>
                  <a:lnTo>
                    <a:pt x="6" y="24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2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5" y="8"/>
                  </a:lnTo>
                  <a:lnTo>
                    <a:pt x="20" y="15"/>
                  </a:lnTo>
                  <a:lnTo>
                    <a:pt x="21" y="24"/>
                  </a:lnTo>
                  <a:lnTo>
                    <a:pt x="21" y="28"/>
                  </a:lnTo>
                  <a:lnTo>
                    <a:pt x="20" y="32"/>
                  </a:lnTo>
                  <a:lnTo>
                    <a:pt x="18" y="36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236">
              <a:extLst>
                <a:ext uri="{FF2B5EF4-FFF2-40B4-BE49-F238E27FC236}">
                  <a16:creationId xmlns:a16="http://schemas.microsoft.com/office/drawing/2014/main" xmlns="" id="{783E9BCD-FEA0-4FCA-91E3-AB8246AF1558}"/>
                </a:ext>
              </a:extLst>
            </p:cNvPr>
            <p:cNvSpPr/>
            <p:nvPr/>
          </p:nvSpPr>
          <p:spPr bwMode="auto">
            <a:xfrm>
              <a:off x="5791201" y="3735388"/>
              <a:ext cx="15875" cy="9525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"/>
                </a:cxn>
                <a:cxn ang="0">
                  <a:pos x="28" y="6"/>
                </a:cxn>
                <a:cxn ang="0">
                  <a:pos x="26" y="11"/>
                </a:cxn>
                <a:cxn ang="0">
                  <a:pos x="22" y="14"/>
                </a:cxn>
                <a:cxn ang="0">
                  <a:pos x="18" y="17"/>
                </a:cxn>
                <a:cxn ang="0">
                  <a:pos x="12" y="19"/>
                </a:cxn>
                <a:cxn ang="0">
                  <a:pos x="8" y="19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30" y="1"/>
                </a:cxn>
                <a:cxn ang="0">
                  <a:pos x="30" y="1"/>
                </a:cxn>
              </a:cxnLst>
              <a:rect l="0" t="0" r="r" b="b"/>
              <a:pathLst>
                <a:path w="30" h="19">
                  <a:moveTo>
                    <a:pt x="30" y="1"/>
                  </a:moveTo>
                  <a:lnTo>
                    <a:pt x="30" y="1"/>
                  </a:lnTo>
                  <a:lnTo>
                    <a:pt x="28" y="6"/>
                  </a:lnTo>
                  <a:lnTo>
                    <a:pt x="26" y="11"/>
                  </a:lnTo>
                  <a:lnTo>
                    <a:pt x="22" y="14"/>
                  </a:lnTo>
                  <a:lnTo>
                    <a:pt x="18" y="17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3" y="6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237">
              <a:extLst>
                <a:ext uri="{FF2B5EF4-FFF2-40B4-BE49-F238E27FC236}">
                  <a16:creationId xmlns:a16="http://schemas.microsoft.com/office/drawing/2014/main" xmlns="" id="{3533F45A-45CF-4F99-86D7-64C44BC507BD}"/>
                </a:ext>
              </a:extLst>
            </p:cNvPr>
            <p:cNvSpPr/>
            <p:nvPr/>
          </p:nvSpPr>
          <p:spPr bwMode="auto">
            <a:xfrm>
              <a:off x="5756276" y="3744913"/>
              <a:ext cx="19050" cy="11113"/>
            </a:xfrm>
            <a:custGeom>
              <a:avLst/>
              <a:gdLst/>
              <a:ahLst/>
              <a:cxnLst>
                <a:cxn ang="0">
                  <a:pos x="36" y="1"/>
                </a:cxn>
                <a:cxn ang="0">
                  <a:pos x="36" y="1"/>
                </a:cxn>
                <a:cxn ang="0">
                  <a:pos x="33" y="7"/>
                </a:cxn>
                <a:cxn ang="0">
                  <a:pos x="30" y="11"/>
                </a:cxn>
                <a:cxn ang="0">
                  <a:pos x="26" y="15"/>
                </a:cxn>
                <a:cxn ang="0">
                  <a:pos x="22" y="19"/>
                </a:cxn>
                <a:cxn ang="0">
                  <a:pos x="17" y="21"/>
                </a:cxn>
                <a:cxn ang="0">
                  <a:pos x="12" y="21"/>
                </a:cxn>
                <a:cxn ang="0">
                  <a:pos x="6" y="21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3" y="9"/>
                </a:cxn>
                <a:cxn ang="0">
                  <a:pos x="8" y="6"/>
                </a:cxn>
                <a:cxn ang="0">
                  <a:pos x="12" y="3"/>
                </a:cxn>
                <a:cxn ang="0">
                  <a:pos x="18" y="1"/>
                </a:cxn>
                <a:cxn ang="0">
                  <a:pos x="24" y="0"/>
                </a:cxn>
                <a:cxn ang="0">
                  <a:pos x="30" y="1"/>
                </a:cxn>
                <a:cxn ang="0">
                  <a:pos x="36" y="1"/>
                </a:cxn>
                <a:cxn ang="0">
                  <a:pos x="36" y="1"/>
                </a:cxn>
              </a:cxnLst>
              <a:rect l="0" t="0" r="r" b="b"/>
              <a:pathLst>
                <a:path w="36" h="21">
                  <a:moveTo>
                    <a:pt x="36" y="1"/>
                  </a:moveTo>
                  <a:lnTo>
                    <a:pt x="36" y="1"/>
                  </a:lnTo>
                  <a:lnTo>
                    <a:pt x="33" y="7"/>
                  </a:lnTo>
                  <a:lnTo>
                    <a:pt x="30" y="11"/>
                  </a:lnTo>
                  <a:lnTo>
                    <a:pt x="26" y="15"/>
                  </a:lnTo>
                  <a:lnTo>
                    <a:pt x="22" y="19"/>
                  </a:lnTo>
                  <a:lnTo>
                    <a:pt x="17" y="21"/>
                  </a:lnTo>
                  <a:lnTo>
                    <a:pt x="12" y="21"/>
                  </a:lnTo>
                  <a:lnTo>
                    <a:pt x="6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3" y="9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8" y="1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6" y="1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238">
              <a:extLst>
                <a:ext uri="{FF2B5EF4-FFF2-40B4-BE49-F238E27FC236}">
                  <a16:creationId xmlns:a16="http://schemas.microsoft.com/office/drawing/2014/main" xmlns="" id="{1E6A6615-D3E9-4CE6-BCB2-98979771E5D6}"/>
                </a:ext>
              </a:extLst>
            </p:cNvPr>
            <p:cNvSpPr/>
            <p:nvPr/>
          </p:nvSpPr>
          <p:spPr bwMode="auto">
            <a:xfrm>
              <a:off x="5715001" y="3749675"/>
              <a:ext cx="22225" cy="9525"/>
            </a:xfrm>
            <a:custGeom>
              <a:avLst/>
              <a:gdLst/>
              <a:ahLst/>
              <a:cxnLst>
                <a:cxn ang="0">
                  <a:pos x="43" y="12"/>
                </a:cxn>
                <a:cxn ang="0">
                  <a:pos x="43" y="12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3" y="16"/>
                </a:cxn>
                <a:cxn ang="0">
                  <a:pos x="11" y="19"/>
                </a:cxn>
                <a:cxn ang="0">
                  <a:pos x="5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4" y="5"/>
                </a:cxn>
                <a:cxn ang="0">
                  <a:pos x="8" y="3"/>
                </a:cxn>
                <a:cxn ang="0">
                  <a:pos x="11" y="1"/>
                </a:cxn>
                <a:cxn ang="0">
                  <a:pos x="18" y="0"/>
                </a:cxn>
                <a:cxn ang="0">
                  <a:pos x="26" y="0"/>
                </a:cxn>
                <a:cxn ang="0">
                  <a:pos x="33" y="2"/>
                </a:cxn>
                <a:cxn ang="0">
                  <a:pos x="37" y="4"/>
                </a:cxn>
                <a:cxn ang="0">
                  <a:pos x="40" y="6"/>
                </a:cxn>
                <a:cxn ang="0">
                  <a:pos x="42" y="9"/>
                </a:cxn>
                <a:cxn ang="0">
                  <a:pos x="43" y="12"/>
                </a:cxn>
                <a:cxn ang="0">
                  <a:pos x="43" y="12"/>
                </a:cxn>
              </a:cxnLst>
              <a:rect l="0" t="0" r="r" b="b"/>
              <a:pathLst>
                <a:path w="43" h="19">
                  <a:moveTo>
                    <a:pt x="43" y="12"/>
                  </a:moveTo>
                  <a:lnTo>
                    <a:pt x="43" y="12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3" y="16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4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3" y="2"/>
                  </a:lnTo>
                  <a:lnTo>
                    <a:pt x="37" y="4"/>
                  </a:lnTo>
                  <a:lnTo>
                    <a:pt x="40" y="6"/>
                  </a:lnTo>
                  <a:lnTo>
                    <a:pt x="42" y="9"/>
                  </a:lnTo>
                  <a:lnTo>
                    <a:pt x="43" y="12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239">
              <a:extLst>
                <a:ext uri="{FF2B5EF4-FFF2-40B4-BE49-F238E27FC236}">
                  <a16:creationId xmlns:a16="http://schemas.microsoft.com/office/drawing/2014/main" xmlns="" id="{E6E836BB-52B2-4394-86CF-A9DD9AA8047C}"/>
                </a:ext>
              </a:extLst>
            </p:cNvPr>
            <p:cNvSpPr/>
            <p:nvPr/>
          </p:nvSpPr>
          <p:spPr bwMode="auto">
            <a:xfrm>
              <a:off x="5722938" y="3752850"/>
              <a:ext cx="125413" cy="26988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0" y="50"/>
                </a:cxn>
                <a:cxn ang="0">
                  <a:pos x="2" y="44"/>
                </a:cxn>
                <a:cxn ang="0">
                  <a:pos x="7" y="40"/>
                </a:cxn>
                <a:cxn ang="0">
                  <a:pos x="11" y="37"/>
                </a:cxn>
                <a:cxn ang="0">
                  <a:pos x="16" y="35"/>
                </a:cxn>
                <a:cxn ang="0">
                  <a:pos x="28" y="30"/>
                </a:cxn>
                <a:cxn ang="0">
                  <a:pos x="33" y="28"/>
                </a:cxn>
                <a:cxn ang="0">
                  <a:pos x="39" y="25"/>
                </a:cxn>
                <a:cxn ang="0">
                  <a:pos x="39" y="25"/>
                </a:cxn>
                <a:cxn ang="0">
                  <a:pos x="87" y="18"/>
                </a:cxn>
                <a:cxn ang="0">
                  <a:pos x="135" y="11"/>
                </a:cxn>
                <a:cxn ang="0">
                  <a:pos x="229" y="0"/>
                </a:cxn>
                <a:cxn ang="0">
                  <a:pos x="229" y="0"/>
                </a:cxn>
                <a:cxn ang="0">
                  <a:pos x="233" y="2"/>
                </a:cxn>
                <a:cxn ang="0">
                  <a:pos x="235" y="4"/>
                </a:cxn>
                <a:cxn ang="0">
                  <a:pos x="236" y="7"/>
                </a:cxn>
                <a:cxn ang="0">
                  <a:pos x="236" y="10"/>
                </a:cxn>
                <a:cxn ang="0">
                  <a:pos x="236" y="13"/>
                </a:cxn>
                <a:cxn ang="0">
                  <a:pos x="235" y="17"/>
                </a:cxn>
                <a:cxn ang="0">
                  <a:pos x="234" y="18"/>
                </a:cxn>
                <a:cxn ang="0">
                  <a:pos x="231" y="18"/>
                </a:cxn>
                <a:cxn ang="0">
                  <a:pos x="231" y="18"/>
                </a:cxn>
                <a:cxn ang="0">
                  <a:pos x="231" y="19"/>
                </a:cxn>
                <a:cxn ang="0">
                  <a:pos x="230" y="20"/>
                </a:cxn>
                <a:cxn ang="0">
                  <a:pos x="226" y="21"/>
                </a:cxn>
                <a:cxn ang="0">
                  <a:pos x="215" y="22"/>
                </a:cxn>
                <a:cxn ang="0">
                  <a:pos x="204" y="23"/>
                </a:cxn>
                <a:cxn ang="0">
                  <a:pos x="199" y="24"/>
                </a:cxn>
                <a:cxn ang="0">
                  <a:pos x="196" y="27"/>
                </a:cxn>
                <a:cxn ang="0">
                  <a:pos x="196" y="27"/>
                </a:cxn>
                <a:cxn ang="0">
                  <a:pos x="187" y="26"/>
                </a:cxn>
                <a:cxn ang="0">
                  <a:pos x="176" y="25"/>
                </a:cxn>
                <a:cxn ang="0">
                  <a:pos x="151" y="25"/>
                </a:cxn>
                <a:cxn ang="0">
                  <a:pos x="125" y="27"/>
                </a:cxn>
                <a:cxn ang="0">
                  <a:pos x="102" y="30"/>
                </a:cxn>
                <a:cxn ang="0">
                  <a:pos x="102" y="30"/>
                </a:cxn>
                <a:cxn ang="0">
                  <a:pos x="76" y="37"/>
                </a:cxn>
                <a:cxn ang="0">
                  <a:pos x="51" y="44"/>
                </a:cxn>
                <a:cxn ang="0">
                  <a:pos x="38" y="48"/>
                </a:cxn>
                <a:cxn ang="0">
                  <a:pos x="25" y="50"/>
                </a:cxn>
                <a:cxn ang="0">
                  <a:pos x="13" y="51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236" h="51">
                  <a:moveTo>
                    <a:pt x="0" y="50"/>
                  </a:moveTo>
                  <a:lnTo>
                    <a:pt x="0" y="50"/>
                  </a:lnTo>
                  <a:lnTo>
                    <a:pt x="2" y="44"/>
                  </a:lnTo>
                  <a:lnTo>
                    <a:pt x="7" y="40"/>
                  </a:lnTo>
                  <a:lnTo>
                    <a:pt x="11" y="37"/>
                  </a:lnTo>
                  <a:lnTo>
                    <a:pt x="16" y="35"/>
                  </a:lnTo>
                  <a:lnTo>
                    <a:pt x="28" y="30"/>
                  </a:lnTo>
                  <a:lnTo>
                    <a:pt x="33" y="28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87" y="18"/>
                  </a:lnTo>
                  <a:lnTo>
                    <a:pt x="135" y="1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3" y="2"/>
                  </a:lnTo>
                  <a:lnTo>
                    <a:pt x="235" y="4"/>
                  </a:lnTo>
                  <a:lnTo>
                    <a:pt x="236" y="7"/>
                  </a:lnTo>
                  <a:lnTo>
                    <a:pt x="236" y="10"/>
                  </a:lnTo>
                  <a:lnTo>
                    <a:pt x="236" y="13"/>
                  </a:lnTo>
                  <a:lnTo>
                    <a:pt x="235" y="17"/>
                  </a:lnTo>
                  <a:lnTo>
                    <a:pt x="234" y="18"/>
                  </a:lnTo>
                  <a:lnTo>
                    <a:pt x="231" y="18"/>
                  </a:lnTo>
                  <a:lnTo>
                    <a:pt x="231" y="18"/>
                  </a:lnTo>
                  <a:lnTo>
                    <a:pt x="231" y="19"/>
                  </a:lnTo>
                  <a:lnTo>
                    <a:pt x="230" y="20"/>
                  </a:lnTo>
                  <a:lnTo>
                    <a:pt x="226" y="21"/>
                  </a:lnTo>
                  <a:lnTo>
                    <a:pt x="215" y="22"/>
                  </a:lnTo>
                  <a:lnTo>
                    <a:pt x="204" y="23"/>
                  </a:lnTo>
                  <a:lnTo>
                    <a:pt x="199" y="24"/>
                  </a:lnTo>
                  <a:lnTo>
                    <a:pt x="196" y="27"/>
                  </a:lnTo>
                  <a:lnTo>
                    <a:pt x="196" y="27"/>
                  </a:lnTo>
                  <a:lnTo>
                    <a:pt x="187" y="26"/>
                  </a:lnTo>
                  <a:lnTo>
                    <a:pt x="176" y="25"/>
                  </a:lnTo>
                  <a:lnTo>
                    <a:pt x="151" y="25"/>
                  </a:lnTo>
                  <a:lnTo>
                    <a:pt x="125" y="27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76" y="37"/>
                  </a:lnTo>
                  <a:lnTo>
                    <a:pt x="51" y="44"/>
                  </a:lnTo>
                  <a:lnTo>
                    <a:pt x="38" y="48"/>
                  </a:lnTo>
                  <a:lnTo>
                    <a:pt x="25" y="50"/>
                  </a:lnTo>
                  <a:lnTo>
                    <a:pt x="13" y="51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240">
              <a:extLst>
                <a:ext uri="{FF2B5EF4-FFF2-40B4-BE49-F238E27FC236}">
                  <a16:creationId xmlns:a16="http://schemas.microsoft.com/office/drawing/2014/main" xmlns="" id="{E9F2368C-8600-4FAA-A77D-28DBEA56AE13}"/>
                </a:ext>
              </a:extLst>
            </p:cNvPr>
            <p:cNvSpPr/>
            <p:nvPr/>
          </p:nvSpPr>
          <p:spPr bwMode="auto">
            <a:xfrm>
              <a:off x="5867401" y="3752850"/>
              <a:ext cx="952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6" y="4"/>
                </a:cxn>
                <a:cxn ang="0">
                  <a:pos x="17" y="7"/>
                </a:cxn>
                <a:cxn ang="0">
                  <a:pos x="18" y="14"/>
                </a:cxn>
                <a:cxn ang="0">
                  <a:pos x="18" y="23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15" y="33"/>
                </a:cxn>
                <a:cxn ang="0">
                  <a:pos x="13" y="34"/>
                </a:cxn>
                <a:cxn ang="0">
                  <a:pos x="12" y="35"/>
                </a:cxn>
                <a:cxn ang="0">
                  <a:pos x="9" y="35"/>
                </a:cxn>
                <a:cxn ang="0">
                  <a:pos x="9" y="35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1" y="5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" h="35">
                  <a:moveTo>
                    <a:pt x="4" y="0"/>
                  </a:moveTo>
                  <a:lnTo>
                    <a:pt x="4" y="0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8" y="14"/>
                  </a:lnTo>
                  <a:lnTo>
                    <a:pt x="18" y="2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2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4" y="26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1" y="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241">
              <a:extLst>
                <a:ext uri="{FF2B5EF4-FFF2-40B4-BE49-F238E27FC236}">
                  <a16:creationId xmlns:a16="http://schemas.microsoft.com/office/drawing/2014/main" xmlns="" id="{1B68231C-E338-4054-9BD9-0E5F5242185B}"/>
                </a:ext>
              </a:extLst>
            </p:cNvPr>
            <p:cNvSpPr/>
            <p:nvPr/>
          </p:nvSpPr>
          <p:spPr bwMode="auto">
            <a:xfrm>
              <a:off x="5694363" y="3757613"/>
              <a:ext cx="9525" cy="15875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12" y="30"/>
                </a:cxn>
                <a:cxn ang="0">
                  <a:pos x="8" y="28"/>
                </a:cxn>
                <a:cxn ang="0">
                  <a:pos x="4" y="25"/>
                </a:cxn>
                <a:cxn ang="0">
                  <a:pos x="2" y="20"/>
                </a:cxn>
                <a:cxn ang="0">
                  <a:pos x="1" y="16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5" y="5"/>
                </a:cxn>
                <a:cxn ang="0">
                  <a:pos x="17" y="9"/>
                </a:cxn>
                <a:cxn ang="0">
                  <a:pos x="19" y="13"/>
                </a:cxn>
                <a:cxn ang="0">
                  <a:pos x="19" y="18"/>
                </a:cxn>
                <a:cxn ang="0">
                  <a:pos x="19" y="23"/>
                </a:cxn>
                <a:cxn ang="0">
                  <a:pos x="17" y="27"/>
                </a:cxn>
                <a:cxn ang="0">
                  <a:pos x="12" y="30"/>
                </a:cxn>
                <a:cxn ang="0">
                  <a:pos x="12" y="30"/>
                </a:cxn>
              </a:cxnLst>
              <a:rect l="0" t="0" r="r" b="b"/>
              <a:pathLst>
                <a:path w="19" h="30">
                  <a:moveTo>
                    <a:pt x="12" y="30"/>
                  </a:moveTo>
                  <a:lnTo>
                    <a:pt x="12" y="30"/>
                  </a:lnTo>
                  <a:lnTo>
                    <a:pt x="8" y="28"/>
                  </a:lnTo>
                  <a:lnTo>
                    <a:pt x="4" y="25"/>
                  </a:lnTo>
                  <a:lnTo>
                    <a:pt x="2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9" y="13"/>
                  </a:lnTo>
                  <a:lnTo>
                    <a:pt x="19" y="18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242">
              <a:extLst>
                <a:ext uri="{FF2B5EF4-FFF2-40B4-BE49-F238E27FC236}">
                  <a16:creationId xmlns:a16="http://schemas.microsoft.com/office/drawing/2014/main" xmlns="" id="{961BFAF6-B882-4946-9E7E-ED1E256C23D4}"/>
                </a:ext>
              </a:extLst>
            </p:cNvPr>
            <p:cNvSpPr/>
            <p:nvPr/>
          </p:nvSpPr>
          <p:spPr bwMode="auto">
            <a:xfrm>
              <a:off x="5732463" y="3771900"/>
              <a:ext cx="119063" cy="33338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220" y="0"/>
                </a:cxn>
                <a:cxn ang="0">
                  <a:pos x="223" y="6"/>
                </a:cxn>
                <a:cxn ang="0">
                  <a:pos x="224" y="13"/>
                </a:cxn>
                <a:cxn ang="0">
                  <a:pos x="222" y="18"/>
                </a:cxn>
                <a:cxn ang="0">
                  <a:pos x="219" y="23"/>
                </a:cxn>
                <a:cxn ang="0">
                  <a:pos x="219" y="23"/>
                </a:cxn>
                <a:cxn ang="0">
                  <a:pos x="213" y="24"/>
                </a:cxn>
                <a:cxn ang="0">
                  <a:pos x="210" y="23"/>
                </a:cxn>
                <a:cxn ang="0">
                  <a:pos x="207" y="22"/>
                </a:cxn>
                <a:cxn ang="0">
                  <a:pos x="204" y="22"/>
                </a:cxn>
                <a:cxn ang="0">
                  <a:pos x="204" y="22"/>
                </a:cxn>
                <a:cxn ang="0">
                  <a:pos x="187" y="27"/>
                </a:cxn>
                <a:cxn ang="0">
                  <a:pos x="168" y="31"/>
                </a:cxn>
                <a:cxn ang="0">
                  <a:pos x="134" y="37"/>
                </a:cxn>
                <a:cxn ang="0">
                  <a:pos x="99" y="44"/>
                </a:cxn>
                <a:cxn ang="0">
                  <a:pos x="83" y="48"/>
                </a:cxn>
                <a:cxn ang="0">
                  <a:pos x="67" y="52"/>
                </a:cxn>
                <a:cxn ang="0">
                  <a:pos x="67" y="52"/>
                </a:cxn>
                <a:cxn ang="0">
                  <a:pos x="57" y="52"/>
                </a:cxn>
                <a:cxn ang="0">
                  <a:pos x="47" y="54"/>
                </a:cxn>
                <a:cxn ang="0">
                  <a:pos x="30" y="59"/>
                </a:cxn>
                <a:cxn ang="0">
                  <a:pos x="23" y="61"/>
                </a:cxn>
                <a:cxn ang="0">
                  <a:pos x="15" y="61"/>
                </a:cxn>
                <a:cxn ang="0">
                  <a:pos x="8" y="6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51"/>
                </a:cxn>
                <a:cxn ang="0">
                  <a:pos x="5" y="47"/>
                </a:cxn>
                <a:cxn ang="0">
                  <a:pos x="7" y="46"/>
                </a:cxn>
                <a:cxn ang="0">
                  <a:pos x="11" y="44"/>
                </a:cxn>
                <a:cxn ang="0">
                  <a:pos x="19" y="44"/>
                </a:cxn>
                <a:cxn ang="0">
                  <a:pos x="27" y="43"/>
                </a:cxn>
                <a:cxn ang="0">
                  <a:pos x="27" y="43"/>
                </a:cxn>
                <a:cxn ang="0">
                  <a:pos x="39" y="39"/>
                </a:cxn>
                <a:cxn ang="0">
                  <a:pos x="52" y="35"/>
                </a:cxn>
                <a:cxn ang="0">
                  <a:pos x="66" y="31"/>
                </a:cxn>
                <a:cxn ang="0">
                  <a:pos x="80" y="28"/>
                </a:cxn>
                <a:cxn ang="0">
                  <a:pos x="80" y="28"/>
                </a:cxn>
                <a:cxn ang="0">
                  <a:pos x="112" y="21"/>
                </a:cxn>
                <a:cxn ang="0">
                  <a:pos x="144" y="17"/>
                </a:cxn>
                <a:cxn ang="0">
                  <a:pos x="175" y="11"/>
                </a:cxn>
                <a:cxn ang="0">
                  <a:pos x="190" y="7"/>
                </a:cxn>
                <a:cxn ang="0">
                  <a:pos x="204" y="3"/>
                </a:cxn>
                <a:cxn ang="0">
                  <a:pos x="204" y="3"/>
                </a:cxn>
                <a:cxn ang="0">
                  <a:pos x="211" y="0"/>
                </a:cxn>
                <a:cxn ang="0">
                  <a:pos x="216" y="0"/>
                </a:cxn>
                <a:cxn ang="0">
                  <a:pos x="220" y="0"/>
                </a:cxn>
                <a:cxn ang="0">
                  <a:pos x="220" y="0"/>
                </a:cxn>
              </a:cxnLst>
              <a:rect l="0" t="0" r="r" b="b"/>
              <a:pathLst>
                <a:path w="224" h="61">
                  <a:moveTo>
                    <a:pt x="220" y="0"/>
                  </a:moveTo>
                  <a:lnTo>
                    <a:pt x="220" y="0"/>
                  </a:lnTo>
                  <a:lnTo>
                    <a:pt x="223" y="6"/>
                  </a:lnTo>
                  <a:lnTo>
                    <a:pt x="224" y="13"/>
                  </a:lnTo>
                  <a:lnTo>
                    <a:pt x="222" y="18"/>
                  </a:lnTo>
                  <a:lnTo>
                    <a:pt x="219" y="23"/>
                  </a:lnTo>
                  <a:lnTo>
                    <a:pt x="219" y="23"/>
                  </a:lnTo>
                  <a:lnTo>
                    <a:pt x="213" y="24"/>
                  </a:lnTo>
                  <a:lnTo>
                    <a:pt x="210" y="23"/>
                  </a:lnTo>
                  <a:lnTo>
                    <a:pt x="207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187" y="27"/>
                  </a:lnTo>
                  <a:lnTo>
                    <a:pt x="168" y="31"/>
                  </a:lnTo>
                  <a:lnTo>
                    <a:pt x="134" y="37"/>
                  </a:lnTo>
                  <a:lnTo>
                    <a:pt x="99" y="44"/>
                  </a:lnTo>
                  <a:lnTo>
                    <a:pt x="83" y="48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57" y="52"/>
                  </a:lnTo>
                  <a:lnTo>
                    <a:pt x="47" y="54"/>
                  </a:lnTo>
                  <a:lnTo>
                    <a:pt x="30" y="59"/>
                  </a:lnTo>
                  <a:lnTo>
                    <a:pt x="23" y="61"/>
                  </a:lnTo>
                  <a:lnTo>
                    <a:pt x="15" y="61"/>
                  </a:lnTo>
                  <a:lnTo>
                    <a:pt x="8" y="6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51"/>
                  </a:lnTo>
                  <a:lnTo>
                    <a:pt x="5" y="47"/>
                  </a:lnTo>
                  <a:lnTo>
                    <a:pt x="7" y="46"/>
                  </a:lnTo>
                  <a:lnTo>
                    <a:pt x="11" y="44"/>
                  </a:lnTo>
                  <a:lnTo>
                    <a:pt x="19" y="44"/>
                  </a:lnTo>
                  <a:lnTo>
                    <a:pt x="27" y="43"/>
                  </a:lnTo>
                  <a:lnTo>
                    <a:pt x="27" y="43"/>
                  </a:lnTo>
                  <a:lnTo>
                    <a:pt x="39" y="39"/>
                  </a:lnTo>
                  <a:lnTo>
                    <a:pt x="52" y="35"/>
                  </a:lnTo>
                  <a:lnTo>
                    <a:pt x="66" y="31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112" y="21"/>
                  </a:lnTo>
                  <a:lnTo>
                    <a:pt x="144" y="17"/>
                  </a:lnTo>
                  <a:lnTo>
                    <a:pt x="175" y="11"/>
                  </a:lnTo>
                  <a:lnTo>
                    <a:pt x="190" y="7"/>
                  </a:lnTo>
                  <a:lnTo>
                    <a:pt x="204" y="3"/>
                  </a:lnTo>
                  <a:lnTo>
                    <a:pt x="204" y="3"/>
                  </a:lnTo>
                  <a:lnTo>
                    <a:pt x="211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243">
              <a:extLst>
                <a:ext uri="{FF2B5EF4-FFF2-40B4-BE49-F238E27FC236}">
                  <a16:creationId xmlns:a16="http://schemas.microsoft.com/office/drawing/2014/main" xmlns="" id="{3D9D3CBE-868F-4194-9A9E-733C57B5E119}"/>
                </a:ext>
              </a:extLst>
            </p:cNvPr>
            <p:cNvSpPr/>
            <p:nvPr/>
          </p:nvSpPr>
          <p:spPr bwMode="auto">
            <a:xfrm>
              <a:off x="5870576" y="3779838"/>
              <a:ext cx="11113" cy="17463"/>
            </a:xfrm>
            <a:custGeom>
              <a:avLst/>
              <a:gdLst/>
              <a:ahLst/>
              <a:cxnLst>
                <a:cxn ang="0">
                  <a:pos x="16" y="33"/>
                </a:cxn>
                <a:cxn ang="0">
                  <a:pos x="16" y="33"/>
                </a:cxn>
                <a:cxn ang="0">
                  <a:pos x="11" y="32"/>
                </a:cxn>
                <a:cxn ang="0">
                  <a:pos x="6" y="33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0" y="14"/>
                </a:cxn>
                <a:cxn ang="0">
                  <a:pos x="1" y="7"/>
                </a:cxn>
                <a:cxn ang="0">
                  <a:pos x="4" y="3"/>
                </a:cxn>
                <a:cxn ang="0">
                  <a:pos x="6" y="1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1"/>
                </a:cxn>
                <a:cxn ang="0">
                  <a:pos x="18" y="3"/>
                </a:cxn>
                <a:cxn ang="0">
                  <a:pos x="21" y="6"/>
                </a:cxn>
                <a:cxn ang="0">
                  <a:pos x="21" y="6"/>
                </a:cxn>
                <a:cxn ang="0">
                  <a:pos x="22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6" y="33"/>
                </a:cxn>
                <a:cxn ang="0">
                  <a:pos x="16" y="33"/>
                </a:cxn>
              </a:cxnLst>
              <a:rect l="0" t="0" r="r" b="b"/>
              <a:pathLst>
                <a:path w="22" h="33">
                  <a:moveTo>
                    <a:pt x="16" y="33"/>
                  </a:moveTo>
                  <a:lnTo>
                    <a:pt x="16" y="33"/>
                  </a:lnTo>
                  <a:lnTo>
                    <a:pt x="11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1" y="7"/>
                  </a:lnTo>
                  <a:lnTo>
                    <a:pt x="4" y="3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244">
              <a:extLst>
                <a:ext uri="{FF2B5EF4-FFF2-40B4-BE49-F238E27FC236}">
                  <a16:creationId xmlns:a16="http://schemas.microsoft.com/office/drawing/2014/main" xmlns="" id="{1E47E016-0D04-4787-8B02-C2EE16CF65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7351" y="3781425"/>
              <a:ext cx="28575" cy="31750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8" y="2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6" y="6"/>
                </a:cxn>
                <a:cxn ang="0">
                  <a:pos x="49" y="12"/>
                </a:cxn>
                <a:cxn ang="0">
                  <a:pos x="53" y="17"/>
                </a:cxn>
                <a:cxn ang="0">
                  <a:pos x="54" y="23"/>
                </a:cxn>
                <a:cxn ang="0">
                  <a:pos x="54" y="31"/>
                </a:cxn>
                <a:cxn ang="0">
                  <a:pos x="54" y="38"/>
                </a:cxn>
                <a:cxn ang="0">
                  <a:pos x="52" y="45"/>
                </a:cxn>
                <a:cxn ang="0">
                  <a:pos x="48" y="51"/>
                </a:cxn>
                <a:cxn ang="0">
                  <a:pos x="43" y="56"/>
                </a:cxn>
                <a:cxn ang="0">
                  <a:pos x="38" y="60"/>
                </a:cxn>
                <a:cxn ang="0">
                  <a:pos x="31" y="62"/>
                </a:cxn>
                <a:cxn ang="0">
                  <a:pos x="24" y="62"/>
                </a:cxn>
                <a:cxn ang="0">
                  <a:pos x="14" y="61"/>
                </a:cxn>
                <a:cxn ang="0">
                  <a:pos x="14" y="61"/>
                </a:cxn>
                <a:cxn ang="0">
                  <a:pos x="9" y="55"/>
                </a:cxn>
                <a:cxn ang="0">
                  <a:pos x="3" y="47"/>
                </a:cxn>
                <a:cxn ang="0">
                  <a:pos x="1" y="38"/>
                </a:cxn>
                <a:cxn ang="0">
                  <a:pos x="0" y="30"/>
                </a:cxn>
                <a:cxn ang="0">
                  <a:pos x="1" y="21"/>
                </a:cxn>
                <a:cxn ang="0">
                  <a:pos x="4" y="14"/>
                </a:cxn>
                <a:cxn ang="0">
                  <a:pos x="7" y="10"/>
                </a:cxn>
                <a:cxn ang="0">
                  <a:pos x="10" y="7"/>
                </a:cxn>
                <a:cxn ang="0">
                  <a:pos x="14" y="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21" y="41"/>
                </a:cxn>
                <a:cxn ang="0">
                  <a:pos x="27" y="42"/>
                </a:cxn>
                <a:cxn ang="0">
                  <a:pos x="33" y="42"/>
                </a:cxn>
                <a:cxn ang="0">
                  <a:pos x="39" y="40"/>
                </a:cxn>
                <a:cxn ang="0">
                  <a:pos x="39" y="40"/>
                </a:cxn>
                <a:cxn ang="0">
                  <a:pos x="40" y="35"/>
                </a:cxn>
                <a:cxn ang="0">
                  <a:pos x="40" y="32"/>
                </a:cxn>
                <a:cxn ang="0">
                  <a:pos x="39" y="29"/>
                </a:cxn>
                <a:cxn ang="0">
                  <a:pos x="38" y="27"/>
                </a:cxn>
                <a:cxn ang="0">
                  <a:pos x="34" y="21"/>
                </a:cxn>
                <a:cxn ang="0">
                  <a:pos x="29" y="17"/>
                </a:cxn>
                <a:cxn ang="0">
                  <a:pos x="29" y="17"/>
                </a:cxn>
                <a:cxn ang="0">
                  <a:pos x="24" y="21"/>
                </a:cxn>
                <a:cxn ang="0">
                  <a:pos x="19" y="27"/>
                </a:cxn>
                <a:cxn ang="0">
                  <a:pos x="17" y="32"/>
                </a:cxn>
                <a:cxn ang="0">
                  <a:pos x="16" y="38"/>
                </a:cxn>
                <a:cxn ang="0">
                  <a:pos x="16" y="38"/>
                </a:cxn>
              </a:cxnLst>
              <a:rect l="0" t="0" r="r" b="b"/>
              <a:pathLst>
                <a:path w="54" h="62">
                  <a:moveTo>
                    <a:pt x="18" y="2"/>
                  </a:moveTo>
                  <a:lnTo>
                    <a:pt x="18" y="2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41" y="2"/>
                  </a:lnTo>
                  <a:lnTo>
                    <a:pt x="46" y="6"/>
                  </a:lnTo>
                  <a:lnTo>
                    <a:pt x="49" y="12"/>
                  </a:lnTo>
                  <a:lnTo>
                    <a:pt x="53" y="17"/>
                  </a:lnTo>
                  <a:lnTo>
                    <a:pt x="54" y="23"/>
                  </a:lnTo>
                  <a:lnTo>
                    <a:pt x="54" y="31"/>
                  </a:lnTo>
                  <a:lnTo>
                    <a:pt x="54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6"/>
                  </a:lnTo>
                  <a:lnTo>
                    <a:pt x="38" y="60"/>
                  </a:lnTo>
                  <a:lnTo>
                    <a:pt x="31" y="62"/>
                  </a:lnTo>
                  <a:lnTo>
                    <a:pt x="24" y="62"/>
                  </a:lnTo>
                  <a:lnTo>
                    <a:pt x="14" y="61"/>
                  </a:lnTo>
                  <a:lnTo>
                    <a:pt x="14" y="61"/>
                  </a:lnTo>
                  <a:lnTo>
                    <a:pt x="9" y="55"/>
                  </a:lnTo>
                  <a:lnTo>
                    <a:pt x="3" y="47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1" y="21"/>
                  </a:lnTo>
                  <a:lnTo>
                    <a:pt x="4" y="14"/>
                  </a:lnTo>
                  <a:lnTo>
                    <a:pt x="7" y="10"/>
                  </a:lnTo>
                  <a:lnTo>
                    <a:pt x="10" y="7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16" y="38"/>
                  </a:moveTo>
                  <a:lnTo>
                    <a:pt x="16" y="38"/>
                  </a:lnTo>
                  <a:lnTo>
                    <a:pt x="21" y="41"/>
                  </a:lnTo>
                  <a:lnTo>
                    <a:pt x="27" y="42"/>
                  </a:lnTo>
                  <a:lnTo>
                    <a:pt x="33" y="42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40" y="35"/>
                  </a:lnTo>
                  <a:lnTo>
                    <a:pt x="40" y="32"/>
                  </a:lnTo>
                  <a:lnTo>
                    <a:pt x="39" y="29"/>
                  </a:lnTo>
                  <a:lnTo>
                    <a:pt x="38" y="27"/>
                  </a:lnTo>
                  <a:lnTo>
                    <a:pt x="34" y="21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4" y="21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245">
              <a:extLst>
                <a:ext uri="{FF2B5EF4-FFF2-40B4-BE49-F238E27FC236}">
                  <a16:creationId xmlns:a16="http://schemas.microsoft.com/office/drawing/2014/main" xmlns="" id="{5EDAD39F-8AD8-4754-9821-6EA5C589D5D0}"/>
                </a:ext>
              </a:extLst>
            </p:cNvPr>
            <p:cNvSpPr/>
            <p:nvPr/>
          </p:nvSpPr>
          <p:spPr bwMode="auto">
            <a:xfrm>
              <a:off x="5697538" y="3789363"/>
              <a:ext cx="11113" cy="238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11" y="10"/>
                </a:cxn>
                <a:cxn ang="0">
                  <a:pos x="15" y="15"/>
                </a:cxn>
                <a:cxn ang="0">
                  <a:pos x="17" y="20"/>
                </a:cxn>
                <a:cxn ang="0">
                  <a:pos x="19" y="27"/>
                </a:cxn>
                <a:cxn ang="0">
                  <a:pos x="20" y="32"/>
                </a:cxn>
                <a:cxn ang="0">
                  <a:pos x="20" y="39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14" y="43"/>
                </a:cxn>
                <a:cxn ang="0">
                  <a:pos x="12" y="43"/>
                </a:cxn>
                <a:cxn ang="0">
                  <a:pos x="6" y="40"/>
                </a:cxn>
                <a:cxn ang="0">
                  <a:pos x="3" y="34"/>
                </a:cxn>
                <a:cxn ang="0">
                  <a:pos x="1" y="29"/>
                </a:cxn>
                <a:cxn ang="0">
                  <a:pos x="0" y="21"/>
                </a:cxn>
                <a:cxn ang="0">
                  <a:pos x="0" y="14"/>
                </a:cxn>
                <a:cxn ang="0">
                  <a:pos x="1" y="6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20" h="44">
                  <a:moveTo>
                    <a:pt x="3" y="0"/>
                  </a:moveTo>
                  <a:lnTo>
                    <a:pt x="3" y="0"/>
                  </a:lnTo>
                  <a:lnTo>
                    <a:pt x="11" y="10"/>
                  </a:lnTo>
                  <a:lnTo>
                    <a:pt x="15" y="15"/>
                  </a:lnTo>
                  <a:lnTo>
                    <a:pt x="17" y="20"/>
                  </a:lnTo>
                  <a:lnTo>
                    <a:pt x="19" y="27"/>
                  </a:lnTo>
                  <a:lnTo>
                    <a:pt x="20" y="32"/>
                  </a:lnTo>
                  <a:lnTo>
                    <a:pt x="20" y="39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4" y="43"/>
                  </a:lnTo>
                  <a:lnTo>
                    <a:pt x="12" y="43"/>
                  </a:lnTo>
                  <a:lnTo>
                    <a:pt x="6" y="40"/>
                  </a:lnTo>
                  <a:lnTo>
                    <a:pt x="3" y="34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246">
              <a:extLst>
                <a:ext uri="{FF2B5EF4-FFF2-40B4-BE49-F238E27FC236}">
                  <a16:creationId xmlns:a16="http://schemas.microsoft.com/office/drawing/2014/main" xmlns="" id="{00BDD5AF-FD90-4CF0-8FED-E144ECFB9BB1}"/>
                </a:ext>
              </a:extLst>
            </p:cNvPr>
            <p:cNvSpPr/>
            <p:nvPr/>
          </p:nvSpPr>
          <p:spPr bwMode="auto">
            <a:xfrm>
              <a:off x="5840413" y="3792538"/>
              <a:ext cx="23813" cy="111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42" y="3"/>
                </a:cxn>
                <a:cxn ang="0">
                  <a:pos x="43" y="5"/>
                </a:cxn>
                <a:cxn ang="0">
                  <a:pos x="44" y="11"/>
                </a:cxn>
                <a:cxn ang="0">
                  <a:pos x="43" y="18"/>
                </a:cxn>
                <a:cxn ang="0">
                  <a:pos x="42" y="20"/>
                </a:cxn>
                <a:cxn ang="0">
                  <a:pos x="39" y="22"/>
                </a:cxn>
                <a:cxn ang="0">
                  <a:pos x="39" y="22"/>
                </a:cxn>
                <a:cxn ang="0">
                  <a:pos x="19" y="21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4"/>
                </a:cxn>
                <a:cxn ang="0">
                  <a:pos x="6" y="11"/>
                </a:cxn>
                <a:cxn ang="0">
                  <a:pos x="11" y="8"/>
                </a:cxn>
                <a:cxn ang="0">
                  <a:pos x="16" y="7"/>
                </a:cxn>
                <a:cxn ang="0">
                  <a:pos x="28" y="4"/>
                </a:cxn>
                <a:cxn ang="0">
                  <a:pos x="39" y="0"/>
                </a:cxn>
                <a:cxn ang="0">
                  <a:pos x="39" y="0"/>
                </a:cxn>
              </a:cxnLst>
              <a:rect l="0" t="0" r="r" b="b"/>
              <a:pathLst>
                <a:path w="44" h="22">
                  <a:moveTo>
                    <a:pt x="39" y="0"/>
                  </a:moveTo>
                  <a:lnTo>
                    <a:pt x="39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4" y="11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19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11"/>
                  </a:lnTo>
                  <a:lnTo>
                    <a:pt x="11" y="8"/>
                  </a:lnTo>
                  <a:lnTo>
                    <a:pt x="16" y="7"/>
                  </a:lnTo>
                  <a:lnTo>
                    <a:pt x="28" y="4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247">
              <a:extLst>
                <a:ext uri="{FF2B5EF4-FFF2-40B4-BE49-F238E27FC236}">
                  <a16:creationId xmlns:a16="http://schemas.microsoft.com/office/drawing/2014/main" xmlns="" id="{9FEED576-AD62-4997-AF3B-3B86AF7E2203}"/>
                </a:ext>
              </a:extLst>
            </p:cNvPr>
            <p:cNvSpPr/>
            <p:nvPr/>
          </p:nvSpPr>
          <p:spPr bwMode="auto">
            <a:xfrm>
              <a:off x="5807076" y="3803650"/>
              <a:ext cx="23813" cy="7938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5" y="7"/>
                </a:cxn>
                <a:cxn ang="0">
                  <a:pos x="41" y="11"/>
                </a:cxn>
                <a:cxn ang="0">
                  <a:pos x="36" y="14"/>
                </a:cxn>
                <a:cxn ang="0">
                  <a:pos x="31" y="15"/>
                </a:cxn>
                <a:cxn ang="0">
                  <a:pos x="23" y="16"/>
                </a:cxn>
                <a:cxn ang="0">
                  <a:pos x="10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3" y="13"/>
                </a:cxn>
                <a:cxn ang="0">
                  <a:pos x="8" y="8"/>
                </a:cxn>
                <a:cxn ang="0">
                  <a:pos x="15" y="4"/>
                </a:cxn>
                <a:cxn ang="0">
                  <a:pos x="22" y="1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39" y="1"/>
                </a:cxn>
                <a:cxn ang="0">
                  <a:pos x="41" y="2"/>
                </a:cxn>
                <a:cxn ang="0">
                  <a:pos x="44" y="4"/>
                </a:cxn>
                <a:cxn ang="0">
                  <a:pos x="45" y="7"/>
                </a:cxn>
                <a:cxn ang="0">
                  <a:pos x="45" y="7"/>
                </a:cxn>
              </a:cxnLst>
              <a:rect l="0" t="0" r="r" b="b"/>
              <a:pathLst>
                <a:path w="45" h="17">
                  <a:moveTo>
                    <a:pt x="45" y="7"/>
                  </a:moveTo>
                  <a:lnTo>
                    <a:pt x="45" y="7"/>
                  </a:lnTo>
                  <a:lnTo>
                    <a:pt x="41" y="11"/>
                  </a:lnTo>
                  <a:lnTo>
                    <a:pt x="36" y="14"/>
                  </a:lnTo>
                  <a:lnTo>
                    <a:pt x="31" y="15"/>
                  </a:lnTo>
                  <a:lnTo>
                    <a:pt x="23" y="16"/>
                  </a:lnTo>
                  <a:lnTo>
                    <a:pt x="1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1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4" y="4"/>
                  </a:lnTo>
                  <a:lnTo>
                    <a:pt x="45" y="7"/>
                  </a:lnTo>
                  <a:lnTo>
                    <a:pt x="45" y="7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248">
              <a:extLst>
                <a:ext uri="{FF2B5EF4-FFF2-40B4-BE49-F238E27FC236}">
                  <a16:creationId xmlns:a16="http://schemas.microsoft.com/office/drawing/2014/main" xmlns="" id="{9A21617A-D6D9-4FFA-89D8-87F79AE40325}"/>
                </a:ext>
              </a:extLst>
            </p:cNvPr>
            <p:cNvSpPr/>
            <p:nvPr/>
          </p:nvSpPr>
          <p:spPr bwMode="auto">
            <a:xfrm>
              <a:off x="5768976" y="3811588"/>
              <a:ext cx="22225" cy="9525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8" y="2"/>
                </a:cxn>
                <a:cxn ang="0">
                  <a:pos x="40" y="3"/>
                </a:cxn>
                <a:cxn ang="0">
                  <a:pos x="40" y="7"/>
                </a:cxn>
                <a:cxn ang="0">
                  <a:pos x="38" y="12"/>
                </a:cxn>
                <a:cxn ang="0">
                  <a:pos x="37" y="17"/>
                </a:cxn>
                <a:cxn ang="0">
                  <a:pos x="37" y="17"/>
                </a:cxn>
                <a:cxn ang="0">
                  <a:pos x="17" y="16"/>
                </a:cxn>
                <a:cxn ang="0">
                  <a:pos x="7" y="15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8"/>
                </a:cxn>
                <a:cxn ang="0">
                  <a:pos x="6" y="6"/>
                </a:cxn>
                <a:cxn ang="0">
                  <a:pos x="11" y="4"/>
                </a:cxn>
                <a:cxn ang="0">
                  <a:pos x="16" y="3"/>
                </a:cxn>
                <a:cxn ang="0">
                  <a:pos x="27" y="2"/>
                </a:cxn>
                <a:cxn ang="0">
                  <a:pos x="33" y="1"/>
                </a:cxn>
                <a:cxn ang="0">
                  <a:pos x="37" y="0"/>
                </a:cxn>
                <a:cxn ang="0">
                  <a:pos x="37" y="0"/>
                </a:cxn>
              </a:cxnLst>
              <a:rect l="0" t="0" r="r" b="b"/>
              <a:pathLst>
                <a:path w="40" h="17">
                  <a:moveTo>
                    <a:pt x="37" y="0"/>
                  </a:moveTo>
                  <a:lnTo>
                    <a:pt x="37" y="0"/>
                  </a:lnTo>
                  <a:lnTo>
                    <a:pt x="38" y="2"/>
                  </a:lnTo>
                  <a:lnTo>
                    <a:pt x="40" y="3"/>
                  </a:lnTo>
                  <a:lnTo>
                    <a:pt x="40" y="7"/>
                  </a:lnTo>
                  <a:lnTo>
                    <a:pt x="38" y="12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17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6"/>
                  </a:lnTo>
                  <a:lnTo>
                    <a:pt x="11" y="4"/>
                  </a:lnTo>
                  <a:lnTo>
                    <a:pt x="16" y="3"/>
                  </a:lnTo>
                  <a:lnTo>
                    <a:pt x="27" y="2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249">
              <a:extLst>
                <a:ext uri="{FF2B5EF4-FFF2-40B4-BE49-F238E27FC236}">
                  <a16:creationId xmlns:a16="http://schemas.microsoft.com/office/drawing/2014/main" xmlns="" id="{D87A6440-4947-4768-8463-0D205B42317A}"/>
                </a:ext>
              </a:extLst>
            </p:cNvPr>
            <p:cNvSpPr/>
            <p:nvPr/>
          </p:nvSpPr>
          <p:spPr bwMode="auto">
            <a:xfrm>
              <a:off x="5734051" y="3817938"/>
              <a:ext cx="22225" cy="9525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42" y="15"/>
                </a:cxn>
                <a:cxn ang="0">
                  <a:pos x="22" y="18"/>
                </a:cxn>
                <a:cxn ang="0">
                  <a:pos x="11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6" y="9"/>
                </a:cxn>
                <a:cxn ang="0">
                  <a:pos x="9" y="7"/>
                </a:cxn>
                <a:cxn ang="0">
                  <a:pos x="17" y="3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0" y="2"/>
                </a:cxn>
                <a:cxn ang="0">
                  <a:pos x="42" y="4"/>
                </a:cxn>
                <a:cxn ang="0">
                  <a:pos x="43" y="6"/>
                </a:cxn>
                <a:cxn ang="0">
                  <a:pos x="43" y="10"/>
                </a:cxn>
                <a:cxn ang="0">
                  <a:pos x="42" y="15"/>
                </a:cxn>
                <a:cxn ang="0">
                  <a:pos x="42" y="15"/>
                </a:cxn>
              </a:cxnLst>
              <a:rect l="0" t="0" r="r" b="b"/>
              <a:pathLst>
                <a:path w="43" h="19">
                  <a:moveTo>
                    <a:pt x="42" y="15"/>
                  </a:moveTo>
                  <a:lnTo>
                    <a:pt x="42" y="15"/>
                  </a:lnTo>
                  <a:lnTo>
                    <a:pt x="22" y="18"/>
                  </a:lnTo>
                  <a:lnTo>
                    <a:pt x="11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6" y="9"/>
                  </a:lnTo>
                  <a:lnTo>
                    <a:pt x="9" y="7"/>
                  </a:lnTo>
                  <a:lnTo>
                    <a:pt x="17" y="3"/>
                  </a:lnTo>
                  <a:lnTo>
                    <a:pt x="25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3" y="6"/>
                  </a:lnTo>
                  <a:lnTo>
                    <a:pt x="43" y="10"/>
                  </a:lnTo>
                  <a:lnTo>
                    <a:pt x="42" y="15"/>
                  </a:lnTo>
                  <a:lnTo>
                    <a:pt x="42" y="15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250">
              <a:extLst>
                <a:ext uri="{FF2B5EF4-FFF2-40B4-BE49-F238E27FC236}">
                  <a16:creationId xmlns:a16="http://schemas.microsoft.com/office/drawing/2014/main" xmlns="" id="{E3121446-5CD7-474F-9344-8DA723048350}"/>
                </a:ext>
              </a:extLst>
            </p:cNvPr>
            <p:cNvSpPr/>
            <p:nvPr/>
          </p:nvSpPr>
          <p:spPr bwMode="auto">
            <a:xfrm>
              <a:off x="5707063" y="3817938"/>
              <a:ext cx="14288" cy="11113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8" y="12"/>
                </a:cxn>
                <a:cxn ang="0">
                  <a:pos x="27" y="15"/>
                </a:cxn>
                <a:cxn ang="0">
                  <a:pos x="26" y="17"/>
                </a:cxn>
                <a:cxn ang="0">
                  <a:pos x="22" y="19"/>
                </a:cxn>
                <a:cxn ang="0">
                  <a:pos x="16" y="20"/>
                </a:cxn>
                <a:cxn ang="0">
                  <a:pos x="9" y="20"/>
                </a:cxn>
                <a:cxn ang="0">
                  <a:pos x="9" y="20"/>
                </a:cxn>
                <a:cxn ang="0">
                  <a:pos x="7" y="15"/>
                </a:cxn>
                <a:cxn ang="0">
                  <a:pos x="2" y="10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7" y="2"/>
                </a:cxn>
                <a:cxn ang="0">
                  <a:pos x="20" y="4"/>
                </a:cxn>
                <a:cxn ang="0">
                  <a:pos x="24" y="6"/>
                </a:cxn>
                <a:cxn ang="0">
                  <a:pos x="27" y="8"/>
                </a:cxn>
                <a:cxn ang="0">
                  <a:pos x="28" y="12"/>
                </a:cxn>
                <a:cxn ang="0">
                  <a:pos x="28" y="12"/>
                </a:cxn>
              </a:cxnLst>
              <a:rect l="0" t="0" r="r" b="b"/>
              <a:pathLst>
                <a:path w="28" h="20">
                  <a:moveTo>
                    <a:pt x="28" y="12"/>
                  </a:moveTo>
                  <a:lnTo>
                    <a:pt x="28" y="12"/>
                  </a:lnTo>
                  <a:lnTo>
                    <a:pt x="27" y="15"/>
                  </a:lnTo>
                  <a:lnTo>
                    <a:pt x="26" y="17"/>
                  </a:lnTo>
                  <a:lnTo>
                    <a:pt x="22" y="19"/>
                  </a:lnTo>
                  <a:lnTo>
                    <a:pt x="1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7" y="15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0" y="4"/>
                  </a:lnTo>
                  <a:lnTo>
                    <a:pt x="24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251">
              <a:extLst>
                <a:ext uri="{FF2B5EF4-FFF2-40B4-BE49-F238E27FC236}">
                  <a16:creationId xmlns:a16="http://schemas.microsoft.com/office/drawing/2014/main" xmlns="" id="{7B46782B-8B01-4549-A2EE-A70494F63E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3701" y="3829050"/>
              <a:ext cx="33338" cy="30163"/>
            </a:xfrm>
            <a:custGeom>
              <a:avLst/>
              <a:gdLst/>
              <a:ahLst/>
              <a:cxnLst>
                <a:cxn ang="0">
                  <a:pos x="53" y="6"/>
                </a:cxn>
                <a:cxn ang="0">
                  <a:pos x="53" y="6"/>
                </a:cxn>
                <a:cxn ang="0">
                  <a:pos x="59" y="15"/>
                </a:cxn>
                <a:cxn ang="0">
                  <a:pos x="62" y="24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8" y="44"/>
                </a:cxn>
                <a:cxn ang="0">
                  <a:pos x="54" y="49"/>
                </a:cxn>
                <a:cxn ang="0">
                  <a:pos x="47" y="52"/>
                </a:cxn>
                <a:cxn ang="0">
                  <a:pos x="41" y="56"/>
                </a:cxn>
                <a:cxn ang="0">
                  <a:pos x="33" y="57"/>
                </a:cxn>
                <a:cxn ang="0">
                  <a:pos x="26" y="57"/>
                </a:cxn>
                <a:cxn ang="0">
                  <a:pos x="18" y="56"/>
                </a:cxn>
                <a:cxn ang="0">
                  <a:pos x="12" y="52"/>
                </a:cxn>
                <a:cxn ang="0">
                  <a:pos x="7" y="47"/>
                </a:cxn>
                <a:cxn ang="0">
                  <a:pos x="2" y="42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2" y="15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12" y="4"/>
                </a:cxn>
                <a:cxn ang="0">
                  <a:pos x="18" y="1"/>
                </a:cxn>
                <a:cxn ang="0">
                  <a:pos x="27" y="0"/>
                </a:cxn>
                <a:cxn ang="0">
                  <a:pos x="35" y="1"/>
                </a:cxn>
                <a:cxn ang="0">
                  <a:pos x="44" y="3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17" y="25"/>
                </a:cxn>
                <a:cxn ang="0">
                  <a:pos x="17" y="25"/>
                </a:cxn>
                <a:cxn ang="0">
                  <a:pos x="18" y="30"/>
                </a:cxn>
                <a:cxn ang="0">
                  <a:pos x="20" y="34"/>
                </a:cxn>
                <a:cxn ang="0">
                  <a:pos x="24" y="37"/>
                </a:cxn>
                <a:cxn ang="0">
                  <a:pos x="27" y="40"/>
                </a:cxn>
                <a:cxn ang="0">
                  <a:pos x="31" y="41"/>
                </a:cxn>
                <a:cxn ang="0">
                  <a:pos x="35" y="41"/>
                </a:cxn>
                <a:cxn ang="0">
                  <a:pos x="41" y="40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27"/>
                </a:cxn>
                <a:cxn ang="0">
                  <a:pos x="44" y="19"/>
                </a:cxn>
                <a:cxn ang="0">
                  <a:pos x="44" y="19"/>
                </a:cxn>
                <a:cxn ang="0">
                  <a:pos x="35" y="18"/>
                </a:cxn>
                <a:cxn ang="0">
                  <a:pos x="29" y="19"/>
                </a:cxn>
                <a:cxn ang="0">
                  <a:pos x="24" y="21"/>
                </a:cxn>
                <a:cxn ang="0">
                  <a:pos x="17" y="25"/>
                </a:cxn>
                <a:cxn ang="0">
                  <a:pos x="17" y="25"/>
                </a:cxn>
              </a:cxnLst>
              <a:rect l="0" t="0" r="r" b="b"/>
              <a:pathLst>
                <a:path w="63" h="57">
                  <a:moveTo>
                    <a:pt x="53" y="6"/>
                  </a:moveTo>
                  <a:lnTo>
                    <a:pt x="53" y="6"/>
                  </a:lnTo>
                  <a:lnTo>
                    <a:pt x="59" y="15"/>
                  </a:lnTo>
                  <a:lnTo>
                    <a:pt x="62" y="24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8" y="44"/>
                  </a:lnTo>
                  <a:lnTo>
                    <a:pt x="54" y="49"/>
                  </a:lnTo>
                  <a:lnTo>
                    <a:pt x="47" y="52"/>
                  </a:lnTo>
                  <a:lnTo>
                    <a:pt x="41" y="56"/>
                  </a:lnTo>
                  <a:lnTo>
                    <a:pt x="33" y="57"/>
                  </a:lnTo>
                  <a:lnTo>
                    <a:pt x="26" y="57"/>
                  </a:lnTo>
                  <a:lnTo>
                    <a:pt x="18" y="56"/>
                  </a:lnTo>
                  <a:lnTo>
                    <a:pt x="12" y="52"/>
                  </a:lnTo>
                  <a:lnTo>
                    <a:pt x="7" y="47"/>
                  </a:lnTo>
                  <a:lnTo>
                    <a:pt x="2" y="42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2" y="15"/>
                  </a:lnTo>
                  <a:lnTo>
                    <a:pt x="4" y="12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4" y="3"/>
                  </a:lnTo>
                  <a:lnTo>
                    <a:pt x="53" y="6"/>
                  </a:lnTo>
                  <a:lnTo>
                    <a:pt x="53" y="6"/>
                  </a:lnTo>
                  <a:close/>
                  <a:moveTo>
                    <a:pt x="17" y="25"/>
                  </a:moveTo>
                  <a:lnTo>
                    <a:pt x="17" y="25"/>
                  </a:lnTo>
                  <a:lnTo>
                    <a:pt x="18" y="30"/>
                  </a:lnTo>
                  <a:lnTo>
                    <a:pt x="20" y="34"/>
                  </a:lnTo>
                  <a:lnTo>
                    <a:pt x="24" y="37"/>
                  </a:lnTo>
                  <a:lnTo>
                    <a:pt x="27" y="40"/>
                  </a:lnTo>
                  <a:lnTo>
                    <a:pt x="31" y="41"/>
                  </a:lnTo>
                  <a:lnTo>
                    <a:pt x="35" y="41"/>
                  </a:lnTo>
                  <a:lnTo>
                    <a:pt x="41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27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35" y="18"/>
                  </a:lnTo>
                  <a:lnTo>
                    <a:pt x="29" y="19"/>
                  </a:lnTo>
                  <a:lnTo>
                    <a:pt x="24" y="21"/>
                  </a:lnTo>
                  <a:lnTo>
                    <a:pt x="17" y="25"/>
                  </a:lnTo>
                  <a:lnTo>
                    <a:pt x="17" y="25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252">
              <a:extLst>
                <a:ext uri="{FF2B5EF4-FFF2-40B4-BE49-F238E27FC236}">
                  <a16:creationId xmlns:a16="http://schemas.microsoft.com/office/drawing/2014/main" xmlns="" id="{1CF598F3-51EB-479A-84B8-E9F67CB801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7688" y="3665538"/>
              <a:ext cx="312738" cy="215900"/>
            </a:xfrm>
            <a:custGeom>
              <a:avLst/>
              <a:gdLst/>
              <a:ahLst/>
              <a:cxnLst>
                <a:cxn ang="0">
                  <a:pos x="528" y="66"/>
                </a:cxn>
                <a:cxn ang="0">
                  <a:pos x="536" y="127"/>
                </a:cxn>
                <a:cxn ang="0">
                  <a:pos x="575" y="159"/>
                </a:cxn>
                <a:cxn ang="0">
                  <a:pos x="572" y="214"/>
                </a:cxn>
                <a:cxn ang="0">
                  <a:pos x="576" y="250"/>
                </a:cxn>
                <a:cxn ang="0">
                  <a:pos x="507" y="334"/>
                </a:cxn>
                <a:cxn ang="0">
                  <a:pos x="449" y="321"/>
                </a:cxn>
                <a:cxn ang="0">
                  <a:pos x="370" y="333"/>
                </a:cxn>
                <a:cxn ang="0">
                  <a:pos x="328" y="382"/>
                </a:cxn>
                <a:cxn ang="0">
                  <a:pos x="285" y="353"/>
                </a:cxn>
                <a:cxn ang="0">
                  <a:pos x="242" y="403"/>
                </a:cxn>
                <a:cxn ang="0">
                  <a:pos x="194" y="366"/>
                </a:cxn>
                <a:cxn ang="0">
                  <a:pos x="125" y="360"/>
                </a:cxn>
                <a:cxn ang="0">
                  <a:pos x="57" y="378"/>
                </a:cxn>
                <a:cxn ang="0">
                  <a:pos x="32" y="265"/>
                </a:cxn>
                <a:cxn ang="0">
                  <a:pos x="42" y="216"/>
                </a:cxn>
                <a:cxn ang="0">
                  <a:pos x="1" y="149"/>
                </a:cxn>
                <a:cxn ang="0">
                  <a:pos x="89" y="82"/>
                </a:cxn>
                <a:cxn ang="0">
                  <a:pos x="157" y="97"/>
                </a:cxn>
                <a:cxn ang="0">
                  <a:pos x="244" y="78"/>
                </a:cxn>
                <a:cxn ang="0">
                  <a:pos x="288" y="34"/>
                </a:cxn>
                <a:cxn ang="0">
                  <a:pos x="344" y="55"/>
                </a:cxn>
                <a:cxn ang="0">
                  <a:pos x="401" y="23"/>
                </a:cxn>
                <a:cxn ang="0">
                  <a:pos x="470" y="1"/>
                </a:cxn>
                <a:cxn ang="0">
                  <a:pos x="478" y="73"/>
                </a:cxn>
                <a:cxn ang="0">
                  <a:pos x="511" y="254"/>
                </a:cxn>
                <a:cxn ang="0">
                  <a:pos x="463" y="298"/>
                </a:cxn>
                <a:cxn ang="0">
                  <a:pos x="517" y="302"/>
                </a:cxn>
                <a:cxn ang="0">
                  <a:pos x="532" y="246"/>
                </a:cxn>
                <a:cxn ang="0">
                  <a:pos x="540" y="215"/>
                </a:cxn>
                <a:cxn ang="0">
                  <a:pos x="530" y="181"/>
                </a:cxn>
                <a:cxn ang="0">
                  <a:pos x="512" y="143"/>
                </a:cxn>
                <a:cxn ang="0">
                  <a:pos x="536" y="84"/>
                </a:cxn>
                <a:cxn ang="0">
                  <a:pos x="469" y="24"/>
                </a:cxn>
                <a:cxn ang="0">
                  <a:pos x="62" y="206"/>
                </a:cxn>
                <a:cxn ang="0">
                  <a:pos x="27" y="246"/>
                </a:cxn>
                <a:cxn ang="0">
                  <a:pos x="85" y="267"/>
                </a:cxn>
                <a:cxn ang="0">
                  <a:pos x="65" y="356"/>
                </a:cxn>
                <a:cxn ang="0">
                  <a:pos x="164" y="385"/>
                </a:cxn>
                <a:cxn ang="0">
                  <a:pos x="158" y="331"/>
                </a:cxn>
                <a:cxn ang="0">
                  <a:pos x="102" y="216"/>
                </a:cxn>
                <a:cxn ang="0">
                  <a:pos x="104" y="145"/>
                </a:cxn>
                <a:cxn ang="0">
                  <a:pos x="340" y="94"/>
                </a:cxn>
                <a:cxn ang="0">
                  <a:pos x="381" y="32"/>
                </a:cxn>
                <a:cxn ang="0">
                  <a:pos x="338" y="78"/>
                </a:cxn>
                <a:cxn ang="0">
                  <a:pos x="267" y="92"/>
                </a:cxn>
                <a:cxn ang="0">
                  <a:pos x="179" y="91"/>
                </a:cxn>
                <a:cxn ang="0">
                  <a:pos x="136" y="115"/>
                </a:cxn>
                <a:cxn ang="0">
                  <a:pos x="83" y="139"/>
                </a:cxn>
                <a:cxn ang="0">
                  <a:pos x="37" y="186"/>
                </a:cxn>
                <a:cxn ang="0">
                  <a:pos x="332" y="117"/>
                </a:cxn>
                <a:cxn ang="0">
                  <a:pos x="110" y="189"/>
                </a:cxn>
                <a:cxn ang="0">
                  <a:pos x="128" y="292"/>
                </a:cxn>
                <a:cxn ang="0">
                  <a:pos x="304" y="296"/>
                </a:cxn>
                <a:cxn ang="0">
                  <a:pos x="494" y="248"/>
                </a:cxn>
                <a:cxn ang="0">
                  <a:pos x="464" y="79"/>
                </a:cxn>
                <a:cxn ang="0">
                  <a:pos x="263" y="357"/>
                </a:cxn>
                <a:cxn ang="0">
                  <a:pos x="334" y="360"/>
                </a:cxn>
                <a:cxn ang="0">
                  <a:pos x="396" y="321"/>
                </a:cxn>
                <a:cxn ang="0">
                  <a:pos x="318" y="311"/>
                </a:cxn>
              </a:cxnLst>
              <a:rect l="0" t="0" r="r" b="b"/>
              <a:pathLst>
                <a:path w="590" h="408">
                  <a:moveTo>
                    <a:pt x="479" y="0"/>
                  </a:moveTo>
                  <a:lnTo>
                    <a:pt x="479" y="0"/>
                  </a:lnTo>
                  <a:lnTo>
                    <a:pt x="482" y="5"/>
                  </a:lnTo>
                  <a:lnTo>
                    <a:pt x="485" y="12"/>
                  </a:lnTo>
                  <a:lnTo>
                    <a:pt x="490" y="26"/>
                  </a:lnTo>
                  <a:lnTo>
                    <a:pt x="494" y="40"/>
                  </a:lnTo>
                  <a:lnTo>
                    <a:pt x="496" y="47"/>
                  </a:lnTo>
                  <a:lnTo>
                    <a:pt x="500" y="52"/>
                  </a:lnTo>
                  <a:lnTo>
                    <a:pt x="500" y="52"/>
                  </a:lnTo>
                  <a:lnTo>
                    <a:pt x="511" y="57"/>
                  </a:lnTo>
                  <a:lnTo>
                    <a:pt x="523" y="64"/>
                  </a:lnTo>
                  <a:lnTo>
                    <a:pt x="528" y="66"/>
                  </a:lnTo>
                  <a:lnTo>
                    <a:pt x="536" y="67"/>
                  </a:lnTo>
                  <a:lnTo>
                    <a:pt x="542" y="69"/>
                  </a:lnTo>
                  <a:lnTo>
                    <a:pt x="551" y="69"/>
                  </a:lnTo>
                  <a:lnTo>
                    <a:pt x="551" y="69"/>
                  </a:lnTo>
                  <a:lnTo>
                    <a:pt x="552" y="72"/>
                  </a:lnTo>
                  <a:lnTo>
                    <a:pt x="553" y="76"/>
                  </a:lnTo>
                  <a:lnTo>
                    <a:pt x="553" y="83"/>
                  </a:lnTo>
                  <a:lnTo>
                    <a:pt x="552" y="90"/>
                  </a:lnTo>
                  <a:lnTo>
                    <a:pt x="549" y="97"/>
                  </a:lnTo>
                  <a:lnTo>
                    <a:pt x="541" y="112"/>
                  </a:lnTo>
                  <a:lnTo>
                    <a:pt x="538" y="119"/>
                  </a:lnTo>
                  <a:lnTo>
                    <a:pt x="536" y="127"/>
                  </a:lnTo>
                  <a:lnTo>
                    <a:pt x="536" y="127"/>
                  </a:lnTo>
                  <a:lnTo>
                    <a:pt x="539" y="132"/>
                  </a:lnTo>
                  <a:lnTo>
                    <a:pt x="542" y="136"/>
                  </a:lnTo>
                  <a:lnTo>
                    <a:pt x="546" y="138"/>
                  </a:lnTo>
                  <a:lnTo>
                    <a:pt x="551" y="140"/>
                  </a:lnTo>
                  <a:lnTo>
                    <a:pt x="561" y="142"/>
                  </a:lnTo>
                  <a:lnTo>
                    <a:pt x="573" y="144"/>
                  </a:lnTo>
                  <a:lnTo>
                    <a:pt x="573" y="144"/>
                  </a:lnTo>
                  <a:lnTo>
                    <a:pt x="575" y="148"/>
                  </a:lnTo>
                  <a:lnTo>
                    <a:pt x="576" y="153"/>
                  </a:lnTo>
                  <a:lnTo>
                    <a:pt x="576" y="156"/>
                  </a:lnTo>
                  <a:lnTo>
                    <a:pt x="575" y="159"/>
                  </a:lnTo>
                  <a:lnTo>
                    <a:pt x="572" y="166"/>
                  </a:lnTo>
                  <a:lnTo>
                    <a:pt x="567" y="170"/>
                  </a:lnTo>
                  <a:lnTo>
                    <a:pt x="555" y="179"/>
                  </a:lnTo>
                  <a:lnTo>
                    <a:pt x="550" y="185"/>
                  </a:lnTo>
                  <a:lnTo>
                    <a:pt x="549" y="188"/>
                  </a:lnTo>
                  <a:lnTo>
                    <a:pt x="546" y="191"/>
                  </a:lnTo>
                  <a:lnTo>
                    <a:pt x="546" y="191"/>
                  </a:lnTo>
                  <a:lnTo>
                    <a:pt x="549" y="194"/>
                  </a:lnTo>
                  <a:lnTo>
                    <a:pt x="551" y="199"/>
                  </a:lnTo>
                  <a:lnTo>
                    <a:pt x="557" y="204"/>
                  </a:lnTo>
                  <a:lnTo>
                    <a:pt x="565" y="209"/>
                  </a:lnTo>
                  <a:lnTo>
                    <a:pt x="572" y="214"/>
                  </a:lnTo>
                  <a:lnTo>
                    <a:pt x="580" y="218"/>
                  </a:lnTo>
                  <a:lnTo>
                    <a:pt x="585" y="223"/>
                  </a:lnTo>
                  <a:lnTo>
                    <a:pt x="587" y="225"/>
                  </a:lnTo>
                  <a:lnTo>
                    <a:pt x="589" y="229"/>
                  </a:lnTo>
                  <a:lnTo>
                    <a:pt x="590" y="232"/>
                  </a:lnTo>
                  <a:lnTo>
                    <a:pt x="590" y="236"/>
                  </a:lnTo>
                  <a:lnTo>
                    <a:pt x="590" y="236"/>
                  </a:lnTo>
                  <a:lnTo>
                    <a:pt x="589" y="239"/>
                  </a:lnTo>
                  <a:lnTo>
                    <a:pt x="588" y="243"/>
                  </a:lnTo>
                  <a:lnTo>
                    <a:pt x="586" y="245"/>
                  </a:lnTo>
                  <a:lnTo>
                    <a:pt x="583" y="247"/>
                  </a:lnTo>
                  <a:lnTo>
                    <a:pt x="576" y="250"/>
                  </a:lnTo>
                  <a:lnTo>
                    <a:pt x="568" y="253"/>
                  </a:lnTo>
                  <a:lnTo>
                    <a:pt x="551" y="259"/>
                  </a:lnTo>
                  <a:lnTo>
                    <a:pt x="542" y="262"/>
                  </a:lnTo>
                  <a:lnTo>
                    <a:pt x="536" y="266"/>
                  </a:lnTo>
                  <a:lnTo>
                    <a:pt x="536" y="266"/>
                  </a:lnTo>
                  <a:lnTo>
                    <a:pt x="535" y="289"/>
                  </a:lnTo>
                  <a:lnTo>
                    <a:pt x="532" y="307"/>
                  </a:lnTo>
                  <a:lnTo>
                    <a:pt x="528" y="322"/>
                  </a:lnTo>
                  <a:lnTo>
                    <a:pt x="523" y="338"/>
                  </a:lnTo>
                  <a:lnTo>
                    <a:pt x="523" y="338"/>
                  </a:lnTo>
                  <a:lnTo>
                    <a:pt x="514" y="337"/>
                  </a:lnTo>
                  <a:lnTo>
                    <a:pt x="507" y="334"/>
                  </a:lnTo>
                  <a:lnTo>
                    <a:pt x="501" y="328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0" y="321"/>
                  </a:lnTo>
                  <a:lnTo>
                    <a:pt x="477" y="319"/>
                  </a:lnTo>
                  <a:lnTo>
                    <a:pt x="470" y="318"/>
                  </a:lnTo>
                  <a:lnTo>
                    <a:pt x="465" y="315"/>
                  </a:lnTo>
                  <a:lnTo>
                    <a:pt x="460" y="313"/>
                  </a:lnTo>
                  <a:lnTo>
                    <a:pt x="456" y="309"/>
                  </a:lnTo>
                  <a:lnTo>
                    <a:pt x="456" y="309"/>
                  </a:lnTo>
                  <a:lnTo>
                    <a:pt x="452" y="314"/>
                  </a:lnTo>
                  <a:lnTo>
                    <a:pt x="449" y="321"/>
                  </a:lnTo>
                  <a:lnTo>
                    <a:pt x="443" y="335"/>
                  </a:lnTo>
                  <a:lnTo>
                    <a:pt x="439" y="341"/>
                  </a:lnTo>
                  <a:lnTo>
                    <a:pt x="436" y="348"/>
                  </a:lnTo>
                  <a:lnTo>
                    <a:pt x="431" y="353"/>
                  </a:lnTo>
                  <a:lnTo>
                    <a:pt x="424" y="356"/>
                  </a:lnTo>
                  <a:lnTo>
                    <a:pt x="424" y="356"/>
                  </a:lnTo>
                  <a:lnTo>
                    <a:pt x="403" y="341"/>
                  </a:lnTo>
                  <a:lnTo>
                    <a:pt x="391" y="334"/>
                  </a:lnTo>
                  <a:lnTo>
                    <a:pt x="378" y="328"/>
                  </a:lnTo>
                  <a:lnTo>
                    <a:pt x="378" y="328"/>
                  </a:lnTo>
                  <a:lnTo>
                    <a:pt x="373" y="329"/>
                  </a:lnTo>
                  <a:lnTo>
                    <a:pt x="370" y="333"/>
                  </a:lnTo>
                  <a:lnTo>
                    <a:pt x="365" y="336"/>
                  </a:lnTo>
                  <a:lnTo>
                    <a:pt x="363" y="339"/>
                  </a:lnTo>
                  <a:lnTo>
                    <a:pt x="358" y="349"/>
                  </a:lnTo>
                  <a:lnTo>
                    <a:pt x="354" y="358"/>
                  </a:lnTo>
                  <a:lnTo>
                    <a:pt x="349" y="368"/>
                  </a:lnTo>
                  <a:lnTo>
                    <a:pt x="344" y="375"/>
                  </a:lnTo>
                  <a:lnTo>
                    <a:pt x="342" y="379"/>
                  </a:lnTo>
                  <a:lnTo>
                    <a:pt x="339" y="381"/>
                  </a:lnTo>
                  <a:lnTo>
                    <a:pt x="334" y="382"/>
                  </a:lnTo>
                  <a:lnTo>
                    <a:pt x="331" y="383"/>
                  </a:lnTo>
                  <a:lnTo>
                    <a:pt x="331" y="383"/>
                  </a:lnTo>
                  <a:lnTo>
                    <a:pt x="328" y="382"/>
                  </a:lnTo>
                  <a:lnTo>
                    <a:pt x="325" y="381"/>
                  </a:lnTo>
                  <a:lnTo>
                    <a:pt x="320" y="378"/>
                  </a:lnTo>
                  <a:lnTo>
                    <a:pt x="316" y="372"/>
                  </a:lnTo>
                  <a:lnTo>
                    <a:pt x="313" y="367"/>
                  </a:lnTo>
                  <a:lnTo>
                    <a:pt x="310" y="360"/>
                  </a:lnTo>
                  <a:lnTo>
                    <a:pt x="305" y="355"/>
                  </a:lnTo>
                  <a:lnTo>
                    <a:pt x="300" y="351"/>
                  </a:lnTo>
                  <a:lnTo>
                    <a:pt x="297" y="350"/>
                  </a:lnTo>
                  <a:lnTo>
                    <a:pt x="294" y="349"/>
                  </a:lnTo>
                  <a:lnTo>
                    <a:pt x="294" y="349"/>
                  </a:lnTo>
                  <a:lnTo>
                    <a:pt x="288" y="350"/>
                  </a:lnTo>
                  <a:lnTo>
                    <a:pt x="285" y="353"/>
                  </a:lnTo>
                  <a:lnTo>
                    <a:pt x="281" y="355"/>
                  </a:lnTo>
                  <a:lnTo>
                    <a:pt x="279" y="359"/>
                  </a:lnTo>
                  <a:lnTo>
                    <a:pt x="272" y="368"/>
                  </a:lnTo>
                  <a:lnTo>
                    <a:pt x="268" y="376"/>
                  </a:lnTo>
                  <a:lnTo>
                    <a:pt x="264" y="386"/>
                  </a:lnTo>
                  <a:lnTo>
                    <a:pt x="258" y="395"/>
                  </a:lnTo>
                  <a:lnTo>
                    <a:pt x="256" y="398"/>
                  </a:lnTo>
                  <a:lnTo>
                    <a:pt x="253" y="400"/>
                  </a:lnTo>
                  <a:lnTo>
                    <a:pt x="250" y="402"/>
                  </a:lnTo>
                  <a:lnTo>
                    <a:pt x="247" y="403"/>
                  </a:lnTo>
                  <a:lnTo>
                    <a:pt x="247" y="403"/>
                  </a:lnTo>
                  <a:lnTo>
                    <a:pt x="242" y="403"/>
                  </a:lnTo>
                  <a:lnTo>
                    <a:pt x="238" y="401"/>
                  </a:lnTo>
                  <a:lnTo>
                    <a:pt x="235" y="397"/>
                  </a:lnTo>
                  <a:lnTo>
                    <a:pt x="232" y="393"/>
                  </a:lnTo>
                  <a:lnTo>
                    <a:pt x="225" y="383"/>
                  </a:lnTo>
                  <a:lnTo>
                    <a:pt x="222" y="378"/>
                  </a:lnTo>
                  <a:lnTo>
                    <a:pt x="219" y="373"/>
                  </a:lnTo>
                  <a:lnTo>
                    <a:pt x="219" y="373"/>
                  </a:lnTo>
                  <a:lnTo>
                    <a:pt x="211" y="372"/>
                  </a:lnTo>
                  <a:lnTo>
                    <a:pt x="205" y="371"/>
                  </a:lnTo>
                  <a:lnTo>
                    <a:pt x="199" y="369"/>
                  </a:lnTo>
                  <a:lnTo>
                    <a:pt x="194" y="366"/>
                  </a:lnTo>
                  <a:lnTo>
                    <a:pt x="194" y="366"/>
                  </a:lnTo>
                  <a:lnTo>
                    <a:pt x="179" y="386"/>
                  </a:lnTo>
                  <a:lnTo>
                    <a:pt x="171" y="397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0" y="405"/>
                  </a:lnTo>
                  <a:lnTo>
                    <a:pt x="157" y="404"/>
                  </a:lnTo>
                  <a:lnTo>
                    <a:pt x="151" y="399"/>
                  </a:lnTo>
                  <a:lnTo>
                    <a:pt x="146" y="393"/>
                  </a:lnTo>
                  <a:lnTo>
                    <a:pt x="143" y="385"/>
                  </a:lnTo>
                  <a:lnTo>
                    <a:pt x="135" y="371"/>
                  </a:lnTo>
                  <a:lnTo>
                    <a:pt x="130" y="365"/>
                  </a:lnTo>
                  <a:lnTo>
                    <a:pt x="125" y="360"/>
                  </a:lnTo>
                  <a:lnTo>
                    <a:pt x="125" y="360"/>
                  </a:lnTo>
                  <a:lnTo>
                    <a:pt x="120" y="359"/>
                  </a:lnTo>
                  <a:lnTo>
                    <a:pt x="116" y="359"/>
                  </a:lnTo>
                  <a:lnTo>
                    <a:pt x="108" y="360"/>
                  </a:lnTo>
                  <a:lnTo>
                    <a:pt x="101" y="364"/>
                  </a:lnTo>
                  <a:lnTo>
                    <a:pt x="93" y="368"/>
                  </a:lnTo>
                  <a:lnTo>
                    <a:pt x="86" y="372"/>
                  </a:lnTo>
                  <a:lnTo>
                    <a:pt x="77" y="375"/>
                  </a:lnTo>
                  <a:lnTo>
                    <a:pt x="68" y="378"/>
                  </a:lnTo>
                  <a:lnTo>
                    <a:pt x="62" y="378"/>
                  </a:lnTo>
                  <a:lnTo>
                    <a:pt x="57" y="378"/>
                  </a:lnTo>
                  <a:lnTo>
                    <a:pt x="57" y="378"/>
                  </a:lnTo>
                  <a:lnTo>
                    <a:pt x="54" y="372"/>
                  </a:lnTo>
                  <a:lnTo>
                    <a:pt x="50" y="369"/>
                  </a:lnTo>
                  <a:lnTo>
                    <a:pt x="50" y="369"/>
                  </a:lnTo>
                  <a:lnTo>
                    <a:pt x="50" y="357"/>
                  </a:lnTo>
                  <a:lnTo>
                    <a:pt x="52" y="344"/>
                  </a:lnTo>
                  <a:lnTo>
                    <a:pt x="57" y="321"/>
                  </a:lnTo>
                  <a:lnTo>
                    <a:pt x="61" y="299"/>
                  </a:lnTo>
                  <a:lnTo>
                    <a:pt x="62" y="289"/>
                  </a:lnTo>
                  <a:lnTo>
                    <a:pt x="62" y="279"/>
                  </a:lnTo>
                  <a:lnTo>
                    <a:pt x="62" y="279"/>
                  </a:lnTo>
                  <a:lnTo>
                    <a:pt x="47" y="273"/>
                  </a:lnTo>
                  <a:lnTo>
                    <a:pt x="32" y="265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48"/>
                  </a:lnTo>
                  <a:lnTo>
                    <a:pt x="0" y="244"/>
                  </a:lnTo>
                  <a:lnTo>
                    <a:pt x="1" y="239"/>
                  </a:lnTo>
                  <a:lnTo>
                    <a:pt x="4" y="236"/>
                  </a:lnTo>
                  <a:lnTo>
                    <a:pt x="8" y="231"/>
                  </a:lnTo>
                  <a:lnTo>
                    <a:pt x="14" y="228"/>
                  </a:lnTo>
                  <a:lnTo>
                    <a:pt x="21" y="224"/>
                  </a:lnTo>
                  <a:lnTo>
                    <a:pt x="28" y="221"/>
                  </a:lnTo>
                  <a:lnTo>
                    <a:pt x="36" y="219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39" y="213"/>
                  </a:lnTo>
                  <a:lnTo>
                    <a:pt x="36" y="208"/>
                  </a:lnTo>
                  <a:lnTo>
                    <a:pt x="30" y="199"/>
                  </a:lnTo>
                  <a:lnTo>
                    <a:pt x="24" y="188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0" y="169"/>
                  </a:lnTo>
                  <a:lnTo>
                    <a:pt x="6" y="164"/>
                  </a:lnTo>
                  <a:lnTo>
                    <a:pt x="2" y="159"/>
                  </a:lnTo>
                  <a:lnTo>
                    <a:pt x="1" y="155"/>
                  </a:lnTo>
                  <a:lnTo>
                    <a:pt x="1" y="149"/>
                  </a:lnTo>
                  <a:lnTo>
                    <a:pt x="5" y="143"/>
                  </a:lnTo>
                  <a:lnTo>
                    <a:pt x="10" y="137"/>
                  </a:lnTo>
                  <a:lnTo>
                    <a:pt x="10" y="137"/>
                  </a:lnTo>
                  <a:lnTo>
                    <a:pt x="40" y="138"/>
                  </a:lnTo>
                  <a:lnTo>
                    <a:pt x="53" y="139"/>
                  </a:lnTo>
                  <a:lnTo>
                    <a:pt x="65" y="141"/>
                  </a:lnTo>
                  <a:lnTo>
                    <a:pt x="65" y="141"/>
                  </a:lnTo>
                  <a:lnTo>
                    <a:pt x="70" y="125"/>
                  </a:lnTo>
                  <a:lnTo>
                    <a:pt x="75" y="106"/>
                  </a:lnTo>
                  <a:lnTo>
                    <a:pt x="78" y="97"/>
                  </a:lnTo>
                  <a:lnTo>
                    <a:pt x="84" y="88"/>
                  </a:lnTo>
                  <a:lnTo>
                    <a:pt x="89" y="82"/>
                  </a:lnTo>
                  <a:lnTo>
                    <a:pt x="92" y="79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104" y="79"/>
                  </a:lnTo>
                  <a:lnTo>
                    <a:pt x="111" y="82"/>
                  </a:lnTo>
                  <a:lnTo>
                    <a:pt x="125" y="91"/>
                  </a:lnTo>
                  <a:lnTo>
                    <a:pt x="131" y="95"/>
                  </a:lnTo>
                  <a:lnTo>
                    <a:pt x="137" y="98"/>
                  </a:lnTo>
                  <a:lnTo>
                    <a:pt x="144" y="99"/>
                  </a:lnTo>
                  <a:lnTo>
                    <a:pt x="150" y="99"/>
                  </a:lnTo>
                  <a:lnTo>
                    <a:pt x="150" y="99"/>
                  </a:lnTo>
                  <a:lnTo>
                    <a:pt x="157" y="97"/>
                  </a:lnTo>
                  <a:lnTo>
                    <a:pt x="162" y="93"/>
                  </a:lnTo>
                  <a:lnTo>
                    <a:pt x="166" y="87"/>
                  </a:lnTo>
                  <a:lnTo>
                    <a:pt x="169" y="82"/>
                  </a:lnTo>
                  <a:lnTo>
                    <a:pt x="175" y="68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91" y="57"/>
                  </a:lnTo>
                  <a:lnTo>
                    <a:pt x="201" y="62"/>
                  </a:lnTo>
                  <a:lnTo>
                    <a:pt x="218" y="70"/>
                  </a:lnTo>
                  <a:lnTo>
                    <a:pt x="226" y="73"/>
                  </a:lnTo>
                  <a:lnTo>
                    <a:pt x="235" y="77"/>
                  </a:lnTo>
                  <a:lnTo>
                    <a:pt x="244" y="78"/>
                  </a:lnTo>
                  <a:lnTo>
                    <a:pt x="249" y="78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8" y="73"/>
                  </a:lnTo>
                  <a:lnTo>
                    <a:pt x="262" y="68"/>
                  </a:lnTo>
                  <a:lnTo>
                    <a:pt x="267" y="58"/>
                  </a:lnTo>
                  <a:lnTo>
                    <a:pt x="271" y="47"/>
                  </a:lnTo>
                  <a:lnTo>
                    <a:pt x="274" y="35"/>
                  </a:lnTo>
                  <a:lnTo>
                    <a:pt x="274" y="35"/>
                  </a:lnTo>
                  <a:lnTo>
                    <a:pt x="280" y="34"/>
                  </a:lnTo>
                  <a:lnTo>
                    <a:pt x="284" y="34"/>
                  </a:lnTo>
                  <a:lnTo>
                    <a:pt x="288" y="34"/>
                  </a:lnTo>
                  <a:lnTo>
                    <a:pt x="293" y="35"/>
                  </a:lnTo>
                  <a:lnTo>
                    <a:pt x="300" y="39"/>
                  </a:lnTo>
                  <a:lnTo>
                    <a:pt x="308" y="45"/>
                  </a:lnTo>
                  <a:lnTo>
                    <a:pt x="314" y="51"/>
                  </a:lnTo>
                  <a:lnTo>
                    <a:pt x="322" y="55"/>
                  </a:lnTo>
                  <a:lnTo>
                    <a:pt x="326" y="57"/>
                  </a:lnTo>
                  <a:lnTo>
                    <a:pt x="329" y="58"/>
                  </a:lnTo>
                  <a:lnTo>
                    <a:pt x="333" y="58"/>
                  </a:lnTo>
                  <a:lnTo>
                    <a:pt x="339" y="57"/>
                  </a:lnTo>
                  <a:lnTo>
                    <a:pt x="339" y="57"/>
                  </a:lnTo>
                  <a:lnTo>
                    <a:pt x="342" y="56"/>
                  </a:lnTo>
                  <a:lnTo>
                    <a:pt x="344" y="55"/>
                  </a:lnTo>
                  <a:lnTo>
                    <a:pt x="346" y="51"/>
                  </a:lnTo>
                  <a:lnTo>
                    <a:pt x="348" y="45"/>
                  </a:lnTo>
                  <a:lnTo>
                    <a:pt x="352" y="39"/>
                  </a:lnTo>
                  <a:lnTo>
                    <a:pt x="352" y="39"/>
                  </a:lnTo>
                  <a:lnTo>
                    <a:pt x="358" y="31"/>
                  </a:lnTo>
                  <a:lnTo>
                    <a:pt x="365" y="22"/>
                  </a:lnTo>
                  <a:lnTo>
                    <a:pt x="373" y="13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85" y="8"/>
                  </a:lnTo>
                  <a:lnTo>
                    <a:pt x="391" y="13"/>
                  </a:lnTo>
                  <a:lnTo>
                    <a:pt x="401" y="23"/>
                  </a:lnTo>
                  <a:lnTo>
                    <a:pt x="406" y="28"/>
                  </a:lnTo>
                  <a:lnTo>
                    <a:pt x="411" y="34"/>
                  </a:lnTo>
                  <a:lnTo>
                    <a:pt x="418" y="37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34" y="34"/>
                  </a:lnTo>
                  <a:lnTo>
                    <a:pt x="439" y="28"/>
                  </a:lnTo>
                  <a:lnTo>
                    <a:pt x="450" y="15"/>
                  </a:lnTo>
                  <a:lnTo>
                    <a:pt x="455" y="8"/>
                  </a:lnTo>
                  <a:lnTo>
                    <a:pt x="462" y="3"/>
                  </a:lnTo>
                  <a:lnTo>
                    <a:pt x="466" y="2"/>
                  </a:lnTo>
                  <a:lnTo>
                    <a:pt x="470" y="1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79" y="0"/>
                  </a:lnTo>
                  <a:close/>
                  <a:moveTo>
                    <a:pt x="438" y="54"/>
                  </a:moveTo>
                  <a:lnTo>
                    <a:pt x="438" y="54"/>
                  </a:lnTo>
                  <a:lnTo>
                    <a:pt x="452" y="55"/>
                  </a:lnTo>
                  <a:lnTo>
                    <a:pt x="466" y="57"/>
                  </a:lnTo>
                  <a:lnTo>
                    <a:pt x="466" y="57"/>
                  </a:lnTo>
                  <a:lnTo>
                    <a:pt x="469" y="64"/>
                  </a:lnTo>
                  <a:lnTo>
                    <a:pt x="473" y="68"/>
                  </a:lnTo>
                  <a:lnTo>
                    <a:pt x="476" y="72"/>
                  </a:lnTo>
                  <a:lnTo>
                    <a:pt x="478" y="73"/>
                  </a:lnTo>
                  <a:lnTo>
                    <a:pt x="481" y="75"/>
                  </a:lnTo>
                  <a:lnTo>
                    <a:pt x="481" y="75"/>
                  </a:lnTo>
                  <a:lnTo>
                    <a:pt x="495" y="133"/>
                  </a:lnTo>
                  <a:lnTo>
                    <a:pt x="509" y="193"/>
                  </a:lnTo>
                  <a:lnTo>
                    <a:pt x="509" y="193"/>
                  </a:lnTo>
                  <a:lnTo>
                    <a:pt x="512" y="206"/>
                  </a:lnTo>
                  <a:lnTo>
                    <a:pt x="514" y="221"/>
                  </a:lnTo>
                  <a:lnTo>
                    <a:pt x="515" y="234"/>
                  </a:lnTo>
                  <a:lnTo>
                    <a:pt x="515" y="244"/>
                  </a:lnTo>
                  <a:lnTo>
                    <a:pt x="515" y="244"/>
                  </a:lnTo>
                  <a:lnTo>
                    <a:pt x="513" y="249"/>
                  </a:lnTo>
                  <a:lnTo>
                    <a:pt x="511" y="254"/>
                  </a:lnTo>
                  <a:lnTo>
                    <a:pt x="509" y="259"/>
                  </a:lnTo>
                  <a:lnTo>
                    <a:pt x="506" y="262"/>
                  </a:lnTo>
                  <a:lnTo>
                    <a:pt x="499" y="268"/>
                  </a:lnTo>
                  <a:lnTo>
                    <a:pt x="491" y="274"/>
                  </a:lnTo>
                  <a:lnTo>
                    <a:pt x="481" y="278"/>
                  </a:lnTo>
                  <a:lnTo>
                    <a:pt x="470" y="281"/>
                  </a:lnTo>
                  <a:lnTo>
                    <a:pt x="449" y="287"/>
                  </a:lnTo>
                  <a:lnTo>
                    <a:pt x="449" y="287"/>
                  </a:lnTo>
                  <a:lnTo>
                    <a:pt x="452" y="288"/>
                  </a:lnTo>
                  <a:lnTo>
                    <a:pt x="455" y="289"/>
                  </a:lnTo>
                  <a:lnTo>
                    <a:pt x="459" y="293"/>
                  </a:lnTo>
                  <a:lnTo>
                    <a:pt x="463" y="298"/>
                  </a:lnTo>
                  <a:lnTo>
                    <a:pt x="465" y="300"/>
                  </a:lnTo>
                  <a:lnTo>
                    <a:pt x="468" y="302"/>
                  </a:lnTo>
                  <a:lnTo>
                    <a:pt x="468" y="302"/>
                  </a:lnTo>
                  <a:lnTo>
                    <a:pt x="473" y="304"/>
                  </a:lnTo>
                  <a:lnTo>
                    <a:pt x="479" y="305"/>
                  </a:lnTo>
                  <a:lnTo>
                    <a:pt x="490" y="306"/>
                  </a:lnTo>
                  <a:lnTo>
                    <a:pt x="501" y="307"/>
                  </a:lnTo>
                  <a:lnTo>
                    <a:pt x="507" y="308"/>
                  </a:lnTo>
                  <a:lnTo>
                    <a:pt x="511" y="309"/>
                  </a:lnTo>
                  <a:lnTo>
                    <a:pt x="511" y="309"/>
                  </a:lnTo>
                  <a:lnTo>
                    <a:pt x="515" y="306"/>
                  </a:lnTo>
                  <a:lnTo>
                    <a:pt x="517" y="302"/>
                  </a:lnTo>
                  <a:lnTo>
                    <a:pt x="519" y="298"/>
                  </a:lnTo>
                  <a:lnTo>
                    <a:pt x="520" y="294"/>
                  </a:lnTo>
                  <a:lnTo>
                    <a:pt x="520" y="284"/>
                  </a:lnTo>
                  <a:lnTo>
                    <a:pt x="517" y="276"/>
                  </a:lnTo>
                  <a:lnTo>
                    <a:pt x="515" y="267"/>
                  </a:lnTo>
                  <a:lnTo>
                    <a:pt x="514" y="259"/>
                  </a:lnTo>
                  <a:lnTo>
                    <a:pt x="515" y="254"/>
                  </a:lnTo>
                  <a:lnTo>
                    <a:pt x="515" y="251"/>
                  </a:lnTo>
                  <a:lnTo>
                    <a:pt x="517" y="248"/>
                  </a:lnTo>
                  <a:lnTo>
                    <a:pt x="521" y="246"/>
                  </a:lnTo>
                  <a:lnTo>
                    <a:pt x="521" y="246"/>
                  </a:lnTo>
                  <a:lnTo>
                    <a:pt x="532" y="246"/>
                  </a:lnTo>
                  <a:lnTo>
                    <a:pt x="539" y="245"/>
                  </a:lnTo>
                  <a:lnTo>
                    <a:pt x="545" y="243"/>
                  </a:lnTo>
                  <a:lnTo>
                    <a:pt x="552" y="240"/>
                  </a:lnTo>
                  <a:lnTo>
                    <a:pt x="557" y="237"/>
                  </a:lnTo>
                  <a:lnTo>
                    <a:pt x="561" y="233"/>
                  </a:lnTo>
                  <a:lnTo>
                    <a:pt x="564" y="229"/>
                  </a:lnTo>
                  <a:lnTo>
                    <a:pt x="564" y="229"/>
                  </a:lnTo>
                  <a:lnTo>
                    <a:pt x="561" y="225"/>
                  </a:lnTo>
                  <a:lnTo>
                    <a:pt x="559" y="223"/>
                  </a:lnTo>
                  <a:lnTo>
                    <a:pt x="554" y="219"/>
                  </a:lnTo>
                  <a:lnTo>
                    <a:pt x="546" y="217"/>
                  </a:lnTo>
                  <a:lnTo>
                    <a:pt x="540" y="215"/>
                  </a:lnTo>
                  <a:lnTo>
                    <a:pt x="532" y="213"/>
                  </a:lnTo>
                  <a:lnTo>
                    <a:pt x="526" y="210"/>
                  </a:lnTo>
                  <a:lnTo>
                    <a:pt x="522" y="207"/>
                  </a:lnTo>
                  <a:lnTo>
                    <a:pt x="520" y="205"/>
                  </a:lnTo>
                  <a:lnTo>
                    <a:pt x="519" y="202"/>
                  </a:lnTo>
                  <a:lnTo>
                    <a:pt x="519" y="202"/>
                  </a:lnTo>
                  <a:lnTo>
                    <a:pt x="517" y="199"/>
                  </a:lnTo>
                  <a:lnTo>
                    <a:pt x="519" y="196"/>
                  </a:lnTo>
                  <a:lnTo>
                    <a:pt x="519" y="192"/>
                  </a:lnTo>
                  <a:lnTo>
                    <a:pt x="521" y="189"/>
                  </a:lnTo>
                  <a:lnTo>
                    <a:pt x="525" y="185"/>
                  </a:lnTo>
                  <a:lnTo>
                    <a:pt x="530" y="181"/>
                  </a:lnTo>
                  <a:lnTo>
                    <a:pt x="537" y="176"/>
                  </a:lnTo>
                  <a:lnTo>
                    <a:pt x="542" y="172"/>
                  </a:lnTo>
                  <a:lnTo>
                    <a:pt x="546" y="166"/>
                  </a:lnTo>
                  <a:lnTo>
                    <a:pt x="549" y="161"/>
                  </a:lnTo>
                  <a:lnTo>
                    <a:pt x="549" y="157"/>
                  </a:lnTo>
                  <a:lnTo>
                    <a:pt x="549" y="157"/>
                  </a:lnTo>
                  <a:lnTo>
                    <a:pt x="543" y="154"/>
                  </a:lnTo>
                  <a:lnTo>
                    <a:pt x="537" y="152"/>
                  </a:lnTo>
                  <a:lnTo>
                    <a:pt x="523" y="149"/>
                  </a:lnTo>
                  <a:lnTo>
                    <a:pt x="516" y="147"/>
                  </a:lnTo>
                  <a:lnTo>
                    <a:pt x="514" y="145"/>
                  </a:lnTo>
                  <a:lnTo>
                    <a:pt x="512" y="143"/>
                  </a:lnTo>
                  <a:lnTo>
                    <a:pt x="510" y="141"/>
                  </a:lnTo>
                  <a:lnTo>
                    <a:pt x="509" y="138"/>
                  </a:lnTo>
                  <a:lnTo>
                    <a:pt x="509" y="133"/>
                  </a:lnTo>
                  <a:lnTo>
                    <a:pt x="509" y="129"/>
                  </a:lnTo>
                  <a:lnTo>
                    <a:pt x="509" y="129"/>
                  </a:lnTo>
                  <a:lnTo>
                    <a:pt x="514" y="126"/>
                  </a:lnTo>
                  <a:lnTo>
                    <a:pt x="519" y="122"/>
                  </a:lnTo>
                  <a:lnTo>
                    <a:pt x="523" y="116"/>
                  </a:lnTo>
                  <a:lnTo>
                    <a:pt x="526" y="111"/>
                  </a:lnTo>
                  <a:lnTo>
                    <a:pt x="531" y="98"/>
                  </a:lnTo>
                  <a:lnTo>
                    <a:pt x="536" y="84"/>
                  </a:lnTo>
                  <a:lnTo>
                    <a:pt x="536" y="84"/>
                  </a:lnTo>
                  <a:lnTo>
                    <a:pt x="525" y="81"/>
                  </a:lnTo>
                  <a:lnTo>
                    <a:pt x="516" y="79"/>
                  </a:lnTo>
                  <a:lnTo>
                    <a:pt x="509" y="79"/>
                  </a:lnTo>
                  <a:lnTo>
                    <a:pt x="500" y="80"/>
                  </a:lnTo>
                  <a:lnTo>
                    <a:pt x="500" y="80"/>
                  </a:lnTo>
                  <a:lnTo>
                    <a:pt x="495" y="75"/>
                  </a:lnTo>
                  <a:lnTo>
                    <a:pt x="491" y="68"/>
                  </a:lnTo>
                  <a:lnTo>
                    <a:pt x="484" y="53"/>
                  </a:lnTo>
                  <a:lnTo>
                    <a:pt x="478" y="38"/>
                  </a:lnTo>
                  <a:lnTo>
                    <a:pt x="474" y="31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0" y="30"/>
                  </a:lnTo>
                  <a:lnTo>
                    <a:pt x="451" y="37"/>
                  </a:lnTo>
                  <a:lnTo>
                    <a:pt x="445" y="45"/>
                  </a:lnTo>
                  <a:lnTo>
                    <a:pt x="438" y="54"/>
                  </a:lnTo>
                  <a:lnTo>
                    <a:pt x="438" y="54"/>
                  </a:lnTo>
                  <a:close/>
                  <a:moveTo>
                    <a:pt x="57" y="202"/>
                  </a:moveTo>
                  <a:lnTo>
                    <a:pt x="57" y="202"/>
                  </a:lnTo>
                  <a:lnTo>
                    <a:pt x="55" y="202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9" y="203"/>
                  </a:lnTo>
                  <a:lnTo>
                    <a:pt x="62" y="206"/>
                  </a:lnTo>
                  <a:lnTo>
                    <a:pt x="66" y="210"/>
                  </a:lnTo>
                  <a:lnTo>
                    <a:pt x="67" y="215"/>
                  </a:lnTo>
                  <a:lnTo>
                    <a:pt x="67" y="219"/>
                  </a:lnTo>
                  <a:lnTo>
                    <a:pt x="66" y="223"/>
                  </a:lnTo>
                  <a:lnTo>
                    <a:pt x="65" y="227"/>
                  </a:lnTo>
                  <a:lnTo>
                    <a:pt x="62" y="229"/>
                  </a:lnTo>
                  <a:lnTo>
                    <a:pt x="62" y="229"/>
                  </a:lnTo>
                  <a:lnTo>
                    <a:pt x="52" y="231"/>
                  </a:lnTo>
                  <a:lnTo>
                    <a:pt x="41" y="234"/>
                  </a:lnTo>
                  <a:lnTo>
                    <a:pt x="32" y="239"/>
                  </a:lnTo>
                  <a:lnTo>
                    <a:pt x="29" y="242"/>
                  </a:lnTo>
                  <a:lnTo>
                    <a:pt x="27" y="246"/>
                  </a:lnTo>
                  <a:lnTo>
                    <a:pt x="27" y="246"/>
                  </a:lnTo>
                  <a:lnTo>
                    <a:pt x="32" y="249"/>
                  </a:lnTo>
                  <a:lnTo>
                    <a:pt x="38" y="252"/>
                  </a:lnTo>
                  <a:lnTo>
                    <a:pt x="44" y="255"/>
                  </a:lnTo>
                  <a:lnTo>
                    <a:pt x="52" y="258"/>
                  </a:lnTo>
                  <a:lnTo>
                    <a:pt x="58" y="259"/>
                  </a:lnTo>
                  <a:lnTo>
                    <a:pt x="66" y="260"/>
                  </a:lnTo>
                  <a:lnTo>
                    <a:pt x="73" y="260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3" y="263"/>
                  </a:lnTo>
                  <a:lnTo>
                    <a:pt x="85" y="267"/>
                  </a:lnTo>
                  <a:lnTo>
                    <a:pt x="85" y="273"/>
                  </a:lnTo>
                  <a:lnTo>
                    <a:pt x="83" y="278"/>
                  </a:lnTo>
                  <a:lnTo>
                    <a:pt x="77" y="288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1" y="302"/>
                  </a:lnTo>
                  <a:lnTo>
                    <a:pt x="70" y="309"/>
                  </a:lnTo>
                  <a:lnTo>
                    <a:pt x="68" y="325"/>
                  </a:lnTo>
                  <a:lnTo>
                    <a:pt x="67" y="342"/>
                  </a:lnTo>
                  <a:lnTo>
                    <a:pt x="66" y="350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69" y="357"/>
                  </a:lnTo>
                  <a:lnTo>
                    <a:pt x="73" y="358"/>
                  </a:lnTo>
                  <a:lnTo>
                    <a:pt x="81" y="356"/>
                  </a:lnTo>
                  <a:lnTo>
                    <a:pt x="88" y="353"/>
                  </a:lnTo>
                  <a:lnTo>
                    <a:pt x="96" y="349"/>
                  </a:lnTo>
                  <a:lnTo>
                    <a:pt x="110" y="338"/>
                  </a:lnTo>
                  <a:lnTo>
                    <a:pt x="116" y="335"/>
                  </a:lnTo>
                  <a:lnTo>
                    <a:pt x="122" y="331"/>
                  </a:lnTo>
                  <a:lnTo>
                    <a:pt x="122" y="331"/>
                  </a:lnTo>
                  <a:lnTo>
                    <a:pt x="142" y="359"/>
                  </a:lnTo>
                  <a:lnTo>
                    <a:pt x="152" y="373"/>
                  </a:lnTo>
                  <a:lnTo>
                    <a:pt x="164" y="385"/>
                  </a:lnTo>
                  <a:lnTo>
                    <a:pt x="164" y="385"/>
                  </a:lnTo>
                  <a:lnTo>
                    <a:pt x="168" y="380"/>
                  </a:lnTo>
                  <a:lnTo>
                    <a:pt x="173" y="374"/>
                  </a:lnTo>
                  <a:lnTo>
                    <a:pt x="176" y="368"/>
                  </a:lnTo>
                  <a:lnTo>
                    <a:pt x="179" y="360"/>
                  </a:lnTo>
                  <a:lnTo>
                    <a:pt x="184" y="345"/>
                  </a:lnTo>
                  <a:lnTo>
                    <a:pt x="187" y="331"/>
                  </a:lnTo>
                  <a:lnTo>
                    <a:pt x="187" y="331"/>
                  </a:lnTo>
                  <a:lnTo>
                    <a:pt x="179" y="334"/>
                  </a:lnTo>
                  <a:lnTo>
                    <a:pt x="173" y="334"/>
                  </a:lnTo>
                  <a:lnTo>
                    <a:pt x="165" y="333"/>
                  </a:lnTo>
                  <a:lnTo>
                    <a:pt x="158" y="331"/>
                  </a:lnTo>
                  <a:lnTo>
                    <a:pt x="142" y="326"/>
                  </a:lnTo>
                  <a:lnTo>
                    <a:pt x="127" y="321"/>
                  </a:lnTo>
                  <a:lnTo>
                    <a:pt x="127" y="321"/>
                  </a:lnTo>
                  <a:lnTo>
                    <a:pt x="122" y="315"/>
                  </a:lnTo>
                  <a:lnTo>
                    <a:pt x="119" y="310"/>
                  </a:lnTo>
                  <a:lnTo>
                    <a:pt x="115" y="298"/>
                  </a:lnTo>
                  <a:lnTo>
                    <a:pt x="112" y="285"/>
                  </a:lnTo>
                  <a:lnTo>
                    <a:pt x="108" y="273"/>
                  </a:lnTo>
                  <a:lnTo>
                    <a:pt x="106" y="244"/>
                  </a:lnTo>
                  <a:lnTo>
                    <a:pt x="104" y="230"/>
                  </a:lnTo>
                  <a:lnTo>
                    <a:pt x="102" y="216"/>
                  </a:lnTo>
                  <a:lnTo>
                    <a:pt x="102" y="216"/>
                  </a:lnTo>
                  <a:lnTo>
                    <a:pt x="99" y="203"/>
                  </a:lnTo>
                  <a:lnTo>
                    <a:pt x="95" y="190"/>
                  </a:lnTo>
                  <a:lnTo>
                    <a:pt x="92" y="177"/>
                  </a:lnTo>
                  <a:lnTo>
                    <a:pt x="92" y="171"/>
                  </a:lnTo>
                  <a:lnTo>
                    <a:pt x="92" y="164"/>
                  </a:lnTo>
                  <a:lnTo>
                    <a:pt x="92" y="164"/>
                  </a:lnTo>
                  <a:lnTo>
                    <a:pt x="93" y="161"/>
                  </a:lnTo>
                  <a:lnTo>
                    <a:pt x="96" y="158"/>
                  </a:lnTo>
                  <a:lnTo>
                    <a:pt x="98" y="154"/>
                  </a:lnTo>
                  <a:lnTo>
                    <a:pt x="98" y="149"/>
                  </a:lnTo>
                  <a:lnTo>
                    <a:pt x="98" y="149"/>
                  </a:lnTo>
                  <a:lnTo>
                    <a:pt x="104" y="145"/>
                  </a:lnTo>
                  <a:lnTo>
                    <a:pt x="112" y="142"/>
                  </a:lnTo>
                  <a:lnTo>
                    <a:pt x="120" y="140"/>
                  </a:lnTo>
                  <a:lnTo>
                    <a:pt x="128" y="139"/>
                  </a:lnTo>
                  <a:lnTo>
                    <a:pt x="146" y="137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217" y="126"/>
                  </a:lnTo>
                  <a:lnTo>
                    <a:pt x="243" y="121"/>
                  </a:lnTo>
                  <a:lnTo>
                    <a:pt x="269" y="115"/>
                  </a:lnTo>
                  <a:lnTo>
                    <a:pt x="294" y="110"/>
                  </a:lnTo>
                  <a:lnTo>
                    <a:pt x="317" y="102"/>
                  </a:lnTo>
                  <a:lnTo>
                    <a:pt x="340" y="94"/>
                  </a:lnTo>
                  <a:lnTo>
                    <a:pt x="349" y="90"/>
                  </a:lnTo>
                  <a:lnTo>
                    <a:pt x="359" y="84"/>
                  </a:lnTo>
                  <a:lnTo>
                    <a:pt x="359" y="84"/>
                  </a:lnTo>
                  <a:lnTo>
                    <a:pt x="374" y="81"/>
                  </a:lnTo>
                  <a:lnTo>
                    <a:pt x="390" y="75"/>
                  </a:lnTo>
                  <a:lnTo>
                    <a:pt x="399" y="70"/>
                  </a:lnTo>
                  <a:lnTo>
                    <a:pt x="405" y="66"/>
                  </a:lnTo>
                  <a:lnTo>
                    <a:pt x="411" y="62"/>
                  </a:lnTo>
                  <a:lnTo>
                    <a:pt x="417" y="56"/>
                  </a:lnTo>
                  <a:lnTo>
                    <a:pt x="417" y="56"/>
                  </a:lnTo>
                  <a:lnTo>
                    <a:pt x="399" y="45"/>
                  </a:lnTo>
                  <a:lnTo>
                    <a:pt x="381" y="32"/>
                  </a:lnTo>
                  <a:lnTo>
                    <a:pt x="381" y="32"/>
                  </a:lnTo>
                  <a:lnTo>
                    <a:pt x="372" y="40"/>
                  </a:lnTo>
                  <a:lnTo>
                    <a:pt x="368" y="46"/>
                  </a:lnTo>
                  <a:lnTo>
                    <a:pt x="363" y="51"/>
                  </a:lnTo>
                  <a:lnTo>
                    <a:pt x="360" y="57"/>
                  </a:lnTo>
                  <a:lnTo>
                    <a:pt x="358" y="65"/>
                  </a:lnTo>
                  <a:lnTo>
                    <a:pt x="356" y="72"/>
                  </a:lnTo>
                  <a:lnTo>
                    <a:pt x="356" y="80"/>
                  </a:lnTo>
                  <a:lnTo>
                    <a:pt x="356" y="80"/>
                  </a:lnTo>
                  <a:lnTo>
                    <a:pt x="350" y="81"/>
                  </a:lnTo>
                  <a:lnTo>
                    <a:pt x="346" y="80"/>
                  </a:lnTo>
                  <a:lnTo>
                    <a:pt x="338" y="78"/>
                  </a:lnTo>
                  <a:lnTo>
                    <a:pt x="329" y="73"/>
                  </a:lnTo>
                  <a:lnTo>
                    <a:pt x="320" y="69"/>
                  </a:lnTo>
                  <a:lnTo>
                    <a:pt x="311" y="64"/>
                  </a:lnTo>
                  <a:lnTo>
                    <a:pt x="302" y="61"/>
                  </a:lnTo>
                  <a:lnTo>
                    <a:pt x="294" y="57"/>
                  </a:lnTo>
                  <a:lnTo>
                    <a:pt x="288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2" y="61"/>
                  </a:lnTo>
                  <a:lnTo>
                    <a:pt x="279" y="65"/>
                  </a:lnTo>
                  <a:lnTo>
                    <a:pt x="273" y="78"/>
                  </a:lnTo>
                  <a:lnTo>
                    <a:pt x="267" y="92"/>
                  </a:lnTo>
                  <a:lnTo>
                    <a:pt x="264" y="98"/>
                  </a:lnTo>
                  <a:lnTo>
                    <a:pt x="259" y="102"/>
                  </a:lnTo>
                  <a:lnTo>
                    <a:pt x="259" y="102"/>
                  </a:lnTo>
                  <a:lnTo>
                    <a:pt x="242" y="97"/>
                  </a:lnTo>
                  <a:lnTo>
                    <a:pt x="227" y="92"/>
                  </a:lnTo>
                  <a:lnTo>
                    <a:pt x="195" y="77"/>
                  </a:lnTo>
                  <a:lnTo>
                    <a:pt x="195" y="77"/>
                  </a:lnTo>
                  <a:lnTo>
                    <a:pt x="192" y="78"/>
                  </a:lnTo>
                  <a:lnTo>
                    <a:pt x="188" y="79"/>
                  </a:lnTo>
                  <a:lnTo>
                    <a:pt x="186" y="82"/>
                  </a:lnTo>
                  <a:lnTo>
                    <a:pt x="182" y="84"/>
                  </a:lnTo>
                  <a:lnTo>
                    <a:pt x="179" y="91"/>
                  </a:lnTo>
                  <a:lnTo>
                    <a:pt x="177" y="98"/>
                  </a:lnTo>
                  <a:lnTo>
                    <a:pt x="174" y="106"/>
                  </a:lnTo>
                  <a:lnTo>
                    <a:pt x="172" y="113"/>
                  </a:lnTo>
                  <a:lnTo>
                    <a:pt x="167" y="118"/>
                  </a:lnTo>
                  <a:lnTo>
                    <a:pt x="165" y="121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58" y="123"/>
                  </a:lnTo>
                  <a:lnTo>
                    <a:pt x="153" y="123"/>
                  </a:lnTo>
                  <a:lnTo>
                    <a:pt x="149" y="122"/>
                  </a:lnTo>
                  <a:lnTo>
                    <a:pt x="145" y="119"/>
                  </a:lnTo>
                  <a:lnTo>
                    <a:pt x="136" y="115"/>
                  </a:lnTo>
                  <a:lnTo>
                    <a:pt x="128" y="109"/>
                  </a:lnTo>
                  <a:lnTo>
                    <a:pt x="119" y="103"/>
                  </a:lnTo>
                  <a:lnTo>
                    <a:pt x="111" y="100"/>
                  </a:lnTo>
                  <a:lnTo>
                    <a:pt x="105" y="99"/>
                  </a:lnTo>
                  <a:lnTo>
                    <a:pt x="101" y="98"/>
                  </a:lnTo>
                  <a:lnTo>
                    <a:pt x="96" y="99"/>
                  </a:lnTo>
                  <a:lnTo>
                    <a:pt x="90" y="101"/>
                  </a:lnTo>
                  <a:lnTo>
                    <a:pt x="90" y="101"/>
                  </a:lnTo>
                  <a:lnTo>
                    <a:pt x="88" y="108"/>
                  </a:lnTo>
                  <a:lnTo>
                    <a:pt x="87" y="114"/>
                  </a:lnTo>
                  <a:lnTo>
                    <a:pt x="85" y="127"/>
                  </a:lnTo>
                  <a:lnTo>
                    <a:pt x="83" y="139"/>
                  </a:lnTo>
                  <a:lnTo>
                    <a:pt x="81" y="144"/>
                  </a:lnTo>
                  <a:lnTo>
                    <a:pt x="77" y="149"/>
                  </a:lnTo>
                  <a:lnTo>
                    <a:pt x="77" y="149"/>
                  </a:lnTo>
                  <a:lnTo>
                    <a:pt x="63" y="152"/>
                  </a:lnTo>
                  <a:lnTo>
                    <a:pt x="51" y="152"/>
                  </a:lnTo>
                  <a:lnTo>
                    <a:pt x="38" y="154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6" y="166"/>
                  </a:lnTo>
                  <a:lnTo>
                    <a:pt x="29" y="173"/>
                  </a:lnTo>
                  <a:lnTo>
                    <a:pt x="32" y="179"/>
                  </a:lnTo>
                  <a:lnTo>
                    <a:pt x="37" y="186"/>
                  </a:lnTo>
                  <a:lnTo>
                    <a:pt x="42" y="191"/>
                  </a:lnTo>
                  <a:lnTo>
                    <a:pt x="46" y="197"/>
                  </a:lnTo>
                  <a:lnTo>
                    <a:pt x="52" y="200"/>
                  </a:lnTo>
                  <a:lnTo>
                    <a:pt x="57" y="202"/>
                  </a:lnTo>
                  <a:lnTo>
                    <a:pt x="57" y="202"/>
                  </a:lnTo>
                  <a:close/>
                  <a:moveTo>
                    <a:pt x="416" y="80"/>
                  </a:moveTo>
                  <a:lnTo>
                    <a:pt x="416" y="80"/>
                  </a:lnTo>
                  <a:lnTo>
                    <a:pt x="400" y="90"/>
                  </a:lnTo>
                  <a:lnTo>
                    <a:pt x="384" y="97"/>
                  </a:lnTo>
                  <a:lnTo>
                    <a:pt x="367" y="104"/>
                  </a:lnTo>
                  <a:lnTo>
                    <a:pt x="349" y="111"/>
                  </a:lnTo>
                  <a:lnTo>
                    <a:pt x="332" y="117"/>
                  </a:lnTo>
                  <a:lnTo>
                    <a:pt x="314" y="122"/>
                  </a:lnTo>
                  <a:lnTo>
                    <a:pt x="277" y="131"/>
                  </a:lnTo>
                  <a:lnTo>
                    <a:pt x="239" y="139"/>
                  </a:lnTo>
                  <a:lnTo>
                    <a:pt x="201" y="144"/>
                  </a:lnTo>
                  <a:lnTo>
                    <a:pt x="122" y="156"/>
                  </a:lnTo>
                  <a:lnTo>
                    <a:pt x="122" y="156"/>
                  </a:lnTo>
                  <a:lnTo>
                    <a:pt x="119" y="159"/>
                  </a:lnTo>
                  <a:lnTo>
                    <a:pt x="116" y="162"/>
                  </a:lnTo>
                  <a:lnTo>
                    <a:pt x="114" y="167"/>
                  </a:lnTo>
                  <a:lnTo>
                    <a:pt x="112" y="171"/>
                  </a:lnTo>
                  <a:lnTo>
                    <a:pt x="110" y="179"/>
                  </a:lnTo>
                  <a:lnTo>
                    <a:pt x="110" y="189"/>
                  </a:lnTo>
                  <a:lnTo>
                    <a:pt x="111" y="200"/>
                  </a:lnTo>
                  <a:lnTo>
                    <a:pt x="113" y="210"/>
                  </a:lnTo>
                  <a:lnTo>
                    <a:pt x="117" y="232"/>
                  </a:lnTo>
                  <a:lnTo>
                    <a:pt x="117" y="232"/>
                  </a:lnTo>
                  <a:lnTo>
                    <a:pt x="117" y="242"/>
                  </a:lnTo>
                  <a:lnTo>
                    <a:pt x="118" y="251"/>
                  </a:lnTo>
                  <a:lnTo>
                    <a:pt x="118" y="260"/>
                  </a:lnTo>
                  <a:lnTo>
                    <a:pt x="119" y="268"/>
                  </a:lnTo>
                  <a:lnTo>
                    <a:pt x="119" y="268"/>
                  </a:lnTo>
                  <a:lnTo>
                    <a:pt x="121" y="277"/>
                  </a:lnTo>
                  <a:lnTo>
                    <a:pt x="125" y="285"/>
                  </a:lnTo>
                  <a:lnTo>
                    <a:pt x="128" y="292"/>
                  </a:lnTo>
                  <a:lnTo>
                    <a:pt x="131" y="297"/>
                  </a:lnTo>
                  <a:lnTo>
                    <a:pt x="135" y="302"/>
                  </a:lnTo>
                  <a:lnTo>
                    <a:pt x="141" y="305"/>
                  </a:lnTo>
                  <a:lnTo>
                    <a:pt x="146" y="308"/>
                  </a:lnTo>
                  <a:lnTo>
                    <a:pt x="151" y="309"/>
                  </a:lnTo>
                  <a:lnTo>
                    <a:pt x="158" y="310"/>
                  </a:lnTo>
                  <a:lnTo>
                    <a:pt x="165" y="311"/>
                  </a:lnTo>
                  <a:lnTo>
                    <a:pt x="180" y="311"/>
                  </a:lnTo>
                  <a:lnTo>
                    <a:pt x="219" y="308"/>
                  </a:lnTo>
                  <a:lnTo>
                    <a:pt x="219" y="308"/>
                  </a:lnTo>
                  <a:lnTo>
                    <a:pt x="264" y="303"/>
                  </a:lnTo>
                  <a:lnTo>
                    <a:pt x="304" y="296"/>
                  </a:lnTo>
                  <a:lnTo>
                    <a:pt x="343" y="28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417" y="275"/>
                  </a:lnTo>
                  <a:lnTo>
                    <a:pt x="449" y="268"/>
                  </a:lnTo>
                  <a:lnTo>
                    <a:pt x="464" y="265"/>
                  </a:lnTo>
                  <a:lnTo>
                    <a:pt x="477" y="261"/>
                  </a:lnTo>
                  <a:lnTo>
                    <a:pt x="483" y="258"/>
                  </a:lnTo>
                  <a:lnTo>
                    <a:pt x="487" y="254"/>
                  </a:lnTo>
                  <a:lnTo>
                    <a:pt x="492" y="251"/>
                  </a:lnTo>
                  <a:lnTo>
                    <a:pt x="494" y="248"/>
                  </a:lnTo>
                  <a:lnTo>
                    <a:pt x="494" y="248"/>
                  </a:lnTo>
                  <a:lnTo>
                    <a:pt x="496" y="244"/>
                  </a:lnTo>
                  <a:lnTo>
                    <a:pt x="497" y="239"/>
                  </a:lnTo>
                  <a:lnTo>
                    <a:pt x="497" y="228"/>
                  </a:lnTo>
                  <a:lnTo>
                    <a:pt x="497" y="215"/>
                  </a:lnTo>
                  <a:lnTo>
                    <a:pt x="496" y="204"/>
                  </a:lnTo>
                  <a:lnTo>
                    <a:pt x="496" y="204"/>
                  </a:lnTo>
                  <a:lnTo>
                    <a:pt x="490" y="173"/>
                  </a:lnTo>
                  <a:lnTo>
                    <a:pt x="482" y="139"/>
                  </a:lnTo>
                  <a:lnTo>
                    <a:pt x="474" y="106"/>
                  </a:lnTo>
                  <a:lnTo>
                    <a:pt x="469" y="91"/>
                  </a:lnTo>
                  <a:lnTo>
                    <a:pt x="464" y="79"/>
                  </a:lnTo>
                  <a:lnTo>
                    <a:pt x="464" y="79"/>
                  </a:lnTo>
                  <a:lnTo>
                    <a:pt x="451" y="78"/>
                  </a:lnTo>
                  <a:lnTo>
                    <a:pt x="439" y="79"/>
                  </a:lnTo>
                  <a:lnTo>
                    <a:pt x="428" y="80"/>
                  </a:lnTo>
                  <a:lnTo>
                    <a:pt x="416" y="80"/>
                  </a:lnTo>
                  <a:lnTo>
                    <a:pt x="416" y="80"/>
                  </a:lnTo>
                  <a:close/>
                  <a:moveTo>
                    <a:pt x="242" y="378"/>
                  </a:moveTo>
                  <a:lnTo>
                    <a:pt x="242" y="378"/>
                  </a:lnTo>
                  <a:lnTo>
                    <a:pt x="248" y="375"/>
                  </a:lnTo>
                  <a:lnTo>
                    <a:pt x="251" y="372"/>
                  </a:lnTo>
                  <a:lnTo>
                    <a:pt x="255" y="369"/>
                  </a:lnTo>
                  <a:lnTo>
                    <a:pt x="257" y="366"/>
                  </a:lnTo>
                  <a:lnTo>
                    <a:pt x="263" y="357"/>
                  </a:lnTo>
                  <a:lnTo>
                    <a:pt x="268" y="349"/>
                  </a:lnTo>
                  <a:lnTo>
                    <a:pt x="272" y="340"/>
                  </a:lnTo>
                  <a:lnTo>
                    <a:pt x="278" y="333"/>
                  </a:lnTo>
                  <a:lnTo>
                    <a:pt x="282" y="329"/>
                  </a:lnTo>
                  <a:lnTo>
                    <a:pt x="285" y="326"/>
                  </a:lnTo>
                  <a:lnTo>
                    <a:pt x="290" y="324"/>
                  </a:lnTo>
                  <a:lnTo>
                    <a:pt x="295" y="323"/>
                  </a:lnTo>
                  <a:lnTo>
                    <a:pt x="295" y="323"/>
                  </a:lnTo>
                  <a:lnTo>
                    <a:pt x="303" y="334"/>
                  </a:lnTo>
                  <a:lnTo>
                    <a:pt x="313" y="343"/>
                  </a:lnTo>
                  <a:lnTo>
                    <a:pt x="323" y="353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9" y="354"/>
                  </a:lnTo>
                  <a:lnTo>
                    <a:pt x="343" y="348"/>
                  </a:lnTo>
                  <a:lnTo>
                    <a:pt x="349" y="333"/>
                  </a:lnTo>
                  <a:lnTo>
                    <a:pt x="353" y="326"/>
                  </a:lnTo>
                  <a:lnTo>
                    <a:pt x="357" y="319"/>
                  </a:lnTo>
                  <a:lnTo>
                    <a:pt x="361" y="312"/>
                  </a:lnTo>
                  <a:lnTo>
                    <a:pt x="367" y="308"/>
                  </a:lnTo>
                  <a:lnTo>
                    <a:pt x="367" y="308"/>
                  </a:lnTo>
                  <a:lnTo>
                    <a:pt x="375" y="310"/>
                  </a:lnTo>
                  <a:lnTo>
                    <a:pt x="383" y="313"/>
                  </a:lnTo>
                  <a:lnTo>
                    <a:pt x="396" y="321"/>
                  </a:lnTo>
                  <a:lnTo>
                    <a:pt x="409" y="328"/>
                  </a:lnTo>
                  <a:lnTo>
                    <a:pt x="417" y="331"/>
                  </a:lnTo>
                  <a:lnTo>
                    <a:pt x="424" y="334"/>
                  </a:lnTo>
                  <a:lnTo>
                    <a:pt x="424" y="334"/>
                  </a:lnTo>
                  <a:lnTo>
                    <a:pt x="429" y="330"/>
                  </a:lnTo>
                  <a:lnTo>
                    <a:pt x="432" y="325"/>
                  </a:lnTo>
                  <a:lnTo>
                    <a:pt x="438" y="312"/>
                  </a:lnTo>
                  <a:lnTo>
                    <a:pt x="443" y="299"/>
                  </a:lnTo>
                  <a:lnTo>
                    <a:pt x="446" y="287"/>
                  </a:lnTo>
                  <a:lnTo>
                    <a:pt x="446" y="287"/>
                  </a:lnTo>
                  <a:lnTo>
                    <a:pt x="383" y="299"/>
                  </a:lnTo>
                  <a:lnTo>
                    <a:pt x="318" y="311"/>
                  </a:lnTo>
                  <a:lnTo>
                    <a:pt x="254" y="321"/>
                  </a:lnTo>
                  <a:lnTo>
                    <a:pt x="192" y="331"/>
                  </a:lnTo>
                  <a:lnTo>
                    <a:pt x="192" y="331"/>
                  </a:lnTo>
                  <a:lnTo>
                    <a:pt x="202" y="337"/>
                  </a:lnTo>
                  <a:lnTo>
                    <a:pt x="208" y="341"/>
                  </a:lnTo>
                  <a:lnTo>
                    <a:pt x="214" y="346"/>
                  </a:lnTo>
                  <a:lnTo>
                    <a:pt x="219" y="353"/>
                  </a:lnTo>
                  <a:lnTo>
                    <a:pt x="228" y="365"/>
                  </a:lnTo>
                  <a:lnTo>
                    <a:pt x="235" y="371"/>
                  </a:lnTo>
                  <a:lnTo>
                    <a:pt x="242" y="378"/>
                  </a:lnTo>
                  <a:lnTo>
                    <a:pt x="242" y="37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253">
              <a:extLst>
                <a:ext uri="{FF2B5EF4-FFF2-40B4-BE49-F238E27FC236}">
                  <a16:creationId xmlns:a16="http://schemas.microsoft.com/office/drawing/2014/main" xmlns="" id="{68C3FA89-FDA5-4BE4-9C0D-293B9F19C7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8263" y="2954338"/>
              <a:ext cx="1249363" cy="1279525"/>
            </a:xfrm>
            <a:custGeom>
              <a:avLst/>
              <a:gdLst/>
              <a:ahLst/>
              <a:cxnLst>
                <a:cxn ang="0">
                  <a:pos x="2217" y="2002"/>
                </a:cxn>
                <a:cxn ang="0">
                  <a:pos x="545" y="2410"/>
                </a:cxn>
                <a:cxn ang="0">
                  <a:pos x="145" y="1524"/>
                </a:cxn>
                <a:cxn ang="0">
                  <a:pos x="104" y="696"/>
                </a:cxn>
                <a:cxn ang="0">
                  <a:pos x="1366" y="496"/>
                </a:cxn>
                <a:cxn ang="0">
                  <a:pos x="746" y="395"/>
                </a:cxn>
                <a:cxn ang="0">
                  <a:pos x="1333" y="1"/>
                </a:cxn>
                <a:cxn ang="0">
                  <a:pos x="1886" y="115"/>
                </a:cxn>
                <a:cxn ang="0">
                  <a:pos x="1764" y="1826"/>
                </a:cxn>
                <a:cxn ang="0">
                  <a:pos x="1757" y="1770"/>
                </a:cxn>
                <a:cxn ang="0">
                  <a:pos x="833" y="401"/>
                </a:cxn>
                <a:cxn ang="0">
                  <a:pos x="1408" y="46"/>
                </a:cxn>
                <a:cxn ang="0">
                  <a:pos x="1586" y="49"/>
                </a:cxn>
                <a:cxn ang="0">
                  <a:pos x="926" y="388"/>
                </a:cxn>
                <a:cxn ang="0">
                  <a:pos x="1523" y="502"/>
                </a:cxn>
                <a:cxn ang="0">
                  <a:pos x="378" y="656"/>
                </a:cxn>
                <a:cxn ang="0">
                  <a:pos x="1007" y="749"/>
                </a:cxn>
                <a:cxn ang="0">
                  <a:pos x="1613" y="42"/>
                </a:cxn>
                <a:cxn ang="0">
                  <a:pos x="2103" y="747"/>
                </a:cxn>
                <a:cxn ang="0">
                  <a:pos x="1672" y="52"/>
                </a:cxn>
                <a:cxn ang="0">
                  <a:pos x="782" y="396"/>
                </a:cxn>
                <a:cxn ang="0">
                  <a:pos x="1511" y="454"/>
                </a:cxn>
                <a:cxn ang="0">
                  <a:pos x="1369" y="587"/>
                </a:cxn>
                <a:cxn ang="0">
                  <a:pos x="1411" y="521"/>
                </a:cxn>
                <a:cxn ang="0">
                  <a:pos x="1590" y="1543"/>
                </a:cxn>
                <a:cxn ang="0">
                  <a:pos x="1694" y="1127"/>
                </a:cxn>
                <a:cxn ang="0">
                  <a:pos x="1929" y="1579"/>
                </a:cxn>
                <a:cxn ang="0">
                  <a:pos x="2053" y="1029"/>
                </a:cxn>
                <a:cxn ang="0">
                  <a:pos x="787" y="820"/>
                </a:cxn>
                <a:cxn ang="0">
                  <a:pos x="322" y="1988"/>
                </a:cxn>
                <a:cxn ang="0">
                  <a:pos x="636" y="1437"/>
                </a:cxn>
                <a:cxn ang="0">
                  <a:pos x="553" y="1719"/>
                </a:cxn>
                <a:cxn ang="0">
                  <a:pos x="718" y="1552"/>
                </a:cxn>
                <a:cxn ang="0">
                  <a:pos x="1600" y="1577"/>
                </a:cxn>
                <a:cxn ang="0">
                  <a:pos x="217" y="756"/>
                </a:cxn>
                <a:cxn ang="0">
                  <a:pos x="71" y="969"/>
                </a:cxn>
                <a:cxn ang="0">
                  <a:pos x="41" y="989"/>
                </a:cxn>
                <a:cxn ang="0">
                  <a:pos x="2049" y="796"/>
                </a:cxn>
                <a:cxn ang="0">
                  <a:pos x="2140" y="837"/>
                </a:cxn>
                <a:cxn ang="0">
                  <a:pos x="2148" y="1517"/>
                </a:cxn>
                <a:cxn ang="0">
                  <a:pos x="2270" y="1776"/>
                </a:cxn>
                <a:cxn ang="0">
                  <a:pos x="2276" y="1567"/>
                </a:cxn>
                <a:cxn ang="0">
                  <a:pos x="2080" y="889"/>
                </a:cxn>
                <a:cxn ang="0">
                  <a:pos x="1592" y="1233"/>
                </a:cxn>
                <a:cxn ang="0">
                  <a:pos x="517" y="1443"/>
                </a:cxn>
                <a:cxn ang="0">
                  <a:pos x="1623" y="1677"/>
                </a:cxn>
                <a:cxn ang="0">
                  <a:pos x="1757" y="1539"/>
                </a:cxn>
                <a:cxn ang="0">
                  <a:pos x="1873" y="1686"/>
                </a:cxn>
                <a:cxn ang="0">
                  <a:pos x="539" y="2394"/>
                </a:cxn>
                <a:cxn ang="0">
                  <a:pos x="2047" y="2028"/>
                </a:cxn>
                <a:cxn ang="0">
                  <a:pos x="1888" y="1745"/>
                </a:cxn>
                <a:cxn ang="0">
                  <a:pos x="1670" y="1854"/>
                </a:cxn>
                <a:cxn ang="0">
                  <a:pos x="827" y="1973"/>
                </a:cxn>
                <a:cxn ang="0">
                  <a:pos x="580" y="2034"/>
                </a:cxn>
                <a:cxn ang="0">
                  <a:pos x="1733" y="1677"/>
                </a:cxn>
                <a:cxn ang="0">
                  <a:pos x="782" y="1742"/>
                </a:cxn>
                <a:cxn ang="0">
                  <a:pos x="656" y="1978"/>
                </a:cxn>
                <a:cxn ang="0">
                  <a:pos x="776" y="1952"/>
                </a:cxn>
                <a:cxn ang="0">
                  <a:pos x="1845" y="1795"/>
                </a:cxn>
                <a:cxn ang="0">
                  <a:pos x="1719" y="1869"/>
                </a:cxn>
                <a:cxn ang="0">
                  <a:pos x="718" y="1901"/>
                </a:cxn>
                <a:cxn ang="0">
                  <a:pos x="674" y="1927"/>
                </a:cxn>
                <a:cxn ang="0">
                  <a:pos x="729" y="2081"/>
                </a:cxn>
              </a:cxnLst>
              <a:rect l="0" t="0" r="r" b="b"/>
              <a:pathLst>
                <a:path w="2362" h="2418">
                  <a:moveTo>
                    <a:pt x="2115" y="897"/>
                  </a:moveTo>
                  <a:lnTo>
                    <a:pt x="2115" y="897"/>
                  </a:lnTo>
                  <a:lnTo>
                    <a:pt x="2122" y="940"/>
                  </a:lnTo>
                  <a:lnTo>
                    <a:pt x="2129" y="983"/>
                  </a:lnTo>
                  <a:lnTo>
                    <a:pt x="2139" y="1024"/>
                  </a:lnTo>
                  <a:lnTo>
                    <a:pt x="2149" y="1065"/>
                  </a:lnTo>
                  <a:lnTo>
                    <a:pt x="2161" y="1105"/>
                  </a:lnTo>
                  <a:lnTo>
                    <a:pt x="2174" y="1144"/>
                  </a:lnTo>
                  <a:lnTo>
                    <a:pt x="2200" y="1221"/>
                  </a:lnTo>
                  <a:lnTo>
                    <a:pt x="2200" y="1221"/>
                  </a:lnTo>
                  <a:lnTo>
                    <a:pt x="2211" y="1260"/>
                  </a:lnTo>
                  <a:lnTo>
                    <a:pt x="2224" y="1300"/>
                  </a:lnTo>
                  <a:lnTo>
                    <a:pt x="2247" y="1381"/>
                  </a:lnTo>
                  <a:lnTo>
                    <a:pt x="2268" y="1464"/>
                  </a:lnTo>
                  <a:lnTo>
                    <a:pt x="2289" y="1550"/>
                  </a:lnTo>
                  <a:lnTo>
                    <a:pt x="2308" y="1637"/>
                  </a:lnTo>
                  <a:lnTo>
                    <a:pt x="2327" y="1724"/>
                  </a:lnTo>
                  <a:lnTo>
                    <a:pt x="2362" y="1892"/>
                  </a:lnTo>
                  <a:lnTo>
                    <a:pt x="2362" y="1892"/>
                  </a:lnTo>
                  <a:lnTo>
                    <a:pt x="2361" y="1903"/>
                  </a:lnTo>
                  <a:lnTo>
                    <a:pt x="2358" y="1913"/>
                  </a:lnTo>
                  <a:lnTo>
                    <a:pt x="2356" y="1916"/>
                  </a:lnTo>
                  <a:lnTo>
                    <a:pt x="2354" y="1919"/>
                  </a:lnTo>
                  <a:lnTo>
                    <a:pt x="2351" y="1923"/>
                  </a:lnTo>
                  <a:lnTo>
                    <a:pt x="2346" y="1925"/>
                  </a:lnTo>
                  <a:lnTo>
                    <a:pt x="2343" y="1927"/>
                  </a:lnTo>
                  <a:lnTo>
                    <a:pt x="2339" y="1928"/>
                  </a:lnTo>
                  <a:lnTo>
                    <a:pt x="2335" y="1928"/>
                  </a:lnTo>
                  <a:lnTo>
                    <a:pt x="2330" y="1928"/>
                  </a:lnTo>
                  <a:lnTo>
                    <a:pt x="2325" y="1927"/>
                  </a:lnTo>
                  <a:lnTo>
                    <a:pt x="2321" y="1925"/>
                  </a:lnTo>
                  <a:lnTo>
                    <a:pt x="2315" y="1922"/>
                  </a:lnTo>
                  <a:lnTo>
                    <a:pt x="2310" y="1918"/>
                  </a:lnTo>
                  <a:lnTo>
                    <a:pt x="2310" y="1918"/>
                  </a:lnTo>
                  <a:lnTo>
                    <a:pt x="2299" y="1940"/>
                  </a:lnTo>
                  <a:lnTo>
                    <a:pt x="2285" y="1963"/>
                  </a:lnTo>
                  <a:lnTo>
                    <a:pt x="2285" y="1963"/>
                  </a:lnTo>
                  <a:lnTo>
                    <a:pt x="2279" y="1964"/>
                  </a:lnTo>
                  <a:lnTo>
                    <a:pt x="2272" y="1967"/>
                  </a:lnTo>
                  <a:lnTo>
                    <a:pt x="2260" y="1973"/>
                  </a:lnTo>
                  <a:lnTo>
                    <a:pt x="2253" y="1977"/>
                  </a:lnTo>
                  <a:lnTo>
                    <a:pt x="2247" y="1979"/>
                  </a:lnTo>
                  <a:lnTo>
                    <a:pt x="2238" y="1980"/>
                  </a:lnTo>
                  <a:lnTo>
                    <a:pt x="2230" y="1980"/>
                  </a:lnTo>
                  <a:lnTo>
                    <a:pt x="2230" y="1980"/>
                  </a:lnTo>
                  <a:lnTo>
                    <a:pt x="2228" y="1987"/>
                  </a:lnTo>
                  <a:lnTo>
                    <a:pt x="2224" y="1993"/>
                  </a:lnTo>
                  <a:lnTo>
                    <a:pt x="2221" y="1998"/>
                  </a:lnTo>
                  <a:lnTo>
                    <a:pt x="2217" y="2002"/>
                  </a:lnTo>
                  <a:lnTo>
                    <a:pt x="2207" y="2009"/>
                  </a:lnTo>
                  <a:lnTo>
                    <a:pt x="2200" y="2016"/>
                  </a:lnTo>
                  <a:lnTo>
                    <a:pt x="2200" y="2016"/>
                  </a:lnTo>
                  <a:lnTo>
                    <a:pt x="2168" y="2023"/>
                  </a:lnTo>
                  <a:lnTo>
                    <a:pt x="2136" y="2030"/>
                  </a:lnTo>
                  <a:lnTo>
                    <a:pt x="2073" y="2042"/>
                  </a:lnTo>
                  <a:lnTo>
                    <a:pt x="2041" y="2048"/>
                  </a:lnTo>
                  <a:lnTo>
                    <a:pt x="2008" y="2054"/>
                  </a:lnTo>
                  <a:lnTo>
                    <a:pt x="1974" y="2063"/>
                  </a:lnTo>
                  <a:lnTo>
                    <a:pt x="1938" y="2073"/>
                  </a:lnTo>
                  <a:lnTo>
                    <a:pt x="1938" y="2073"/>
                  </a:lnTo>
                  <a:lnTo>
                    <a:pt x="1915" y="2078"/>
                  </a:lnTo>
                  <a:lnTo>
                    <a:pt x="1890" y="2083"/>
                  </a:lnTo>
                  <a:lnTo>
                    <a:pt x="1842" y="2093"/>
                  </a:lnTo>
                  <a:lnTo>
                    <a:pt x="1842" y="2093"/>
                  </a:lnTo>
                  <a:lnTo>
                    <a:pt x="1747" y="2112"/>
                  </a:lnTo>
                  <a:lnTo>
                    <a:pt x="1700" y="2123"/>
                  </a:lnTo>
                  <a:lnTo>
                    <a:pt x="1653" y="2135"/>
                  </a:lnTo>
                  <a:lnTo>
                    <a:pt x="1653" y="2135"/>
                  </a:lnTo>
                  <a:lnTo>
                    <a:pt x="1608" y="2146"/>
                  </a:lnTo>
                  <a:lnTo>
                    <a:pt x="1562" y="2160"/>
                  </a:lnTo>
                  <a:lnTo>
                    <a:pt x="1517" y="2173"/>
                  </a:lnTo>
                  <a:lnTo>
                    <a:pt x="1471" y="2187"/>
                  </a:lnTo>
                  <a:lnTo>
                    <a:pt x="1471" y="2187"/>
                  </a:lnTo>
                  <a:lnTo>
                    <a:pt x="1424" y="2200"/>
                  </a:lnTo>
                  <a:lnTo>
                    <a:pt x="1378" y="2214"/>
                  </a:lnTo>
                  <a:lnTo>
                    <a:pt x="1287" y="2242"/>
                  </a:lnTo>
                  <a:lnTo>
                    <a:pt x="1241" y="2256"/>
                  </a:lnTo>
                  <a:lnTo>
                    <a:pt x="1194" y="2269"/>
                  </a:lnTo>
                  <a:lnTo>
                    <a:pt x="1147" y="2280"/>
                  </a:lnTo>
                  <a:lnTo>
                    <a:pt x="1099" y="2292"/>
                  </a:lnTo>
                  <a:lnTo>
                    <a:pt x="1099" y="2292"/>
                  </a:lnTo>
                  <a:lnTo>
                    <a:pt x="1052" y="2302"/>
                  </a:lnTo>
                  <a:lnTo>
                    <a:pt x="1004" y="2311"/>
                  </a:lnTo>
                  <a:lnTo>
                    <a:pt x="909" y="2328"/>
                  </a:lnTo>
                  <a:lnTo>
                    <a:pt x="815" y="2347"/>
                  </a:lnTo>
                  <a:lnTo>
                    <a:pt x="768" y="2357"/>
                  </a:lnTo>
                  <a:lnTo>
                    <a:pt x="721" y="2369"/>
                  </a:lnTo>
                  <a:lnTo>
                    <a:pt x="721" y="2369"/>
                  </a:lnTo>
                  <a:lnTo>
                    <a:pt x="677" y="2381"/>
                  </a:lnTo>
                  <a:lnTo>
                    <a:pt x="633" y="2394"/>
                  </a:lnTo>
                  <a:lnTo>
                    <a:pt x="633" y="2394"/>
                  </a:lnTo>
                  <a:lnTo>
                    <a:pt x="612" y="2400"/>
                  </a:lnTo>
                  <a:lnTo>
                    <a:pt x="589" y="2406"/>
                  </a:lnTo>
                  <a:lnTo>
                    <a:pt x="579" y="2408"/>
                  </a:lnTo>
                  <a:lnTo>
                    <a:pt x="568" y="2410"/>
                  </a:lnTo>
                  <a:lnTo>
                    <a:pt x="556" y="2410"/>
                  </a:lnTo>
                  <a:lnTo>
                    <a:pt x="545" y="2410"/>
                  </a:lnTo>
                  <a:lnTo>
                    <a:pt x="545" y="2410"/>
                  </a:lnTo>
                  <a:lnTo>
                    <a:pt x="542" y="2411"/>
                  </a:lnTo>
                  <a:lnTo>
                    <a:pt x="540" y="2412"/>
                  </a:lnTo>
                  <a:lnTo>
                    <a:pt x="536" y="2415"/>
                  </a:lnTo>
                  <a:lnTo>
                    <a:pt x="532" y="2418"/>
                  </a:lnTo>
                  <a:lnTo>
                    <a:pt x="529" y="2418"/>
                  </a:lnTo>
                  <a:lnTo>
                    <a:pt x="528" y="2417"/>
                  </a:lnTo>
                  <a:lnTo>
                    <a:pt x="528" y="2417"/>
                  </a:lnTo>
                  <a:lnTo>
                    <a:pt x="514" y="2413"/>
                  </a:lnTo>
                  <a:lnTo>
                    <a:pt x="500" y="2408"/>
                  </a:lnTo>
                  <a:lnTo>
                    <a:pt x="493" y="2405"/>
                  </a:lnTo>
                  <a:lnTo>
                    <a:pt x="487" y="2401"/>
                  </a:lnTo>
                  <a:lnTo>
                    <a:pt x="480" y="2397"/>
                  </a:lnTo>
                  <a:lnTo>
                    <a:pt x="476" y="2392"/>
                  </a:lnTo>
                  <a:lnTo>
                    <a:pt x="476" y="2392"/>
                  </a:lnTo>
                  <a:lnTo>
                    <a:pt x="468" y="2380"/>
                  </a:lnTo>
                  <a:lnTo>
                    <a:pt x="460" y="2363"/>
                  </a:lnTo>
                  <a:lnTo>
                    <a:pt x="452" y="2345"/>
                  </a:lnTo>
                  <a:lnTo>
                    <a:pt x="447" y="2332"/>
                  </a:lnTo>
                  <a:lnTo>
                    <a:pt x="447" y="2332"/>
                  </a:lnTo>
                  <a:lnTo>
                    <a:pt x="443" y="2316"/>
                  </a:lnTo>
                  <a:lnTo>
                    <a:pt x="438" y="2300"/>
                  </a:lnTo>
                  <a:lnTo>
                    <a:pt x="431" y="2265"/>
                  </a:lnTo>
                  <a:lnTo>
                    <a:pt x="423" y="2229"/>
                  </a:lnTo>
                  <a:lnTo>
                    <a:pt x="416" y="2193"/>
                  </a:lnTo>
                  <a:lnTo>
                    <a:pt x="416" y="2193"/>
                  </a:lnTo>
                  <a:lnTo>
                    <a:pt x="404" y="2142"/>
                  </a:lnTo>
                  <a:lnTo>
                    <a:pt x="394" y="2093"/>
                  </a:lnTo>
                  <a:lnTo>
                    <a:pt x="384" y="2046"/>
                  </a:lnTo>
                  <a:lnTo>
                    <a:pt x="374" y="2001"/>
                  </a:lnTo>
                  <a:lnTo>
                    <a:pt x="374" y="2001"/>
                  </a:lnTo>
                  <a:lnTo>
                    <a:pt x="361" y="2005"/>
                  </a:lnTo>
                  <a:lnTo>
                    <a:pt x="348" y="2008"/>
                  </a:lnTo>
                  <a:lnTo>
                    <a:pt x="336" y="2008"/>
                  </a:lnTo>
                  <a:lnTo>
                    <a:pt x="323" y="2008"/>
                  </a:lnTo>
                  <a:lnTo>
                    <a:pt x="311" y="2006"/>
                  </a:lnTo>
                  <a:lnTo>
                    <a:pt x="298" y="2003"/>
                  </a:lnTo>
                  <a:lnTo>
                    <a:pt x="271" y="1995"/>
                  </a:lnTo>
                  <a:lnTo>
                    <a:pt x="271" y="1995"/>
                  </a:lnTo>
                  <a:lnTo>
                    <a:pt x="268" y="1990"/>
                  </a:lnTo>
                  <a:lnTo>
                    <a:pt x="266" y="198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60" y="1954"/>
                  </a:lnTo>
                  <a:lnTo>
                    <a:pt x="257" y="1943"/>
                  </a:lnTo>
                  <a:lnTo>
                    <a:pt x="254" y="1929"/>
                  </a:lnTo>
                  <a:lnTo>
                    <a:pt x="254" y="1929"/>
                  </a:lnTo>
                  <a:lnTo>
                    <a:pt x="225" y="1831"/>
                  </a:lnTo>
                  <a:lnTo>
                    <a:pt x="199" y="1730"/>
                  </a:lnTo>
                  <a:lnTo>
                    <a:pt x="145" y="1524"/>
                  </a:lnTo>
                  <a:lnTo>
                    <a:pt x="145" y="1524"/>
                  </a:lnTo>
                  <a:lnTo>
                    <a:pt x="131" y="1472"/>
                  </a:lnTo>
                  <a:lnTo>
                    <a:pt x="115" y="1418"/>
                  </a:lnTo>
                  <a:lnTo>
                    <a:pt x="100" y="1365"/>
                  </a:lnTo>
                  <a:lnTo>
                    <a:pt x="85" y="1310"/>
                  </a:lnTo>
                  <a:lnTo>
                    <a:pt x="85" y="1310"/>
                  </a:lnTo>
                  <a:lnTo>
                    <a:pt x="72" y="1255"/>
                  </a:lnTo>
                  <a:lnTo>
                    <a:pt x="58" y="1197"/>
                  </a:lnTo>
                  <a:lnTo>
                    <a:pt x="58" y="1197"/>
                  </a:lnTo>
                  <a:lnTo>
                    <a:pt x="52" y="1173"/>
                  </a:lnTo>
                  <a:lnTo>
                    <a:pt x="45" y="1151"/>
                  </a:lnTo>
                  <a:lnTo>
                    <a:pt x="40" y="1128"/>
                  </a:lnTo>
                  <a:lnTo>
                    <a:pt x="35" y="1107"/>
                  </a:lnTo>
                  <a:lnTo>
                    <a:pt x="34" y="1096"/>
                  </a:lnTo>
                  <a:lnTo>
                    <a:pt x="33" y="1084"/>
                  </a:lnTo>
                  <a:lnTo>
                    <a:pt x="33" y="1074"/>
                  </a:lnTo>
                  <a:lnTo>
                    <a:pt x="33" y="1063"/>
                  </a:lnTo>
                  <a:lnTo>
                    <a:pt x="35" y="1051"/>
                  </a:lnTo>
                  <a:lnTo>
                    <a:pt x="37" y="1039"/>
                  </a:lnTo>
                  <a:lnTo>
                    <a:pt x="41" y="1028"/>
                  </a:lnTo>
                  <a:lnTo>
                    <a:pt x="45" y="1015"/>
                  </a:lnTo>
                  <a:lnTo>
                    <a:pt x="45" y="1015"/>
                  </a:lnTo>
                  <a:lnTo>
                    <a:pt x="40" y="1008"/>
                  </a:lnTo>
                  <a:lnTo>
                    <a:pt x="35" y="1002"/>
                  </a:lnTo>
                  <a:lnTo>
                    <a:pt x="29" y="993"/>
                  </a:lnTo>
                  <a:lnTo>
                    <a:pt x="24" y="984"/>
                  </a:lnTo>
                  <a:lnTo>
                    <a:pt x="15" y="963"/>
                  </a:lnTo>
                  <a:lnTo>
                    <a:pt x="8" y="940"/>
                  </a:lnTo>
                  <a:lnTo>
                    <a:pt x="4" y="916"/>
                  </a:lnTo>
                  <a:lnTo>
                    <a:pt x="2" y="903"/>
                  </a:lnTo>
                  <a:lnTo>
                    <a:pt x="0" y="892"/>
                  </a:lnTo>
                  <a:lnTo>
                    <a:pt x="0" y="879"/>
                  </a:lnTo>
                  <a:lnTo>
                    <a:pt x="0" y="867"/>
                  </a:lnTo>
                  <a:lnTo>
                    <a:pt x="3" y="855"/>
                  </a:lnTo>
                  <a:lnTo>
                    <a:pt x="5" y="844"/>
                  </a:lnTo>
                  <a:lnTo>
                    <a:pt x="5" y="844"/>
                  </a:lnTo>
                  <a:lnTo>
                    <a:pt x="11" y="819"/>
                  </a:lnTo>
                  <a:lnTo>
                    <a:pt x="19" y="792"/>
                  </a:lnTo>
                  <a:lnTo>
                    <a:pt x="24" y="779"/>
                  </a:lnTo>
                  <a:lnTo>
                    <a:pt x="29" y="766"/>
                  </a:lnTo>
                  <a:lnTo>
                    <a:pt x="35" y="756"/>
                  </a:lnTo>
                  <a:lnTo>
                    <a:pt x="40" y="747"/>
                  </a:lnTo>
                  <a:lnTo>
                    <a:pt x="40" y="747"/>
                  </a:lnTo>
                  <a:lnTo>
                    <a:pt x="45" y="740"/>
                  </a:lnTo>
                  <a:lnTo>
                    <a:pt x="52" y="733"/>
                  </a:lnTo>
                  <a:lnTo>
                    <a:pt x="68" y="719"/>
                  </a:lnTo>
                  <a:lnTo>
                    <a:pt x="86" y="707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21" y="684"/>
                  </a:lnTo>
                  <a:lnTo>
                    <a:pt x="140" y="672"/>
                  </a:lnTo>
                  <a:lnTo>
                    <a:pt x="157" y="660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96" y="640"/>
                  </a:lnTo>
                  <a:lnTo>
                    <a:pt x="220" y="630"/>
                  </a:lnTo>
                  <a:lnTo>
                    <a:pt x="245" y="622"/>
                  </a:lnTo>
                  <a:lnTo>
                    <a:pt x="270" y="614"/>
                  </a:lnTo>
                  <a:lnTo>
                    <a:pt x="297" y="608"/>
                  </a:lnTo>
                  <a:lnTo>
                    <a:pt x="324" y="601"/>
                  </a:lnTo>
                  <a:lnTo>
                    <a:pt x="351" y="596"/>
                  </a:lnTo>
                  <a:lnTo>
                    <a:pt x="378" y="592"/>
                  </a:lnTo>
                  <a:lnTo>
                    <a:pt x="435" y="584"/>
                  </a:lnTo>
                  <a:lnTo>
                    <a:pt x="492" y="580"/>
                  </a:lnTo>
                  <a:lnTo>
                    <a:pt x="548" y="577"/>
                  </a:lnTo>
                  <a:lnTo>
                    <a:pt x="603" y="574"/>
                  </a:lnTo>
                  <a:lnTo>
                    <a:pt x="603" y="574"/>
                  </a:lnTo>
                  <a:lnTo>
                    <a:pt x="619" y="574"/>
                  </a:lnTo>
                  <a:lnTo>
                    <a:pt x="635" y="575"/>
                  </a:lnTo>
                  <a:lnTo>
                    <a:pt x="667" y="577"/>
                  </a:lnTo>
                  <a:lnTo>
                    <a:pt x="699" y="580"/>
                  </a:lnTo>
                  <a:lnTo>
                    <a:pt x="731" y="583"/>
                  </a:lnTo>
                  <a:lnTo>
                    <a:pt x="731" y="583"/>
                  </a:lnTo>
                  <a:lnTo>
                    <a:pt x="763" y="585"/>
                  </a:lnTo>
                  <a:lnTo>
                    <a:pt x="794" y="589"/>
                  </a:lnTo>
                  <a:lnTo>
                    <a:pt x="857" y="596"/>
                  </a:lnTo>
                  <a:lnTo>
                    <a:pt x="857" y="596"/>
                  </a:lnTo>
                  <a:lnTo>
                    <a:pt x="914" y="602"/>
                  </a:lnTo>
                  <a:lnTo>
                    <a:pt x="973" y="607"/>
                  </a:lnTo>
                  <a:lnTo>
                    <a:pt x="1002" y="608"/>
                  </a:lnTo>
                  <a:lnTo>
                    <a:pt x="1030" y="609"/>
                  </a:lnTo>
                  <a:lnTo>
                    <a:pt x="1059" y="609"/>
                  </a:lnTo>
                  <a:lnTo>
                    <a:pt x="1087" y="608"/>
                  </a:lnTo>
                  <a:lnTo>
                    <a:pt x="1115" y="606"/>
                  </a:lnTo>
                  <a:lnTo>
                    <a:pt x="1143" y="604"/>
                  </a:lnTo>
                  <a:lnTo>
                    <a:pt x="1171" y="599"/>
                  </a:lnTo>
                  <a:lnTo>
                    <a:pt x="1196" y="594"/>
                  </a:lnTo>
                  <a:lnTo>
                    <a:pt x="1222" y="587"/>
                  </a:lnTo>
                  <a:lnTo>
                    <a:pt x="1247" y="580"/>
                  </a:lnTo>
                  <a:lnTo>
                    <a:pt x="1271" y="571"/>
                  </a:lnTo>
                  <a:lnTo>
                    <a:pt x="1294" y="561"/>
                  </a:lnTo>
                  <a:lnTo>
                    <a:pt x="1294" y="561"/>
                  </a:lnTo>
                  <a:lnTo>
                    <a:pt x="1308" y="553"/>
                  </a:lnTo>
                  <a:lnTo>
                    <a:pt x="1322" y="545"/>
                  </a:lnTo>
                  <a:lnTo>
                    <a:pt x="1335" y="534"/>
                  </a:lnTo>
                  <a:lnTo>
                    <a:pt x="1346" y="523"/>
                  </a:lnTo>
                  <a:lnTo>
                    <a:pt x="1357" y="510"/>
                  </a:lnTo>
                  <a:lnTo>
                    <a:pt x="1366" y="496"/>
                  </a:lnTo>
                  <a:lnTo>
                    <a:pt x="1370" y="489"/>
                  </a:lnTo>
                  <a:lnTo>
                    <a:pt x="1373" y="481"/>
                  </a:lnTo>
                  <a:lnTo>
                    <a:pt x="1375" y="473"/>
                  </a:lnTo>
                  <a:lnTo>
                    <a:pt x="1376" y="465"/>
                  </a:lnTo>
                  <a:lnTo>
                    <a:pt x="1376" y="465"/>
                  </a:lnTo>
                  <a:lnTo>
                    <a:pt x="1377" y="453"/>
                  </a:lnTo>
                  <a:lnTo>
                    <a:pt x="1376" y="437"/>
                  </a:lnTo>
                  <a:lnTo>
                    <a:pt x="1373" y="423"/>
                  </a:lnTo>
                  <a:lnTo>
                    <a:pt x="1371" y="417"/>
                  </a:lnTo>
                  <a:lnTo>
                    <a:pt x="1369" y="412"/>
                  </a:lnTo>
                  <a:lnTo>
                    <a:pt x="1369" y="412"/>
                  </a:lnTo>
                  <a:lnTo>
                    <a:pt x="1366" y="409"/>
                  </a:lnTo>
                  <a:lnTo>
                    <a:pt x="1359" y="404"/>
                  </a:lnTo>
                  <a:lnTo>
                    <a:pt x="1343" y="396"/>
                  </a:lnTo>
                  <a:lnTo>
                    <a:pt x="1326" y="388"/>
                  </a:lnTo>
                  <a:lnTo>
                    <a:pt x="1313" y="384"/>
                  </a:lnTo>
                  <a:lnTo>
                    <a:pt x="1313" y="384"/>
                  </a:lnTo>
                  <a:lnTo>
                    <a:pt x="1298" y="381"/>
                  </a:lnTo>
                  <a:lnTo>
                    <a:pt x="1283" y="379"/>
                  </a:lnTo>
                  <a:lnTo>
                    <a:pt x="1253" y="374"/>
                  </a:lnTo>
                  <a:lnTo>
                    <a:pt x="1253" y="374"/>
                  </a:lnTo>
                  <a:lnTo>
                    <a:pt x="1222" y="370"/>
                  </a:lnTo>
                  <a:lnTo>
                    <a:pt x="1193" y="366"/>
                  </a:lnTo>
                  <a:lnTo>
                    <a:pt x="1165" y="364"/>
                  </a:lnTo>
                  <a:lnTo>
                    <a:pt x="1136" y="364"/>
                  </a:lnTo>
                  <a:lnTo>
                    <a:pt x="1136" y="364"/>
                  </a:lnTo>
                  <a:lnTo>
                    <a:pt x="1115" y="366"/>
                  </a:lnTo>
                  <a:lnTo>
                    <a:pt x="1093" y="369"/>
                  </a:lnTo>
                  <a:lnTo>
                    <a:pt x="1050" y="379"/>
                  </a:lnTo>
                  <a:lnTo>
                    <a:pt x="1050" y="379"/>
                  </a:lnTo>
                  <a:lnTo>
                    <a:pt x="1030" y="384"/>
                  </a:lnTo>
                  <a:lnTo>
                    <a:pt x="1011" y="389"/>
                  </a:lnTo>
                  <a:lnTo>
                    <a:pt x="975" y="403"/>
                  </a:lnTo>
                  <a:lnTo>
                    <a:pt x="975" y="403"/>
                  </a:lnTo>
                  <a:lnTo>
                    <a:pt x="958" y="409"/>
                  </a:lnTo>
                  <a:lnTo>
                    <a:pt x="939" y="413"/>
                  </a:lnTo>
                  <a:lnTo>
                    <a:pt x="921" y="417"/>
                  </a:lnTo>
                  <a:lnTo>
                    <a:pt x="902" y="420"/>
                  </a:lnTo>
                  <a:lnTo>
                    <a:pt x="883" y="423"/>
                  </a:lnTo>
                  <a:lnTo>
                    <a:pt x="862" y="425"/>
                  </a:lnTo>
                  <a:lnTo>
                    <a:pt x="821" y="427"/>
                  </a:lnTo>
                  <a:lnTo>
                    <a:pt x="821" y="427"/>
                  </a:lnTo>
                  <a:lnTo>
                    <a:pt x="805" y="424"/>
                  </a:lnTo>
                  <a:lnTo>
                    <a:pt x="792" y="420"/>
                  </a:lnTo>
                  <a:lnTo>
                    <a:pt x="780" y="415"/>
                  </a:lnTo>
                  <a:lnTo>
                    <a:pt x="767" y="409"/>
                  </a:lnTo>
                  <a:lnTo>
                    <a:pt x="767" y="409"/>
                  </a:lnTo>
                  <a:lnTo>
                    <a:pt x="756" y="402"/>
                  </a:lnTo>
                  <a:lnTo>
                    <a:pt x="746" y="395"/>
                  </a:lnTo>
                  <a:lnTo>
                    <a:pt x="737" y="386"/>
                  </a:lnTo>
                  <a:lnTo>
                    <a:pt x="729" y="377"/>
                  </a:lnTo>
                  <a:lnTo>
                    <a:pt x="721" y="366"/>
                  </a:lnTo>
                  <a:lnTo>
                    <a:pt x="714" y="353"/>
                  </a:lnTo>
                  <a:lnTo>
                    <a:pt x="707" y="340"/>
                  </a:lnTo>
                  <a:lnTo>
                    <a:pt x="701" y="326"/>
                  </a:lnTo>
                  <a:lnTo>
                    <a:pt x="701" y="326"/>
                  </a:lnTo>
                  <a:lnTo>
                    <a:pt x="699" y="318"/>
                  </a:lnTo>
                  <a:lnTo>
                    <a:pt x="697" y="308"/>
                  </a:lnTo>
                  <a:lnTo>
                    <a:pt x="696" y="297"/>
                  </a:lnTo>
                  <a:lnTo>
                    <a:pt x="696" y="286"/>
                  </a:lnTo>
                  <a:lnTo>
                    <a:pt x="697" y="274"/>
                  </a:lnTo>
                  <a:lnTo>
                    <a:pt x="699" y="262"/>
                  </a:lnTo>
                  <a:lnTo>
                    <a:pt x="702" y="251"/>
                  </a:lnTo>
                  <a:lnTo>
                    <a:pt x="705" y="242"/>
                  </a:lnTo>
                  <a:lnTo>
                    <a:pt x="705" y="242"/>
                  </a:lnTo>
                  <a:lnTo>
                    <a:pt x="708" y="235"/>
                  </a:lnTo>
                  <a:lnTo>
                    <a:pt x="712" y="230"/>
                  </a:lnTo>
                  <a:lnTo>
                    <a:pt x="717" y="223"/>
                  </a:lnTo>
                  <a:lnTo>
                    <a:pt x="721" y="217"/>
                  </a:lnTo>
                  <a:lnTo>
                    <a:pt x="721" y="217"/>
                  </a:lnTo>
                  <a:lnTo>
                    <a:pt x="733" y="199"/>
                  </a:lnTo>
                  <a:lnTo>
                    <a:pt x="744" y="184"/>
                  </a:lnTo>
                  <a:lnTo>
                    <a:pt x="756" y="170"/>
                  </a:lnTo>
                  <a:lnTo>
                    <a:pt x="775" y="155"/>
                  </a:lnTo>
                  <a:lnTo>
                    <a:pt x="775" y="155"/>
                  </a:lnTo>
                  <a:lnTo>
                    <a:pt x="805" y="131"/>
                  </a:lnTo>
                  <a:lnTo>
                    <a:pt x="822" y="120"/>
                  </a:lnTo>
                  <a:lnTo>
                    <a:pt x="840" y="108"/>
                  </a:lnTo>
                  <a:lnTo>
                    <a:pt x="858" y="97"/>
                  </a:lnTo>
                  <a:lnTo>
                    <a:pt x="876" y="86"/>
                  </a:lnTo>
                  <a:lnTo>
                    <a:pt x="894" y="78"/>
                  </a:lnTo>
                  <a:lnTo>
                    <a:pt x="913" y="70"/>
                  </a:lnTo>
                  <a:lnTo>
                    <a:pt x="913" y="70"/>
                  </a:lnTo>
                  <a:lnTo>
                    <a:pt x="922" y="68"/>
                  </a:lnTo>
                  <a:lnTo>
                    <a:pt x="933" y="66"/>
                  </a:lnTo>
                  <a:lnTo>
                    <a:pt x="957" y="63"/>
                  </a:lnTo>
                  <a:lnTo>
                    <a:pt x="957" y="63"/>
                  </a:lnTo>
                  <a:lnTo>
                    <a:pt x="992" y="55"/>
                  </a:lnTo>
                  <a:lnTo>
                    <a:pt x="1028" y="46"/>
                  </a:lnTo>
                  <a:lnTo>
                    <a:pt x="1066" y="37"/>
                  </a:lnTo>
                  <a:lnTo>
                    <a:pt x="1102" y="30"/>
                  </a:lnTo>
                  <a:lnTo>
                    <a:pt x="1102" y="30"/>
                  </a:lnTo>
                  <a:lnTo>
                    <a:pt x="1132" y="24"/>
                  </a:lnTo>
                  <a:lnTo>
                    <a:pt x="1161" y="19"/>
                  </a:lnTo>
                  <a:lnTo>
                    <a:pt x="1218" y="13"/>
                  </a:lnTo>
                  <a:lnTo>
                    <a:pt x="1275" y="6"/>
                  </a:lnTo>
                  <a:lnTo>
                    <a:pt x="1333" y="1"/>
                  </a:lnTo>
                  <a:lnTo>
                    <a:pt x="1333" y="1"/>
                  </a:lnTo>
                  <a:lnTo>
                    <a:pt x="1350" y="1"/>
                  </a:lnTo>
                  <a:lnTo>
                    <a:pt x="1366" y="1"/>
                  </a:lnTo>
                  <a:lnTo>
                    <a:pt x="1381" y="1"/>
                  </a:lnTo>
                  <a:lnTo>
                    <a:pt x="1392" y="0"/>
                  </a:lnTo>
                  <a:lnTo>
                    <a:pt x="1392" y="0"/>
                  </a:lnTo>
                  <a:lnTo>
                    <a:pt x="1399" y="1"/>
                  </a:lnTo>
                  <a:lnTo>
                    <a:pt x="1406" y="2"/>
                  </a:lnTo>
                  <a:lnTo>
                    <a:pt x="1421" y="3"/>
                  </a:lnTo>
                  <a:lnTo>
                    <a:pt x="1429" y="3"/>
                  </a:lnTo>
                  <a:lnTo>
                    <a:pt x="1436" y="5"/>
                  </a:lnTo>
                  <a:lnTo>
                    <a:pt x="1444" y="8"/>
                  </a:lnTo>
                  <a:lnTo>
                    <a:pt x="1450" y="13"/>
                  </a:lnTo>
                  <a:lnTo>
                    <a:pt x="1450" y="13"/>
                  </a:lnTo>
                  <a:lnTo>
                    <a:pt x="1461" y="15"/>
                  </a:lnTo>
                  <a:lnTo>
                    <a:pt x="1473" y="16"/>
                  </a:lnTo>
                  <a:lnTo>
                    <a:pt x="1495" y="16"/>
                  </a:lnTo>
                  <a:lnTo>
                    <a:pt x="1518" y="16"/>
                  </a:lnTo>
                  <a:lnTo>
                    <a:pt x="1529" y="16"/>
                  </a:lnTo>
                  <a:lnTo>
                    <a:pt x="1540" y="16"/>
                  </a:lnTo>
                  <a:lnTo>
                    <a:pt x="1540" y="16"/>
                  </a:lnTo>
                  <a:lnTo>
                    <a:pt x="1544" y="17"/>
                  </a:lnTo>
                  <a:lnTo>
                    <a:pt x="1548" y="19"/>
                  </a:lnTo>
                  <a:lnTo>
                    <a:pt x="1552" y="21"/>
                  </a:lnTo>
                  <a:lnTo>
                    <a:pt x="1555" y="22"/>
                  </a:lnTo>
                  <a:lnTo>
                    <a:pt x="1555" y="22"/>
                  </a:lnTo>
                  <a:lnTo>
                    <a:pt x="1562" y="22"/>
                  </a:lnTo>
                  <a:lnTo>
                    <a:pt x="1568" y="21"/>
                  </a:lnTo>
                  <a:lnTo>
                    <a:pt x="1575" y="20"/>
                  </a:lnTo>
                  <a:lnTo>
                    <a:pt x="1582" y="20"/>
                  </a:lnTo>
                  <a:lnTo>
                    <a:pt x="1582" y="20"/>
                  </a:lnTo>
                  <a:lnTo>
                    <a:pt x="1597" y="21"/>
                  </a:lnTo>
                  <a:lnTo>
                    <a:pt x="1613" y="23"/>
                  </a:lnTo>
                  <a:lnTo>
                    <a:pt x="1646" y="29"/>
                  </a:lnTo>
                  <a:lnTo>
                    <a:pt x="1715" y="45"/>
                  </a:lnTo>
                  <a:lnTo>
                    <a:pt x="1715" y="45"/>
                  </a:lnTo>
                  <a:lnTo>
                    <a:pt x="1727" y="47"/>
                  </a:lnTo>
                  <a:lnTo>
                    <a:pt x="1741" y="49"/>
                  </a:lnTo>
                  <a:lnTo>
                    <a:pt x="1755" y="51"/>
                  </a:lnTo>
                  <a:lnTo>
                    <a:pt x="1769" y="54"/>
                  </a:lnTo>
                  <a:lnTo>
                    <a:pt x="1769" y="54"/>
                  </a:lnTo>
                  <a:lnTo>
                    <a:pt x="1778" y="56"/>
                  </a:lnTo>
                  <a:lnTo>
                    <a:pt x="1786" y="61"/>
                  </a:lnTo>
                  <a:lnTo>
                    <a:pt x="1804" y="69"/>
                  </a:lnTo>
                  <a:lnTo>
                    <a:pt x="1821" y="79"/>
                  </a:lnTo>
                  <a:lnTo>
                    <a:pt x="1837" y="87"/>
                  </a:lnTo>
                  <a:lnTo>
                    <a:pt x="1837" y="87"/>
                  </a:lnTo>
                  <a:lnTo>
                    <a:pt x="1854" y="97"/>
                  </a:lnTo>
                  <a:lnTo>
                    <a:pt x="1870" y="106"/>
                  </a:lnTo>
                  <a:lnTo>
                    <a:pt x="1886" y="115"/>
                  </a:lnTo>
                  <a:lnTo>
                    <a:pt x="1903" y="123"/>
                  </a:lnTo>
                  <a:lnTo>
                    <a:pt x="1903" y="123"/>
                  </a:lnTo>
                  <a:lnTo>
                    <a:pt x="1948" y="169"/>
                  </a:lnTo>
                  <a:lnTo>
                    <a:pt x="1994" y="215"/>
                  </a:lnTo>
                  <a:lnTo>
                    <a:pt x="2017" y="237"/>
                  </a:lnTo>
                  <a:lnTo>
                    <a:pt x="2038" y="262"/>
                  </a:lnTo>
                  <a:lnTo>
                    <a:pt x="2059" y="287"/>
                  </a:lnTo>
                  <a:lnTo>
                    <a:pt x="2079" y="313"/>
                  </a:lnTo>
                  <a:lnTo>
                    <a:pt x="2079" y="313"/>
                  </a:lnTo>
                  <a:lnTo>
                    <a:pt x="2101" y="357"/>
                  </a:lnTo>
                  <a:lnTo>
                    <a:pt x="2122" y="402"/>
                  </a:lnTo>
                  <a:lnTo>
                    <a:pt x="2141" y="448"/>
                  </a:lnTo>
                  <a:lnTo>
                    <a:pt x="2158" y="496"/>
                  </a:lnTo>
                  <a:lnTo>
                    <a:pt x="2158" y="496"/>
                  </a:lnTo>
                  <a:lnTo>
                    <a:pt x="2162" y="526"/>
                  </a:lnTo>
                  <a:lnTo>
                    <a:pt x="2165" y="558"/>
                  </a:lnTo>
                  <a:lnTo>
                    <a:pt x="2168" y="587"/>
                  </a:lnTo>
                  <a:lnTo>
                    <a:pt x="2168" y="617"/>
                  </a:lnTo>
                  <a:lnTo>
                    <a:pt x="2166" y="650"/>
                  </a:lnTo>
                  <a:lnTo>
                    <a:pt x="2163" y="682"/>
                  </a:lnTo>
                  <a:lnTo>
                    <a:pt x="2157" y="714"/>
                  </a:lnTo>
                  <a:lnTo>
                    <a:pt x="2154" y="731"/>
                  </a:lnTo>
                  <a:lnTo>
                    <a:pt x="2148" y="748"/>
                  </a:lnTo>
                  <a:lnTo>
                    <a:pt x="2148" y="748"/>
                  </a:lnTo>
                  <a:lnTo>
                    <a:pt x="2151" y="766"/>
                  </a:lnTo>
                  <a:lnTo>
                    <a:pt x="2155" y="787"/>
                  </a:lnTo>
                  <a:lnTo>
                    <a:pt x="2156" y="809"/>
                  </a:lnTo>
                  <a:lnTo>
                    <a:pt x="2156" y="821"/>
                  </a:lnTo>
                  <a:lnTo>
                    <a:pt x="2155" y="832"/>
                  </a:lnTo>
                  <a:lnTo>
                    <a:pt x="2154" y="842"/>
                  </a:lnTo>
                  <a:lnTo>
                    <a:pt x="2151" y="853"/>
                  </a:lnTo>
                  <a:lnTo>
                    <a:pt x="2148" y="863"/>
                  </a:lnTo>
                  <a:lnTo>
                    <a:pt x="2144" y="871"/>
                  </a:lnTo>
                  <a:lnTo>
                    <a:pt x="2139" y="880"/>
                  </a:lnTo>
                  <a:lnTo>
                    <a:pt x="2132" y="887"/>
                  </a:lnTo>
                  <a:lnTo>
                    <a:pt x="2124" y="893"/>
                  </a:lnTo>
                  <a:lnTo>
                    <a:pt x="2115" y="897"/>
                  </a:lnTo>
                  <a:lnTo>
                    <a:pt x="2115" y="897"/>
                  </a:lnTo>
                  <a:close/>
                  <a:moveTo>
                    <a:pt x="1760" y="1774"/>
                  </a:moveTo>
                  <a:lnTo>
                    <a:pt x="1760" y="1774"/>
                  </a:lnTo>
                  <a:lnTo>
                    <a:pt x="1760" y="1777"/>
                  </a:lnTo>
                  <a:lnTo>
                    <a:pt x="1759" y="1780"/>
                  </a:lnTo>
                  <a:lnTo>
                    <a:pt x="1756" y="1785"/>
                  </a:lnTo>
                  <a:lnTo>
                    <a:pt x="1754" y="1788"/>
                  </a:lnTo>
                  <a:lnTo>
                    <a:pt x="1752" y="1791"/>
                  </a:lnTo>
                  <a:lnTo>
                    <a:pt x="1752" y="1791"/>
                  </a:lnTo>
                  <a:lnTo>
                    <a:pt x="1756" y="1806"/>
                  </a:lnTo>
                  <a:lnTo>
                    <a:pt x="1761" y="1820"/>
                  </a:lnTo>
                  <a:lnTo>
                    <a:pt x="1764" y="1826"/>
                  </a:lnTo>
                  <a:lnTo>
                    <a:pt x="1767" y="1832"/>
                  </a:lnTo>
                  <a:lnTo>
                    <a:pt x="1772" y="1836"/>
                  </a:lnTo>
                  <a:lnTo>
                    <a:pt x="1776" y="1837"/>
                  </a:lnTo>
                  <a:lnTo>
                    <a:pt x="1779" y="1837"/>
                  </a:lnTo>
                  <a:lnTo>
                    <a:pt x="1779" y="1837"/>
                  </a:lnTo>
                  <a:lnTo>
                    <a:pt x="1783" y="1837"/>
                  </a:lnTo>
                  <a:lnTo>
                    <a:pt x="1787" y="1836"/>
                  </a:lnTo>
                  <a:lnTo>
                    <a:pt x="1792" y="1834"/>
                  </a:lnTo>
                  <a:lnTo>
                    <a:pt x="1795" y="1832"/>
                  </a:lnTo>
                  <a:lnTo>
                    <a:pt x="1797" y="1827"/>
                  </a:lnTo>
                  <a:lnTo>
                    <a:pt x="1799" y="1823"/>
                  </a:lnTo>
                  <a:lnTo>
                    <a:pt x="1802" y="1813"/>
                  </a:lnTo>
                  <a:lnTo>
                    <a:pt x="1804" y="1803"/>
                  </a:lnTo>
                  <a:lnTo>
                    <a:pt x="1804" y="1792"/>
                  </a:lnTo>
                  <a:lnTo>
                    <a:pt x="1800" y="1782"/>
                  </a:lnTo>
                  <a:lnTo>
                    <a:pt x="1798" y="1778"/>
                  </a:lnTo>
                  <a:lnTo>
                    <a:pt x="1796" y="1774"/>
                  </a:lnTo>
                  <a:lnTo>
                    <a:pt x="1796" y="1774"/>
                  </a:lnTo>
                  <a:lnTo>
                    <a:pt x="1796" y="1762"/>
                  </a:lnTo>
                  <a:lnTo>
                    <a:pt x="1796" y="1751"/>
                  </a:lnTo>
                  <a:lnTo>
                    <a:pt x="1795" y="1740"/>
                  </a:lnTo>
                  <a:lnTo>
                    <a:pt x="1793" y="1728"/>
                  </a:lnTo>
                  <a:lnTo>
                    <a:pt x="1789" y="1704"/>
                  </a:lnTo>
                  <a:lnTo>
                    <a:pt x="1787" y="1691"/>
                  </a:lnTo>
                  <a:lnTo>
                    <a:pt x="1786" y="1677"/>
                  </a:lnTo>
                  <a:lnTo>
                    <a:pt x="1786" y="1677"/>
                  </a:lnTo>
                  <a:lnTo>
                    <a:pt x="1783" y="1675"/>
                  </a:lnTo>
                  <a:lnTo>
                    <a:pt x="1780" y="1673"/>
                  </a:lnTo>
                  <a:lnTo>
                    <a:pt x="1777" y="1672"/>
                  </a:lnTo>
                  <a:lnTo>
                    <a:pt x="1774" y="1671"/>
                  </a:lnTo>
                  <a:lnTo>
                    <a:pt x="1766" y="1672"/>
                  </a:lnTo>
                  <a:lnTo>
                    <a:pt x="1759" y="1675"/>
                  </a:lnTo>
                  <a:lnTo>
                    <a:pt x="1752" y="1680"/>
                  </a:lnTo>
                  <a:lnTo>
                    <a:pt x="1747" y="1685"/>
                  </a:lnTo>
                  <a:lnTo>
                    <a:pt x="1744" y="1691"/>
                  </a:lnTo>
                  <a:lnTo>
                    <a:pt x="1741" y="1699"/>
                  </a:lnTo>
                  <a:lnTo>
                    <a:pt x="1741" y="1699"/>
                  </a:lnTo>
                  <a:lnTo>
                    <a:pt x="1741" y="1706"/>
                  </a:lnTo>
                  <a:lnTo>
                    <a:pt x="1742" y="1715"/>
                  </a:lnTo>
                  <a:lnTo>
                    <a:pt x="1747" y="1732"/>
                  </a:lnTo>
                  <a:lnTo>
                    <a:pt x="1749" y="1741"/>
                  </a:lnTo>
                  <a:lnTo>
                    <a:pt x="1751" y="1750"/>
                  </a:lnTo>
                  <a:lnTo>
                    <a:pt x="1751" y="1758"/>
                  </a:lnTo>
                  <a:lnTo>
                    <a:pt x="1750" y="1766"/>
                  </a:lnTo>
                  <a:lnTo>
                    <a:pt x="1750" y="1766"/>
                  </a:lnTo>
                  <a:lnTo>
                    <a:pt x="1754" y="1765"/>
                  </a:lnTo>
                  <a:lnTo>
                    <a:pt x="1755" y="1765"/>
                  </a:lnTo>
                  <a:lnTo>
                    <a:pt x="1756" y="1766"/>
                  </a:lnTo>
                  <a:lnTo>
                    <a:pt x="1757" y="1770"/>
                  </a:lnTo>
                  <a:lnTo>
                    <a:pt x="1760" y="1774"/>
                  </a:lnTo>
                  <a:lnTo>
                    <a:pt x="1760" y="1774"/>
                  </a:lnTo>
                  <a:close/>
                  <a:moveTo>
                    <a:pt x="1339" y="22"/>
                  </a:moveTo>
                  <a:lnTo>
                    <a:pt x="1339" y="22"/>
                  </a:lnTo>
                  <a:lnTo>
                    <a:pt x="1327" y="21"/>
                  </a:lnTo>
                  <a:lnTo>
                    <a:pt x="1315" y="22"/>
                  </a:lnTo>
                  <a:lnTo>
                    <a:pt x="1315" y="22"/>
                  </a:lnTo>
                  <a:lnTo>
                    <a:pt x="1254" y="28"/>
                  </a:lnTo>
                  <a:lnTo>
                    <a:pt x="1190" y="35"/>
                  </a:lnTo>
                  <a:lnTo>
                    <a:pt x="1157" y="39"/>
                  </a:lnTo>
                  <a:lnTo>
                    <a:pt x="1124" y="45"/>
                  </a:lnTo>
                  <a:lnTo>
                    <a:pt x="1093" y="51"/>
                  </a:lnTo>
                  <a:lnTo>
                    <a:pt x="1062" y="57"/>
                  </a:lnTo>
                  <a:lnTo>
                    <a:pt x="1062" y="57"/>
                  </a:lnTo>
                  <a:lnTo>
                    <a:pt x="1039" y="63"/>
                  </a:lnTo>
                  <a:lnTo>
                    <a:pt x="1018" y="70"/>
                  </a:lnTo>
                  <a:lnTo>
                    <a:pt x="996" y="78"/>
                  </a:lnTo>
                  <a:lnTo>
                    <a:pt x="975" y="86"/>
                  </a:lnTo>
                  <a:lnTo>
                    <a:pt x="935" y="105"/>
                  </a:lnTo>
                  <a:lnTo>
                    <a:pt x="898" y="123"/>
                  </a:lnTo>
                  <a:lnTo>
                    <a:pt x="898" y="123"/>
                  </a:lnTo>
                  <a:lnTo>
                    <a:pt x="888" y="128"/>
                  </a:lnTo>
                  <a:lnTo>
                    <a:pt x="877" y="131"/>
                  </a:lnTo>
                  <a:lnTo>
                    <a:pt x="868" y="136"/>
                  </a:lnTo>
                  <a:lnTo>
                    <a:pt x="858" y="140"/>
                  </a:lnTo>
                  <a:lnTo>
                    <a:pt x="858" y="140"/>
                  </a:lnTo>
                  <a:lnTo>
                    <a:pt x="843" y="150"/>
                  </a:lnTo>
                  <a:lnTo>
                    <a:pt x="826" y="162"/>
                  </a:lnTo>
                  <a:lnTo>
                    <a:pt x="808" y="177"/>
                  </a:lnTo>
                  <a:lnTo>
                    <a:pt x="792" y="195"/>
                  </a:lnTo>
                  <a:lnTo>
                    <a:pt x="777" y="213"/>
                  </a:lnTo>
                  <a:lnTo>
                    <a:pt x="770" y="222"/>
                  </a:lnTo>
                  <a:lnTo>
                    <a:pt x="764" y="232"/>
                  </a:lnTo>
                  <a:lnTo>
                    <a:pt x="760" y="242"/>
                  </a:lnTo>
                  <a:lnTo>
                    <a:pt x="755" y="251"/>
                  </a:lnTo>
                  <a:lnTo>
                    <a:pt x="753" y="262"/>
                  </a:lnTo>
                  <a:lnTo>
                    <a:pt x="752" y="272"/>
                  </a:lnTo>
                  <a:lnTo>
                    <a:pt x="752" y="272"/>
                  </a:lnTo>
                  <a:lnTo>
                    <a:pt x="751" y="290"/>
                  </a:lnTo>
                  <a:lnTo>
                    <a:pt x="753" y="307"/>
                  </a:lnTo>
                  <a:lnTo>
                    <a:pt x="756" y="323"/>
                  </a:lnTo>
                  <a:lnTo>
                    <a:pt x="762" y="338"/>
                  </a:lnTo>
                  <a:lnTo>
                    <a:pt x="768" y="352"/>
                  </a:lnTo>
                  <a:lnTo>
                    <a:pt x="777" y="364"/>
                  </a:lnTo>
                  <a:lnTo>
                    <a:pt x="786" y="374"/>
                  </a:lnTo>
                  <a:lnTo>
                    <a:pt x="796" y="383"/>
                  </a:lnTo>
                  <a:lnTo>
                    <a:pt x="808" y="392"/>
                  </a:lnTo>
                  <a:lnTo>
                    <a:pt x="821" y="397"/>
                  </a:lnTo>
                  <a:lnTo>
                    <a:pt x="833" y="401"/>
                  </a:lnTo>
                  <a:lnTo>
                    <a:pt x="847" y="404"/>
                  </a:lnTo>
                  <a:lnTo>
                    <a:pt x="861" y="405"/>
                  </a:lnTo>
                  <a:lnTo>
                    <a:pt x="876" y="404"/>
                  </a:lnTo>
                  <a:lnTo>
                    <a:pt x="890" y="402"/>
                  </a:lnTo>
                  <a:lnTo>
                    <a:pt x="905" y="397"/>
                  </a:lnTo>
                  <a:lnTo>
                    <a:pt x="905" y="397"/>
                  </a:lnTo>
                  <a:lnTo>
                    <a:pt x="896" y="393"/>
                  </a:lnTo>
                  <a:lnTo>
                    <a:pt x="887" y="386"/>
                  </a:lnTo>
                  <a:lnTo>
                    <a:pt x="879" y="378"/>
                  </a:lnTo>
                  <a:lnTo>
                    <a:pt x="874" y="368"/>
                  </a:lnTo>
                  <a:lnTo>
                    <a:pt x="870" y="358"/>
                  </a:lnTo>
                  <a:lnTo>
                    <a:pt x="868" y="347"/>
                  </a:lnTo>
                  <a:lnTo>
                    <a:pt x="866" y="335"/>
                  </a:lnTo>
                  <a:lnTo>
                    <a:pt x="866" y="322"/>
                  </a:lnTo>
                  <a:lnTo>
                    <a:pt x="867" y="309"/>
                  </a:lnTo>
                  <a:lnTo>
                    <a:pt x="868" y="296"/>
                  </a:lnTo>
                  <a:lnTo>
                    <a:pt x="871" y="283"/>
                  </a:lnTo>
                  <a:lnTo>
                    <a:pt x="874" y="272"/>
                  </a:lnTo>
                  <a:lnTo>
                    <a:pt x="878" y="259"/>
                  </a:lnTo>
                  <a:lnTo>
                    <a:pt x="883" y="248"/>
                  </a:lnTo>
                  <a:lnTo>
                    <a:pt x="888" y="237"/>
                  </a:lnTo>
                  <a:lnTo>
                    <a:pt x="894" y="229"/>
                  </a:lnTo>
                  <a:lnTo>
                    <a:pt x="894" y="229"/>
                  </a:lnTo>
                  <a:lnTo>
                    <a:pt x="902" y="219"/>
                  </a:lnTo>
                  <a:lnTo>
                    <a:pt x="909" y="211"/>
                  </a:lnTo>
                  <a:lnTo>
                    <a:pt x="918" y="203"/>
                  </a:lnTo>
                  <a:lnTo>
                    <a:pt x="927" y="197"/>
                  </a:lnTo>
                  <a:lnTo>
                    <a:pt x="944" y="184"/>
                  </a:lnTo>
                  <a:lnTo>
                    <a:pt x="951" y="177"/>
                  </a:lnTo>
                  <a:lnTo>
                    <a:pt x="958" y="170"/>
                  </a:lnTo>
                  <a:lnTo>
                    <a:pt x="958" y="170"/>
                  </a:lnTo>
                  <a:lnTo>
                    <a:pt x="978" y="159"/>
                  </a:lnTo>
                  <a:lnTo>
                    <a:pt x="998" y="150"/>
                  </a:lnTo>
                  <a:lnTo>
                    <a:pt x="1020" y="140"/>
                  </a:lnTo>
                  <a:lnTo>
                    <a:pt x="1041" y="131"/>
                  </a:lnTo>
                  <a:lnTo>
                    <a:pt x="1064" y="123"/>
                  </a:lnTo>
                  <a:lnTo>
                    <a:pt x="1086" y="116"/>
                  </a:lnTo>
                  <a:lnTo>
                    <a:pt x="1134" y="102"/>
                  </a:lnTo>
                  <a:lnTo>
                    <a:pt x="1134" y="102"/>
                  </a:lnTo>
                  <a:lnTo>
                    <a:pt x="1179" y="91"/>
                  </a:lnTo>
                  <a:lnTo>
                    <a:pt x="1224" y="78"/>
                  </a:lnTo>
                  <a:lnTo>
                    <a:pt x="1268" y="66"/>
                  </a:lnTo>
                  <a:lnTo>
                    <a:pt x="1290" y="62"/>
                  </a:lnTo>
                  <a:lnTo>
                    <a:pt x="1311" y="57"/>
                  </a:lnTo>
                  <a:lnTo>
                    <a:pt x="1311" y="57"/>
                  </a:lnTo>
                  <a:lnTo>
                    <a:pt x="1330" y="55"/>
                  </a:lnTo>
                  <a:lnTo>
                    <a:pt x="1350" y="52"/>
                  </a:lnTo>
                  <a:lnTo>
                    <a:pt x="1388" y="48"/>
                  </a:lnTo>
                  <a:lnTo>
                    <a:pt x="1408" y="46"/>
                  </a:lnTo>
                  <a:lnTo>
                    <a:pt x="1428" y="41"/>
                  </a:lnTo>
                  <a:lnTo>
                    <a:pt x="1448" y="36"/>
                  </a:lnTo>
                  <a:lnTo>
                    <a:pt x="1467" y="30"/>
                  </a:lnTo>
                  <a:lnTo>
                    <a:pt x="1467" y="30"/>
                  </a:lnTo>
                  <a:lnTo>
                    <a:pt x="1403" y="25"/>
                  </a:lnTo>
                  <a:lnTo>
                    <a:pt x="1339" y="22"/>
                  </a:lnTo>
                  <a:lnTo>
                    <a:pt x="1339" y="22"/>
                  </a:lnTo>
                  <a:close/>
                  <a:moveTo>
                    <a:pt x="2063" y="534"/>
                  </a:moveTo>
                  <a:lnTo>
                    <a:pt x="2063" y="534"/>
                  </a:lnTo>
                  <a:lnTo>
                    <a:pt x="2060" y="522"/>
                  </a:lnTo>
                  <a:lnTo>
                    <a:pt x="2057" y="510"/>
                  </a:lnTo>
                  <a:lnTo>
                    <a:pt x="2051" y="486"/>
                  </a:lnTo>
                  <a:lnTo>
                    <a:pt x="2051" y="486"/>
                  </a:lnTo>
                  <a:lnTo>
                    <a:pt x="2041" y="449"/>
                  </a:lnTo>
                  <a:lnTo>
                    <a:pt x="2030" y="415"/>
                  </a:lnTo>
                  <a:lnTo>
                    <a:pt x="2024" y="398"/>
                  </a:lnTo>
                  <a:lnTo>
                    <a:pt x="2018" y="381"/>
                  </a:lnTo>
                  <a:lnTo>
                    <a:pt x="2010" y="365"/>
                  </a:lnTo>
                  <a:lnTo>
                    <a:pt x="2002" y="349"/>
                  </a:lnTo>
                  <a:lnTo>
                    <a:pt x="2002" y="349"/>
                  </a:lnTo>
                  <a:lnTo>
                    <a:pt x="1996" y="339"/>
                  </a:lnTo>
                  <a:lnTo>
                    <a:pt x="1989" y="331"/>
                  </a:lnTo>
                  <a:lnTo>
                    <a:pt x="1981" y="322"/>
                  </a:lnTo>
                  <a:lnTo>
                    <a:pt x="1974" y="313"/>
                  </a:lnTo>
                  <a:lnTo>
                    <a:pt x="1974" y="313"/>
                  </a:lnTo>
                  <a:lnTo>
                    <a:pt x="1969" y="306"/>
                  </a:lnTo>
                  <a:lnTo>
                    <a:pt x="1966" y="297"/>
                  </a:lnTo>
                  <a:lnTo>
                    <a:pt x="1963" y="290"/>
                  </a:lnTo>
                  <a:lnTo>
                    <a:pt x="1959" y="282"/>
                  </a:lnTo>
                  <a:lnTo>
                    <a:pt x="1959" y="282"/>
                  </a:lnTo>
                  <a:lnTo>
                    <a:pt x="1949" y="269"/>
                  </a:lnTo>
                  <a:lnTo>
                    <a:pt x="1938" y="257"/>
                  </a:lnTo>
                  <a:lnTo>
                    <a:pt x="1927" y="244"/>
                  </a:lnTo>
                  <a:lnTo>
                    <a:pt x="1915" y="232"/>
                  </a:lnTo>
                  <a:lnTo>
                    <a:pt x="1891" y="208"/>
                  </a:lnTo>
                  <a:lnTo>
                    <a:pt x="1865" y="185"/>
                  </a:lnTo>
                  <a:lnTo>
                    <a:pt x="1865" y="185"/>
                  </a:lnTo>
                  <a:lnTo>
                    <a:pt x="1843" y="167"/>
                  </a:lnTo>
                  <a:lnTo>
                    <a:pt x="1820" y="148"/>
                  </a:lnTo>
                  <a:lnTo>
                    <a:pt x="1795" y="132"/>
                  </a:lnTo>
                  <a:lnTo>
                    <a:pt x="1769" y="117"/>
                  </a:lnTo>
                  <a:lnTo>
                    <a:pt x="1742" y="104"/>
                  </a:lnTo>
                  <a:lnTo>
                    <a:pt x="1715" y="91"/>
                  </a:lnTo>
                  <a:lnTo>
                    <a:pt x="1685" y="79"/>
                  </a:lnTo>
                  <a:lnTo>
                    <a:pt x="1655" y="69"/>
                  </a:lnTo>
                  <a:lnTo>
                    <a:pt x="1655" y="69"/>
                  </a:lnTo>
                  <a:lnTo>
                    <a:pt x="1632" y="62"/>
                  </a:lnTo>
                  <a:lnTo>
                    <a:pt x="1610" y="55"/>
                  </a:lnTo>
                  <a:lnTo>
                    <a:pt x="1586" y="49"/>
                  </a:lnTo>
                  <a:lnTo>
                    <a:pt x="1563" y="45"/>
                  </a:lnTo>
                  <a:lnTo>
                    <a:pt x="1539" y="42"/>
                  </a:lnTo>
                  <a:lnTo>
                    <a:pt x="1514" y="41"/>
                  </a:lnTo>
                  <a:lnTo>
                    <a:pt x="1490" y="42"/>
                  </a:lnTo>
                  <a:lnTo>
                    <a:pt x="1478" y="44"/>
                  </a:lnTo>
                  <a:lnTo>
                    <a:pt x="1465" y="47"/>
                  </a:lnTo>
                  <a:lnTo>
                    <a:pt x="1465" y="47"/>
                  </a:lnTo>
                  <a:lnTo>
                    <a:pt x="1438" y="54"/>
                  </a:lnTo>
                  <a:lnTo>
                    <a:pt x="1411" y="60"/>
                  </a:lnTo>
                  <a:lnTo>
                    <a:pt x="1382" y="66"/>
                  </a:lnTo>
                  <a:lnTo>
                    <a:pt x="1352" y="70"/>
                  </a:lnTo>
                  <a:lnTo>
                    <a:pt x="1293" y="80"/>
                  </a:lnTo>
                  <a:lnTo>
                    <a:pt x="1264" y="85"/>
                  </a:lnTo>
                  <a:lnTo>
                    <a:pt x="1234" y="92"/>
                  </a:lnTo>
                  <a:lnTo>
                    <a:pt x="1234" y="92"/>
                  </a:lnTo>
                  <a:lnTo>
                    <a:pt x="1209" y="98"/>
                  </a:lnTo>
                  <a:lnTo>
                    <a:pt x="1184" y="105"/>
                  </a:lnTo>
                  <a:lnTo>
                    <a:pt x="1184" y="105"/>
                  </a:lnTo>
                  <a:lnTo>
                    <a:pt x="1163" y="109"/>
                  </a:lnTo>
                  <a:lnTo>
                    <a:pt x="1144" y="114"/>
                  </a:lnTo>
                  <a:lnTo>
                    <a:pt x="1106" y="127"/>
                  </a:lnTo>
                  <a:lnTo>
                    <a:pt x="1071" y="140"/>
                  </a:lnTo>
                  <a:lnTo>
                    <a:pt x="1037" y="153"/>
                  </a:lnTo>
                  <a:lnTo>
                    <a:pt x="1037" y="153"/>
                  </a:lnTo>
                  <a:lnTo>
                    <a:pt x="1008" y="166"/>
                  </a:lnTo>
                  <a:lnTo>
                    <a:pt x="993" y="173"/>
                  </a:lnTo>
                  <a:lnTo>
                    <a:pt x="978" y="182"/>
                  </a:lnTo>
                  <a:lnTo>
                    <a:pt x="964" y="190"/>
                  </a:lnTo>
                  <a:lnTo>
                    <a:pt x="949" y="201"/>
                  </a:lnTo>
                  <a:lnTo>
                    <a:pt x="936" y="212"/>
                  </a:lnTo>
                  <a:lnTo>
                    <a:pt x="923" y="223"/>
                  </a:lnTo>
                  <a:lnTo>
                    <a:pt x="913" y="236"/>
                  </a:lnTo>
                  <a:lnTo>
                    <a:pt x="903" y="250"/>
                  </a:lnTo>
                  <a:lnTo>
                    <a:pt x="894" y="266"/>
                  </a:lnTo>
                  <a:lnTo>
                    <a:pt x="888" y="282"/>
                  </a:lnTo>
                  <a:lnTo>
                    <a:pt x="884" y="299"/>
                  </a:lnTo>
                  <a:lnTo>
                    <a:pt x="883" y="309"/>
                  </a:lnTo>
                  <a:lnTo>
                    <a:pt x="883" y="319"/>
                  </a:lnTo>
                  <a:lnTo>
                    <a:pt x="883" y="328"/>
                  </a:lnTo>
                  <a:lnTo>
                    <a:pt x="883" y="338"/>
                  </a:lnTo>
                  <a:lnTo>
                    <a:pt x="885" y="349"/>
                  </a:lnTo>
                  <a:lnTo>
                    <a:pt x="887" y="359"/>
                  </a:lnTo>
                  <a:lnTo>
                    <a:pt x="887" y="359"/>
                  </a:lnTo>
                  <a:lnTo>
                    <a:pt x="892" y="368"/>
                  </a:lnTo>
                  <a:lnTo>
                    <a:pt x="899" y="375"/>
                  </a:lnTo>
                  <a:lnTo>
                    <a:pt x="905" y="381"/>
                  </a:lnTo>
                  <a:lnTo>
                    <a:pt x="912" y="385"/>
                  </a:lnTo>
                  <a:lnTo>
                    <a:pt x="918" y="387"/>
                  </a:lnTo>
                  <a:lnTo>
                    <a:pt x="926" y="388"/>
                  </a:lnTo>
                  <a:lnTo>
                    <a:pt x="933" y="389"/>
                  </a:lnTo>
                  <a:lnTo>
                    <a:pt x="942" y="388"/>
                  </a:lnTo>
                  <a:lnTo>
                    <a:pt x="958" y="385"/>
                  </a:lnTo>
                  <a:lnTo>
                    <a:pt x="975" y="381"/>
                  </a:lnTo>
                  <a:lnTo>
                    <a:pt x="993" y="374"/>
                  </a:lnTo>
                  <a:lnTo>
                    <a:pt x="1012" y="369"/>
                  </a:lnTo>
                  <a:lnTo>
                    <a:pt x="1012" y="369"/>
                  </a:lnTo>
                  <a:lnTo>
                    <a:pt x="1035" y="364"/>
                  </a:lnTo>
                  <a:lnTo>
                    <a:pt x="1055" y="359"/>
                  </a:lnTo>
                  <a:lnTo>
                    <a:pt x="1094" y="352"/>
                  </a:lnTo>
                  <a:lnTo>
                    <a:pt x="1094" y="352"/>
                  </a:lnTo>
                  <a:lnTo>
                    <a:pt x="1101" y="347"/>
                  </a:lnTo>
                  <a:lnTo>
                    <a:pt x="1110" y="343"/>
                  </a:lnTo>
                  <a:lnTo>
                    <a:pt x="1117" y="340"/>
                  </a:lnTo>
                  <a:lnTo>
                    <a:pt x="1127" y="338"/>
                  </a:lnTo>
                  <a:lnTo>
                    <a:pt x="1146" y="334"/>
                  </a:lnTo>
                  <a:lnTo>
                    <a:pt x="1169" y="329"/>
                  </a:lnTo>
                  <a:lnTo>
                    <a:pt x="1169" y="329"/>
                  </a:lnTo>
                  <a:lnTo>
                    <a:pt x="1200" y="322"/>
                  </a:lnTo>
                  <a:lnTo>
                    <a:pt x="1216" y="320"/>
                  </a:lnTo>
                  <a:lnTo>
                    <a:pt x="1231" y="319"/>
                  </a:lnTo>
                  <a:lnTo>
                    <a:pt x="1231" y="319"/>
                  </a:lnTo>
                  <a:lnTo>
                    <a:pt x="1261" y="319"/>
                  </a:lnTo>
                  <a:lnTo>
                    <a:pt x="1291" y="319"/>
                  </a:lnTo>
                  <a:lnTo>
                    <a:pt x="1354" y="317"/>
                  </a:lnTo>
                  <a:lnTo>
                    <a:pt x="1354" y="317"/>
                  </a:lnTo>
                  <a:lnTo>
                    <a:pt x="1382" y="318"/>
                  </a:lnTo>
                  <a:lnTo>
                    <a:pt x="1408" y="319"/>
                  </a:lnTo>
                  <a:lnTo>
                    <a:pt x="1408" y="319"/>
                  </a:lnTo>
                  <a:lnTo>
                    <a:pt x="1439" y="319"/>
                  </a:lnTo>
                  <a:lnTo>
                    <a:pt x="1453" y="320"/>
                  </a:lnTo>
                  <a:lnTo>
                    <a:pt x="1459" y="321"/>
                  </a:lnTo>
                  <a:lnTo>
                    <a:pt x="1463" y="322"/>
                  </a:lnTo>
                  <a:lnTo>
                    <a:pt x="1463" y="322"/>
                  </a:lnTo>
                  <a:lnTo>
                    <a:pt x="1467" y="324"/>
                  </a:lnTo>
                  <a:lnTo>
                    <a:pt x="1471" y="327"/>
                  </a:lnTo>
                  <a:lnTo>
                    <a:pt x="1478" y="336"/>
                  </a:lnTo>
                  <a:lnTo>
                    <a:pt x="1486" y="347"/>
                  </a:lnTo>
                  <a:lnTo>
                    <a:pt x="1492" y="358"/>
                  </a:lnTo>
                  <a:lnTo>
                    <a:pt x="1503" y="383"/>
                  </a:lnTo>
                  <a:lnTo>
                    <a:pt x="1512" y="404"/>
                  </a:lnTo>
                  <a:lnTo>
                    <a:pt x="1512" y="404"/>
                  </a:lnTo>
                  <a:lnTo>
                    <a:pt x="1518" y="418"/>
                  </a:lnTo>
                  <a:lnTo>
                    <a:pt x="1521" y="433"/>
                  </a:lnTo>
                  <a:lnTo>
                    <a:pt x="1524" y="447"/>
                  </a:lnTo>
                  <a:lnTo>
                    <a:pt x="1525" y="461"/>
                  </a:lnTo>
                  <a:lnTo>
                    <a:pt x="1525" y="475"/>
                  </a:lnTo>
                  <a:lnTo>
                    <a:pt x="1524" y="488"/>
                  </a:lnTo>
                  <a:lnTo>
                    <a:pt x="1523" y="502"/>
                  </a:lnTo>
                  <a:lnTo>
                    <a:pt x="1520" y="514"/>
                  </a:lnTo>
                  <a:lnTo>
                    <a:pt x="1515" y="526"/>
                  </a:lnTo>
                  <a:lnTo>
                    <a:pt x="1510" y="538"/>
                  </a:lnTo>
                  <a:lnTo>
                    <a:pt x="1505" y="549"/>
                  </a:lnTo>
                  <a:lnTo>
                    <a:pt x="1498" y="559"/>
                  </a:lnTo>
                  <a:lnTo>
                    <a:pt x="1491" y="568"/>
                  </a:lnTo>
                  <a:lnTo>
                    <a:pt x="1482" y="576"/>
                  </a:lnTo>
                  <a:lnTo>
                    <a:pt x="1473" y="583"/>
                  </a:lnTo>
                  <a:lnTo>
                    <a:pt x="1463" y="589"/>
                  </a:lnTo>
                  <a:lnTo>
                    <a:pt x="1463" y="589"/>
                  </a:lnTo>
                  <a:lnTo>
                    <a:pt x="1452" y="593"/>
                  </a:lnTo>
                  <a:lnTo>
                    <a:pt x="1437" y="597"/>
                  </a:lnTo>
                  <a:lnTo>
                    <a:pt x="1407" y="604"/>
                  </a:lnTo>
                  <a:lnTo>
                    <a:pt x="1407" y="604"/>
                  </a:lnTo>
                  <a:lnTo>
                    <a:pt x="1325" y="623"/>
                  </a:lnTo>
                  <a:lnTo>
                    <a:pt x="1284" y="631"/>
                  </a:lnTo>
                  <a:lnTo>
                    <a:pt x="1244" y="640"/>
                  </a:lnTo>
                  <a:lnTo>
                    <a:pt x="1202" y="646"/>
                  </a:lnTo>
                  <a:lnTo>
                    <a:pt x="1160" y="652"/>
                  </a:lnTo>
                  <a:lnTo>
                    <a:pt x="1118" y="656"/>
                  </a:lnTo>
                  <a:lnTo>
                    <a:pt x="1076" y="658"/>
                  </a:lnTo>
                  <a:lnTo>
                    <a:pt x="1076" y="658"/>
                  </a:lnTo>
                  <a:lnTo>
                    <a:pt x="1056" y="658"/>
                  </a:lnTo>
                  <a:lnTo>
                    <a:pt x="1037" y="657"/>
                  </a:lnTo>
                  <a:lnTo>
                    <a:pt x="1018" y="655"/>
                  </a:lnTo>
                  <a:lnTo>
                    <a:pt x="998" y="653"/>
                  </a:lnTo>
                  <a:lnTo>
                    <a:pt x="960" y="645"/>
                  </a:lnTo>
                  <a:lnTo>
                    <a:pt x="922" y="637"/>
                  </a:lnTo>
                  <a:lnTo>
                    <a:pt x="885" y="627"/>
                  </a:lnTo>
                  <a:lnTo>
                    <a:pt x="848" y="620"/>
                  </a:lnTo>
                  <a:lnTo>
                    <a:pt x="829" y="616"/>
                  </a:lnTo>
                  <a:lnTo>
                    <a:pt x="811" y="614"/>
                  </a:lnTo>
                  <a:lnTo>
                    <a:pt x="793" y="612"/>
                  </a:lnTo>
                  <a:lnTo>
                    <a:pt x="775" y="611"/>
                  </a:lnTo>
                  <a:lnTo>
                    <a:pt x="775" y="611"/>
                  </a:lnTo>
                  <a:lnTo>
                    <a:pt x="729" y="612"/>
                  </a:lnTo>
                  <a:lnTo>
                    <a:pt x="682" y="614"/>
                  </a:lnTo>
                  <a:lnTo>
                    <a:pt x="635" y="619"/>
                  </a:lnTo>
                  <a:lnTo>
                    <a:pt x="588" y="624"/>
                  </a:lnTo>
                  <a:lnTo>
                    <a:pt x="496" y="634"/>
                  </a:lnTo>
                  <a:lnTo>
                    <a:pt x="450" y="638"/>
                  </a:lnTo>
                  <a:lnTo>
                    <a:pt x="406" y="641"/>
                  </a:lnTo>
                  <a:lnTo>
                    <a:pt x="406" y="641"/>
                  </a:lnTo>
                  <a:lnTo>
                    <a:pt x="401" y="645"/>
                  </a:lnTo>
                  <a:lnTo>
                    <a:pt x="396" y="649"/>
                  </a:lnTo>
                  <a:lnTo>
                    <a:pt x="390" y="652"/>
                  </a:lnTo>
                  <a:lnTo>
                    <a:pt x="386" y="656"/>
                  </a:lnTo>
                  <a:lnTo>
                    <a:pt x="386" y="656"/>
                  </a:lnTo>
                  <a:lnTo>
                    <a:pt x="378" y="656"/>
                  </a:lnTo>
                  <a:lnTo>
                    <a:pt x="372" y="657"/>
                  </a:lnTo>
                  <a:lnTo>
                    <a:pt x="367" y="658"/>
                  </a:lnTo>
                  <a:lnTo>
                    <a:pt x="361" y="660"/>
                  </a:lnTo>
                  <a:lnTo>
                    <a:pt x="352" y="666"/>
                  </a:lnTo>
                  <a:lnTo>
                    <a:pt x="342" y="671"/>
                  </a:lnTo>
                  <a:lnTo>
                    <a:pt x="342" y="671"/>
                  </a:lnTo>
                  <a:lnTo>
                    <a:pt x="326" y="681"/>
                  </a:lnTo>
                  <a:lnTo>
                    <a:pt x="311" y="690"/>
                  </a:lnTo>
                  <a:lnTo>
                    <a:pt x="296" y="701"/>
                  </a:lnTo>
                  <a:lnTo>
                    <a:pt x="282" y="713"/>
                  </a:lnTo>
                  <a:lnTo>
                    <a:pt x="282" y="713"/>
                  </a:lnTo>
                  <a:lnTo>
                    <a:pt x="263" y="730"/>
                  </a:lnTo>
                  <a:lnTo>
                    <a:pt x="246" y="747"/>
                  </a:lnTo>
                  <a:lnTo>
                    <a:pt x="228" y="763"/>
                  </a:lnTo>
                  <a:lnTo>
                    <a:pt x="222" y="772"/>
                  </a:lnTo>
                  <a:lnTo>
                    <a:pt x="217" y="780"/>
                  </a:lnTo>
                  <a:lnTo>
                    <a:pt x="217" y="780"/>
                  </a:lnTo>
                  <a:lnTo>
                    <a:pt x="209" y="794"/>
                  </a:lnTo>
                  <a:lnTo>
                    <a:pt x="203" y="810"/>
                  </a:lnTo>
                  <a:lnTo>
                    <a:pt x="199" y="827"/>
                  </a:lnTo>
                  <a:lnTo>
                    <a:pt x="194" y="847"/>
                  </a:lnTo>
                  <a:lnTo>
                    <a:pt x="192" y="866"/>
                  </a:lnTo>
                  <a:lnTo>
                    <a:pt x="192" y="884"/>
                  </a:lnTo>
                  <a:lnTo>
                    <a:pt x="193" y="901"/>
                  </a:lnTo>
                  <a:lnTo>
                    <a:pt x="195" y="910"/>
                  </a:lnTo>
                  <a:lnTo>
                    <a:pt x="197" y="917"/>
                  </a:lnTo>
                  <a:lnTo>
                    <a:pt x="197" y="917"/>
                  </a:lnTo>
                  <a:lnTo>
                    <a:pt x="200" y="923"/>
                  </a:lnTo>
                  <a:lnTo>
                    <a:pt x="203" y="927"/>
                  </a:lnTo>
                  <a:lnTo>
                    <a:pt x="209" y="934"/>
                  </a:lnTo>
                  <a:lnTo>
                    <a:pt x="215" y="941"/>
                  </a:lnTo>
                  <a:lnTo>
                    <a:pt x="218" y="945"/>
                  </a:lnTo>
                  <a:lnTo>
                    <a:pt x="220" y="949"/>
                  </a:lnTo>
                  <a:lnTo>
                    <a:pt x="220" y="949"/>
                  </a:lnTo>
                  <a:lnTo>
                    <a:pt x="268" y="939"/>
                  </a:lnTo>
                  <a:lnTo>
                    <a:pt x="315" y="927"/>
                  </a:lnTo>
                  <a:lnTo>
                    <a:pt x="409" y="902"/>
                  </a:lnTo>
                  <a:lnTo>
                    <a:pt x="599" y="850"/>
                  </a:lnTo>
                  <a:lnTo>
                    <a:pt x="599" y="850"/>
                  </a:lnTo>
                  <a:lnTo>
                    <a:pt x="647" y="837"/>
                  </a:lnTo>
                  <a:lnTo>
                    <a:pt x="694" y="825"/>
                  </a:lnTo>
                  <a:lnTo>
                    <a:pt x="742" y="813"/>
                  </a:lnTo>
                  <a:lnTo>
                    <a:pt x="791" y="801"/>
                  </a:lnTo>
                  <a:lnTo>
                    <a:pt x="791" y="801"/>
                  </a:lnTo>
                  <a:lnTo>
                    <a:pt x="886" y="776"/>
                  </a:lnTo>
                  <a:lnTo>
                    <a:pt x="934" y="764"/>
                  </a:lnTo>
                  <a:lnTo>
                    <a:pt x="982" y="755"/>
                  </a:lnTo>
                  <a:lnTo>
                    <a:pt x="982" y="755"/>
                  </a:lnTo>
                  <a:lnTo>
                    <a:pt x="1007" y="749"/>
                  </a:lnTo>
                  <a:lnTo>
                    <a:pt x="1030" y="744"/>
                  </a:lnTo>
                  <a:lnTo>
                    <a:pt x="1079" y="731"/>
                  </a:lnTo>
                  <a:lnTo>
                    <a:pt x="1126" y="718"/>
                  </a:lnTo>
                  <a:lnTo>
                    <a:pt x="1174" y="705"/>
                  </a:lnTo>
                  <a:lnTo>
                    <a:pt x="1174" y="705"/>
                  </a:lnTo>
                  <a:lnTo>
                    <a:pt x="1223" y="693"/>
                  </a:lnTo>
                  <a:lnTo>
                    <a:pt x="1270" y="680"/>
                  </a:lnTo>
                  <a:lnTo>
                    <a:pt x="1363" y="653"/>
                  </a:lnTo>
                  <a:lnTo>
                    <a:pt x="1454" y="626"/>
                  </a:lnTo>
                  <a:lnTo>
                    <a:pt x="1545" y="600"/>
                  </a:lnTo>
                  <a:lnTo>
                    <a:pt x="1545" y="600"/>
                  </a:lnTo>
                  <a:lnTo>
                    <a:pt x="1593" y="587"/>
                  </a:lnTo>
                  <a:lnTo>
                    <a:pt x="1639" y="577"/>
                  </a:lnTo>
                  <a:lnTo>
                    <a:pt x="1685" y="567"/>
                  </a:lnTo>
                  <a:lnTo>
                    <a:pt x="1707" y="563"/>
                  </a:lnTo>
                  <a:lnTo>
                    <a:pt x="1730" y="561"/>
                  </a:lnTo>
                  <a:lnTo>
                    <a:pt x="1730" y="561"/>
                  </a:lnTo>
                  <a:lnTo>
                    <a:pt x="1766" y="556"/>
                  </a:lnTo>
                  <a:lnTo>
                    <a:pt x="1804" y="551"/>
                  </a:lnTo>
                  <a:lnTo>
                    <a:pt x="1804" y="551"/>
                  </a:lnTo>
                  <a:lnTo>
                    <a:pt x="1824" y="548"/>
                  </a:lnTo>
                  <a:lnTo>
                    <a:pt x="1844" y="544"/>
                  </a:lnTo>
                  <a:lnTo>
                    <a:pt x="1884" y="535"/>
                  </a:lnTo>
                  <a:lnTo>
                    <a:pt x="1921" y="528"/>
                  </a:lnTo>
                  <a:lnTo>
                    <a:pt x="1941" y="524"/>
                  </a:lnTo>
                  <a:lnTo>
                    <a:pt x="1959" y="523"/>
                  </a:lnTo>
                  <a:lnTo>
                    <a:pt x="1959" y="523"/>
                  </a:lnTo>
                  <a:lnTo>
                    <a:pt x="1975" y="533"/>
                  </a:lnTo>
                  <a:lnTo>
                    <a:pt x="1983" y="538"/>
                  </a:lnTo>
                  <a:lnTo>
                    <a:pt x="1993" y="541"/>
                  </a:lnTo>
                  <a:lnTo>
                    <a:pt x="1993" y="541"/>
                  </a:lnTo>
                  <a:lnTo>
                    <a:pt x="2004" y="563"/>
                  </a:lnTo>
                  <a:lnTo>
                    <a:pt x="2012" y="584"/>
                  </a:lnTo>
                  <a:lnTo>
                    <a:pt x="2020" y="607"/>
                  </a:lnTo>
                  <a:lnTo>
                    <a:pt x="2027" y="630"/>
                  </a:lnTo>
                  <a:lnTo>
                    <a:pt x="2034" y="653"/>
                  </a:lnTo>
                  <a:lnTo>
                    <a:pt x="2041" y="676"/>
                  </a:lnTo>
                  <a:lnTo>
                    <a:pt x="2050" y="699"/>
                  </a:lnTo>
                  <a:lnTo>
                    <a:pt x="2060" y="720"/>
                  </a:lnTo>
                  <a:lnTo>
                    <a:pt x="2060" y="720"/>
                  </a:lnTo>
                  <a:lnTo>
                    <a:pt x="2063" y="675"/>
                  </a:lnTo>
                  <a:lnTo>
                    <a:pt x="2065" y="628"/>
                  </a:lnTo>
                  <a:lnTo>
                    <a:pt x="2066" y="605"/>
                  </a:lnTo>
                  <a:lnTo>
                    <a:pt x="2066" y="581"/>
                  </a:lnTo>
                  <a:lnTo>
                    <a:pt x="2065" y="558"/>
                  </a:lnTo>
                  <a:lnTo>
                    <a:pt x="2063" y="534"/>
                  </a:lnTo>
                  <a:lnTo>
                    <a:pt x="2063" y="534"/>
                  </a:lnTo>
                  <a:close/>
                  <a:moveTo>
                    <a:pt x="1613" y="42"/>
                  </a:moveTo>
                  <a:lnTo>
                    <a:pt x="1613" y="42"/>
                  </a:lnTo>
                  <a:lnTo>
                    <a:pt x="1631" y="47"/>
                  </a:lnTo>
                  <a:lnTo>
                    <a:pt x="1648" y="51"/>
                  </a:lnTo>
                  <a:lnTo>
                    <a:pt x="1666" y="57"/>
                  </a:lnTo>
                  <a:lnTo>
                    <a:pt x="1684" y="64"/>
                  </a:lnTo>
                  <a:lnTo>
                    <a:pt x="1717" y="78"/>
                  </a:lnTo>
                  <a:lnTo>
                    <a:pt x="1750" y="93"/>
                  </a:lnTo>
                  <a:lnTo>
                    <a:pt x="1750" y="93"/>
                  </a:lnTo>
                  <a:lnTo>
                    <a:pt x="1776" y="107"/>
                  </a:lnTo>
                  <a:lnTo>
                    <a:pt x="1800" y="121"/>
                  </a:lnTo>
                  <a:lnTo>
                    <a:pt x="1823" y="136"/>
                  </a:lnTo>
                  <a:lnTo>
                    <a:pt x="1844" y="152"/>
                  </a:lnTo>
                  <a:lnTo>
                    <a:pt x="1844" y="152"/>
                  </a:lnTo>
                  <a:lnTo>
                    <a:pt x="1876" y="176"/>
                  </a:lnTo>
                  <a:lnTo>
                    <a:pt x="1891" y="190"/>
                  </a:lnTo>
                  <a:lnTo>
                    <a:pt x="1906" y="204"/>
                  </a:lnTo>
                  <a:lnTo>
                    <a:pt x="1921" y="219"/>
                  </a:lnTo>
                  <a:lnTo>
                    <a:pt x="1934" y="233"/>
                  </a:lnTo>
                  <a:lnTo>
                    <a:pt x="1947" y="249"/>
                  </a:lnTo>
                  <a:lnTo>
                    <a:pt x="1959" y="264"/>
                  </a:lnTo>
                  <a:lnTo>
                    <a:pt x="1959" y="264"/>
                  </a:lnTo>
                  <a:lnTo>
                    <a:pt x="1966" y="276"/>
                  </a:lnTo>
                  <a:lnTo>
                    <a:pt x="1974" y="288"/>
                  </a:lnTo>
                  <a:lnTo>
                    <a:pt x="1989" y="311"/>
                  </a:lnTo>
                  <a:lnTo>
                    <a:pt x="1989" y="311"/>
                  </a:lnTo>
                  <a:lnTo>
                    <a:pt x="1995" y="318"/>
                  </a:lnTo>
                  <a:lnTo>
                    <a:pt x="2002" y="325"/>
                  </a:lnTo>
                  <a:lnTo>
                    <a:pt x="2008" y="332"/>
                  </a:lnTo>
                  <a:lnTo>
                    <a:pt x="2013" y="339"/>
                  </a:lnTo>
                  <a:lnTo>
                    <a:pt x="2013" y="339"/>
                  </a:lnTo>
                  <a:lnTo>
                    <a:pt x="2025" y="359"/>
                  </a:lnTo>
                  <a:lnTo>
                    <a:pt x="2036" y="382"/>
                  </a:lnTo>
                  <a:lnTo>
                    <a:pt x="2047" y="407"/>
                  </a:lnTo>
                  <a:lnTo>
                    <a:pt x="2055" y="432"/>
                  </a:lnTo>
                  <a:lnTo>
                    <a:pt x="2063" y="459"/>
                  </a:lnTo>
                  <a:lnTo>
                    <a:pt x="2069" y="486"/>
                  </a:lnTo>
                  <a:lnTo>
                    <a:pt x="2074" y="513"/>
                  </a:lnTo>
                  <a:lnTo>
                    <a:pt x="2079" y="540"/>
                  </a:lnTo>
                  <a:lnTo>
                    <a:pt x="2079" y="540"/>
                  </a:lnTo>
                  <a:lnTo>
                    <a:pt x="2082" y="568"/>
                  </a:lnTo>
                  <a:lnTo>
                    <a:pt x="2083" y="596"/>
                  </a:lnTo>
                  <a:lnTo>
                    <a:pt x="2082" y="624"/>
                  </a:lnTo>
                  <a:lnTo>
                    <a:pt x="2081" y="652"/>
                  </a:lnTo>
                  <a:lnTo>
                    <a:pt x="2075" y="706"/>
                  </a:lnTo>
                  <a:lnTo>
                    <a:pt x="2070" y="760"/>
                  </a:lnTo>
                  <a:lnTo>
                    <a:pt x="2070" y="760"/>
                  </a:lnTo>
                  <a:lnTo>
                    <a:pt x="2080" y="758"/>
                  </a:lnTo>
                  <a:lnTo>
                    <a:pt x="2088" y="755"/>
                  </a:lnTo>
                  <a:lnTo>
                    <a:pt x="2096" y="751"/>
                  </a:lnTo>
                  <a:lnTo>
                    <a:pt x="2103" y="747"/>
                  </a:lnTo>
                  <a:lnTo>
                    <a:pt x="2110" y="743"/>
                  </a:lnTo>
                  <a:lnTo>
                    <a:pt x="2118" y="740"/>
                  </a:lnTo>
                  <a:lnTo>
                    <a:pt x="2127" y="736"/>
                  </a:lnTo>
                  <a:lnTo>
                    <a:pt x="2138" y="735"/>
                  </a:lnTo>
                  <a:lnTo>
                    <a:pt x="2138" y="735"/>
                  </a:lnTo>
                  <a:lnTo>
                    <a:pt x="2142" y="716"/>
                  </a:lnTo>
                  <a:lnTo>
                    <a:pt x="2145" y="698"/>
                  </a:lnTo>
                  <a:lnTo>
                    <a:pt x="2148" y="679"/>
                  </a:lnTo>
                  <a:lnTo>
                    <a:pt x="2150" y="660"/>
                  </a:lnTo>
                  <a:lnTo>
                    <a:pt x="2151" y="642"/>
                  </a:lnTo>
                  <a:lnTo>
                    <a:pt x="2153" y="625"/>
                  </a:lnTo>
                  <a:lnTo>
                    <a:pt x="2153" y="607"/>
                  </a:lnTo>
                  <a:lnTo>
                    <a:pt x="2151" y="590"/>
                  </a:lnTo>
                  <a:lnTo>
                    <a:pt x="2150" y="573"/>
                  </a:lnTo>
                  <a:lnTo>
                    <a:pt x="2148" y="555"/>
                  </a:lnTo>
                  <a:lnTo>
                    <a:pt x="2143" y="522"/>
                  </a:lnTo>
                  <a:lnTo>
                    <a:pt x="2134" y="489"/>
                  </a:lnTo>
                  <a:lnTo>
                    <a:pt x="2124" y="458"/>
                  </a:lnTo>
                  <a:lnTo>
                    <a:pt x="2124" y="458"/>
                  </a:lnTo>
                  <a:lnTo>
                    <a:pt x="2112" y="423"/>
                  </a:lnTo>
                  <a:lnTo>
                    <a:pt x="2099" y="389"/>
                  </a:lnTo>
                  <a:lnTo>
                    <a:pt x="2093" y="374"/>
                  </a:lnTo>
                  <a:lnTo>
                    <a:pt x="2085" y="358"/>
                  </a:lnTo>
                  <a:lnTo>
                    <a:pt x="2077" y="343"/>
                  </a:lnTo>
                  <a:lnTo>
                    <a:pt x="2068" y="328"/>
                  </a:lnTo>
                  <a:lnTo>
                    <a:pt x="2068" y="328"/>
                  </a:lnTo>
                  <a:lnTo>
                    <a:pt x="2053" y="306"/>
                  </a:lnTo>
                  <a:lnTo>
                    <a:pt x="2036" y="283"/>
                  </a:lnTo>
                  <a:lnTo>
                    <a:pt x="2019" y="263"/>
                  </a:lnTo>
                  <a:lnTo>
                    <a:pt x="2001" y="244"/>
                  </a:lnTo>
                  <a:lnTo>
                    <a:pt x="2001" y="244"/>
                  </a:lnTo>
                  <a:lnTo>
                    <a:pt x="1961" y="203"/>
                  </a:lnTo>
                  <a:lnTo>
                    <a:pt x="1942" y="185"/>
                  </a:lnTo>
                  <a:lnTo>
                    <a:pt x="1921" y="166"/>
                  </a:lnTo>
                  <a:lnTo>
                    <a:pt x="1901" y="148"/>
                  </a:lnTo>
                  <a:lnTo>
                    <a:pt x="1881" y="131"/>
                  </a:lnTo>
                  <a:lnTo>
                    <a:pt x="1859" y="116"/>
                  </a:lnTo>
                  <a:lnTo>
                    <a:pt x="1837" y="102"/>
                  </a:lnTo>
                  <a:lnTo>
                    <a:pt x="1837" y="102"/>
                  </a:lnTo>
                  <a:lnTo>
                    <a:pt x="1820" y="94"/>
                  </a:lnTo>
                  <a:lnTo>
                    <a:pt x="1801" y="85"/>
                  </a:lnTo>
                  <a:lnTo>
                    <a:pt x="1801" y="85"/>
                  </a:lnTo>
                  <a:lnTo>
                    <a:pt x="1785" y="79"/>
                  </a:lnTo>
                  <a:lnTo>
                    <a:pt x="1770" y="74"/>
                  </a:lnTo>
                  <a:lnTo>
                    <a:pt x="1755" y="69"/>
                  </a:lnTo>
                  <a:lnTo>
                    <a:pt x="1740" y="66"/>
                  </a:lnTo>
                  <a:lnTo>
                    <a:pt x="1708" y="60"/>
                  </a:lnTo>
                  <a:lnTo>
                    <a:pt x="1672" y="52"/>
                  </a:lnTo>
                  <a:lnTo>
                    <a:pt x="1672" y="52"/>
                  </a:lnTo>
                  <a:lnTo>
                    <a:pt x="1647" y="45"/>
                  </a:lnTo>
                  <a:lnTo>
                    <a:pt x="1634" y="42"/>
                  </a:lnTo>
                  <a:lnTo>
                    <a:pt x="1619" y="40"/>
                  </a:lnTo>
                  <a:lnTo>
                    <a:pt x="1619" y="40"/>
                  </a:lnTo>
                  <a:lnTo>
                    <a:pt x="1614" y="40"/>
                  </a:lnTo>
                  <a:lnTo>
                    <a:pt x="1612" y="41"/>
                  </a:lnTo>
                  <a:lnTo>
                    <a:pt x="1611" y="41"/>
                  </a:lnTo>
                  <a:lnTo>
                    <a:pt x="1612" y="42"/>
                  </a:lnTo>
                  <a:lnTo>
                    <a:pt x="1612" y="42"/>
                  </a:lnTo>
                  <a:lnTo>
                    <a:pt x="1613" y="42"/>
                  </a:lnTo>
                  <a:lnTo>
                    <a:pt x="1613" y="42"/>
                  </a:lnTo>
                  <a:close/>
                  <a:moveTo>
                    <a:pt x="919" y="90"/>
                  </a:moveTo>
                  <a:lnTo>
                    <a:pt x="919" y="90"/>
                  </a:lnTo>
                  <a:lnTo>
                    <a:pt x="907" y="93"/>
                  </a:lnTo>
                  <a:lnTo>
                    <a:pt x="899" y="97"/>
                  </a:lnTo>
                  <a:lnTo>
                    <a:pt x="890" y="101"/>
                  </a:lnTo>
                  <a:lnTo>
                    <a:pt x="882" y="107"/>
                  </a:lnTo>
                  <a:lnTo>
                    <a:pt x="882" y="107"/>
                  </a:lnTo>
                  <a:lnTo>
                    <a:pt x="868" y="112"/>
                  </a:lnTo>
                  <a:lnTo>
                    <a:pt x="855" y="117"/>
                  </a:lnTo>
                  <a:lnTo>
                    <a:pt x="855" y="117"/>
                  </a:lnTo>
                  <a:lnTo>
                    <a:pt x="837" y="128"/>
                  </a:lnTo>
                  <a:lnTo>
                    <a:pt x="822" y="139"/>
                  </a:lnTo>
                  <a:lnTo>
                    <a:pt x="808" y="151"/>
                  </a:lnTo>
                  <a:lnTo>
                    <a:pt x="795" y="162"/>
                  </a:lnTo>
                  <a:lnTo>
                    <a:pt x="795" y="162"/>
                  </a:lnTo>
                  <a:lnTo>
                    <a:pt x="782" y="173"/>
                  </a:lnTo>
                  <a:lnTo>
                    <a:pt x="768" y="185"/>
                  </a:lnTo>
                  <a:lnTo>
                    <a:pt x="754" y="196"/>
                  </a:lnTo>
                  <a:lnTo>
                    <a:pt x="749" y="201"/>
                  </a:lnTo>
                  <a:lnTo>
                    <a:pt x="745" y="206"/>
                  </a:lnTo>
                  <a:lnTo>
                    <a:pt x="745" y="206"/>
                  </a:lnTo>
                  <a:lnTo>
                    <a:pt x="735" y="219"/>
                  </a:lnTo>
                  <a:lnTo>
                    <a:pt x="729" y="233"/>
                  </a:lnTo>
                  <a:lnTo>
                    <a:pt x="722" y="247"/>
                  </a:lnTo>
                  <a:lnTo>
                    <a:pt x="718" y="261"/>
                  </a:lnTo>
                  <a:lnTo>
                    <a:pt x="715" y="275"/>
                  </a:lnTo>
                  <a:lnTo>
                    <a:pt x="714" y="288"/>
                  </a:lnTo>
                  <a:lnTo>
                    <a:pt x="714" y="302"/>
                  </a:lnTo>
                  <a:lnTo>
                    <a:pt x="716" y="314"/>
                  </a:lnTo>
                  <a:lnTo>
                    <a:pt x="719" y="327"/>
                  </a:lnTo>
                  <a:lnTo>
                    <a:pt x="723" y="339"/>
                  </a:lnTo>
                  <a:lnTo>
                    <a:pt x="730" y="351"/>
                  </a:lnTo>
                  <a:lnTo>
                    <a:pt x="737" y="362"/>
                  </a:lnTo>
                  <a:lnTo>
                    <a:pt x="746" y="371"/>
                  </a:lnTo>
                  <a:lnTo>
                    <a:pt x="756" y="381"/>
                  </a:lnTo>
                  <a:lnTo>
                    <a:pt x="768" y="388"/>
                  </a:lnTo>
                  <a:lnTo>
                    <a:pt x="782" y="396"/>
                  </a:lnTo>
                  <a:lnTo>
                    <a:pt x="782" y="396"/>
                  </a:lnTo>
                  <a:lnTo>
                    <a:pt x="775" y="389"/>
                  </a:lnTo>
                  <a:lnTo>
                    <a:pt x="769" y="382"/>
                  </a:lnTo>
                  <a:lnTo>
                    <a:pt x="763" y="374"/>
                  </a:lnTo>
                  <a:lnTo>
                    <a:pt x="757" y="365"/>
                  </a:lnTo>
                  <a:lnTo>
                    <a:pt x="753" y="355"/>
                  </a:lnTo>
                  <a:lnTo>
                    <a:pt x="749" y="344"/>
                  </a:lnTo>
                  <a:lnTo>
                    <a:pt x="745" y="334"/>
                  </a:lnTo>
                  <a:lnTo>
                    <a:pt x="741" y="323"/>
                  </a:lnTo>
                  <a:lnTo>
                    <a:pt x="739" y="311"/>
                  </a:lnTo>
                  <a:lnTo>
                    <a:pt x="737" y="299"/>
                  </a:lnTo>
                  <a:lnTo>
                    <a:pt x="737" y="288"/>
                  </a:lnTo>
                  <a:lnTo>
                    <a:pt x="736" y="277"/>
                  </a:lnTo>
                  <a:lnTo>
                    <a:pt x="737" y="265"/>
                  </a:lnTo>
                  <a:lnTo>
                    <a:pt x="738" y="256"/>
                  </a:lnTo>
                  <a:lnTo>
                    <a:pt x="740" y="245"/>
                  </a:lnTo>
                  <a:lnTo>
                    <a:pt x="745" y="236"/>
                  </a:lnTo>
                  <a:lnTo>
                    <a:pt x="745" y="236"/>
                  </a:lnTo>
                  <a:lnTo>
                    <a:pt x="750" y="225"/>
                  </a:lnTo>
                  <a:lnTo>
                    <a:pt x="757" y="213"/>
                  </a:lnTo>
                  <a:lnTo>
                    <a:pt x="766" y="201"/>
                  </a:lnTo>
                  <a:lnTo>
                    <a:pt x="776" y="190"/>
                  </a:lnTo>
                  <a:lnTo>
                    <a:pt x="786" y="178"/>
                  </a:lnTo>
                  <a:lnTo>
                    <a:pt x="797" y="169"/>
                  </a:lnTo>
                  <a:lnTo>
                    <a:pt x="820" y="150"/>
                  </a:lnTo>
                  <a:lnTo>
                    <a:pt x="820" y="150"/>
                  </a:lnTo>
                  <a:lnTo>
                    <a:pt x="832" y="140"/>
                  </a:lnTo>
                  <a:lnTo>
                    <a:pt x="845" y="131"/>
                  </a:lnTo>
                  <a:lnTo>
                    <a:pt x="872" y="116"/>
                  </a:lnTo>
                  <a:lnTo>
                    <a:pt x="899" y="102"/>
                  </a:lnTo>
                  <a:lnTo>
                    <a:pt x="922" y="90"/>
                  </a:lnTo>
                  <a:lnTo>
                    <a:pt x="922" y="90"/>
                  </a:lnTo>
                  <a:lnTo>
                    <a:pt x="919" y="90"/>
                  </a:lnTo>
                  <a:lnTo>
                    <a:pt x="919" y="90"/>
                  </a:lnTo>
                  <a:close/>
                  <a:moveTo>
                    <a:pt x="1448" y="576"/>
                  </a:moveTo>
                  <a:lnTo>
                    <a:pt x="1448" y="576"/>
                  </a:lnTo>
                  <a:lnTo>
                    <a:pt x="1457" y="573"/>
                  </a:lnTo>
                  <a:lnTo>
                    <a:pt x="1465" y="567"/>
                  </a:lnTo>
                  <a:lnTo>
                    <a:pt x="1473" y="561"/>
                  </a:lnTo>
                  <a:lnTo>
                    <a:pt x="1480" y="554"/>
                  </a:lnTo>
                  <a:lnTo>
                    <a:pt x="1487" y="547"/>
                  </a:lnTo>
                  <a:lnTo>
                    <a:pt x="1492" y="538"/>
                  </a:lnTo>
                  <a:lnTo>
                    <a:pt x="1497" y="529"/>
                  </a:lnTo>
                  <a:lnTo>
                    <a:pt x="1502" y="519"/>
                  </a:lnTo>
                  <a:lnTo>
                    <a:pt x="1506" y="509"/>
                  </a:lnTo>
                  <a:lnTo>
                    <a:pt x="1508" y="499"/>
                  </a:lnTo>
                  <a:lnTo>
                    <a:pt x="1510" y="487"/>
                  </a:lnTo>
                  <a:lnTo>
                    <a:pt x="1511" y="476"/>
                  </a:lnTo>
                  <a:lnTo>
                    <a:pt x="1512" y="464"/>
                  </a:lnTo>
                  <a:lnTo>
                    <a:pt x="1511" y="454"/>
                  </a:lnTo>
                  <a:lnTo>
                    <a:pt x="1510" y="442"/>
                  </a:lnTo>
                  <a:lnTo>
                    <a:pt x="1508" y="431"/>
                  </a:lnTo>
                  <a:lnTo>
                    <a:pt x="1508" y="431"/>
                  </a:lnTo>
                  <a:lnTo>
                    <a:pt x="1505" y="419"/>
                  </a:lnTo>
                  <a:lnTo>
                    <a:pt x="1499" y="408"/>
                  </a:lnTo>
                  <a:lnTo>
                    <a:pt x="1488" y="384"/>
                  </a:lnTo>
                  <a:lnTo>
                    <a:pt x="1488" y="384"/>
                  </a:lnTo>
                  <a:lnTo>
                    <a:pt x="1482" y="373"/>
                  </a:lnTo>
                  <a:lnTo>
                    <a:pt x="1477" y="365"/>
                  </a:lnTo>
                  <a:lnTo>
                    <a:pt x="1472" y="356"/>
                  </a:lnTo>
                  <a:lnTo>
                    <a:pt x="1465" y="350"/>
                  </a:lnTo>
                  <a:lnTo>
                    <a:pt x="1459" y="344"/>
                  </a:lnTo>
                  <a:lnTo>
                    <a:pt x="1451" y="340"/>
                  </a:lnTo>
                  <a:lnTo>
                    <a:pt x="1442" y="337"/>
                  </a:lnTo>
                  <a:lnTo>
                    <a:pt x="1431" y="336"/>
                  </a:lnTo>
                  <a:lnTo>
                    <a:pt x="1431" y="336"/>
                  </a:lnTo>
                  <a:lnTo>
                    <a:pt x="1417" y="334"/>
                  </a:lnTo>
                  <a:lnTo>
                    <a:pt x="1403" y="334"/>
                  </a:lnTo>
                  <a:lnTo>
                    <a:pt x="1375" y="334"/>
                  </a:lnTo>
                  <a:lnTo>
                    <a:pt x="1347" y="335"/>
                  </a:lnTo>
                  <a:lnTo>
                    <a:pt x="1323" y="337"/>
                  </a:lnTo>
                  <a:lnTo>
                    <a:pt x="1323" y="337"/>
                  </a:lnTo>
                  <a:lnTo>
                    <a:pt x="1339" y="340"/>
                  </a:lnTo>
                  <a:lnTo>
                    <a:pt x="1354" y="346"/>
                  </a:lnTo>
                  <a:lnTo>
                    <a:pt x="1367" y="351"/>
                  </a:lnTo>
                  <a:lnTo>
                    <a:pt x="1380" y="358"/>
                  </a:lnTo>
                  <a:lnTo>
                    <a:pt x="1390" y="367"/>
                  </a:lnTo>
                  <a:lnTo>
                    <a:pt x="1401" y="375"/>
                  </a:lnTo>
                  <a:lnTo>
                    <a:pt x="1411" y="385"/>
                  </a:lnTo>
                  <a:lnTo>
                    <a:pt x="1420" y="396"/>
                  </a:lnTo>
                  <a:lnTo>
                    <a:pt x="1420" y="396"/>
                  </a:lnTo>
                  <a:lnTo>
                    <a:pt x="1428" y="413"/>
                  </a:lnTo>
                  <a:lnTo>
                    <a:pt x="1433" y="430"/>
                  </a:lnTo>
                  <a:lnTo>
                    <a:pt x="1436" y="446"/>
                  </a:lnTo>
                  <a:lnTo>
                    <a:pt x="1437" y="463"/>
                  </a:lnTo>
                  <a:lnTo>
                    <a:pt x="1437" y="480"/>
                  </a:lnTo>
                  <a:lnTo>
                    <a:pt x="1434" y="498"/>
                  </a:lnTo>
                  <a:lnTo>
                    <a:pt x="1430" y="515"/>
                  </a:lnTo>
                  <a:lnTo>
                    <a:pt x="1423" y="533"/>
                  </a:lnTo>
                  <a:lnTo>
                    <a:pt x="1423" y="533"/>
                  </a:lnTo>
                  <a:lnTo>
                    <a:pt x="1418" y="538"/>
                  </a:lnTo>
                  <a:lnTo>
                    <a:pt x="1413" y="544"/>
                  </a:lnTo>
                  <a:lnTo>
                    <a:pt x="1403" y="556"/>
                  </a:lnTo>
                  <a:lnTo>
                    <a:pt x="1393" y="568"/>
                  </a:lnTo>
                  <a:lnTo>
                    <a:pt x="1388" y="575"/>
                  </a:lnTo>
                  <a:lnTo>
                    <a:pt x="1383" y="580"/>
                  </a:lnTo>
                  <a:lnTo>
                    <a:pt x="1383" y="580"/>
                  </a:lnTo>
                  <a:lnTo>
                    <a:pt x="1375" y="583"/>
                  </a:lnTo>
                  <a:lnTo>
                    <a:pt x="1369" y="587"/>
                  </a:lnTo>
                  <a:lnTo>
                    <a:pt x="1366" y="589"/>
                  </a:lnTo>
                  <a:lnTo>
                    <a:pt x="1362" y="592"/>
                  </a:lnTo>
                  <a:lnTo>
                    <a:pt x="1360" y="594"/>
                  </a:lnTo>
                  <a:lnTo>
                    <a:pt x="1358" y="598"/>
                  </a:lnTo>
                  <a:lnTo>
                    <a:pt x="1358" y="598"/>
                  </a:lnTo>
                  <a:lnTo>
                    <a:pt x="1383" y="592"/>
                  </a:lnTo>
                  <a:lnTo>
                    <a:pt x="1404" y="587"/>
                  </a:lnTo>
                  <a:lnTo>
                    <a:pt x="1426" y="582"/>
                  </a:lnTo>
                  <a:lnTo>
                    <a:pt x="1448" y="576"/>
                  </a:lnTo>
                  <a:lnTo>
                    <a:pt x="1448" y="576"/>
                  </a:lnTo>
                  <a:close/>
                  <a:moveTo>
                    <a:pt x="1369" y="388"/>
                  </a:moveTo>
                  <a:lnTo>
                    <a:pt x="1369" y="388"/>
                  </a:lnTo>
                  <a:lnTo>
                    <a:pt x="1373" y="390"/>
                  </a:lnTo>
                  <a:lnTo>
                    <a:pt x="1376" y="394"/>
                  </a:lnTo>
                  <a:lnTo>
                    <a:pt x="1381" y="401"/>
                  </a:lnTo>
                  <a:lnTo>
                    <a:pt x="1385" y="411"/>
                  </a:lnTo>
                  <a:lnTo>
                    <a:pt x="1388" y="420"/>
                  </a:lnTo>
                  <a:lnTo>
                    <a:pt x="1391" y="442"/>
                  </a:lnTo>
                  <a:lnTo>
                    <a:pt x="1393" y="465"/>
                  </a:lnTo>
                  <a:lnTo>
                    <a:pt x="1393" y="465"/>
                  </a:lnTo>
                  <a:lnTo>
                    <a:pt x="1390" y="479"/>
                  </a:lnTo>
                  <a:lnTo>
                    <a:pt x="1385" y="492"/>
                  </a:lnTo>
                  <a:lnTo>
                    <a:pt x="1378" y="505"/>
                  </a:lnTo>
                  <a:lnTo>
                    <a:pt x="1371" y="517"/>
                  </a:lnTo>
                  <a:lnTo>
                    <a:pt x="1363" y="528"/>
                  </a:lnTo>
                  <a:lnTo>
                    <a:pt x="1354" y="537"/>
                  </a:lnTo>
                  <a:lnTo>
                    <a:pt x="1344" y="547"/>
                  </a:lnTo>
                  <a:lnTo>
                    <a:pt x="1333" y="556"/>
                  </a:lnTo>
                  <a:lnTo>
                    <a:pt x="1322" y="564"/>
                  </a:lnTo>
                  <a:lnTo>
                    <a:pt x="1310" y="571"/>
                  </a:lnTo>
                  <a:lnTo>
                    <a:pt x="1298" y="579"/>
                  </a:lnTo>
                  <a:lnTo>
                    <a:pt x="1285" y="585"/>
                  </a:lnTo>
                  <a:lnTo>
                    <a:pt x="1259" y="596"/>
                  </a:lnTo>
                  <a:lnTo>
                    <a:pt x="1232" y="606"/>
                  </a:lnTo>
                  <a:lnTo>
                    <a:pt x="1232" y="606"/>
                  </a:lnTo>
                  <a:lnTo>
                    <a:pt x="1249" y="601"/>
                  </a:lnTo>
                  <a:lnTo>
                    <a:pt x="1266" y="598"/>
                  </a:lnTo>
                  <a:lnTo>
                    <a:pt x="1303" y="592"/>
                  </a:lnTo>
                  <a:lnTo>
                    <a:pt x="1323" y="589"/>
                  </a:lnTo>
                  <a:lnTo>
                    <a:pt x="1340" y="584"/>
                  </a:lnTo>
                  <a:lnTo>
                    <a:pt x="1348" y="581"/>
                  </a:lnTo>
                  <a:lnTo>
                    <a:pt x="1357" y="577"/>
                  </a:lnTo>
                  <a:lnTo>
                    <a:pt x="1365" y="573"/>
                  </a:lnTo>
                  <a:lnTo>
                    <a:pt x="1371" y="568"/>
                  </a:lnTo>
                  <a:lnTo>
                    <a:pt x="1371" y="568"/>
                  </a:lnTo>
                  <a:lnTo>
                    <a:pt x="1377" y="563"/>
                  </a:lnTo>
                  <a:lnTo>
                    <a:pt x="1384" y="556"/>
                  </a:lnTo>
                  <a:lnTo>
                    <a:pt x="1398" y="539"/>
                  </a:lnTo>
                  <a:lnTo>
                    <a:pt x="1411" y="521"/>
                  </a:lnTo>
                  <a:lnTo>
                    <a:pt x="1415" y="514"/>
                  </a:lnTo>
                  <a:lnTo>
                    <a:pt x="1418" y="506"/>
                  </a:lnTo>
                  <a:lnTo>
                    <a:pt x="1418" y="506"/>
                  </a:lnTo>
                  <a:lnTo>
                    <a:pt x="1420" y="499"/>
                  </a:lnTo>
                  <a:lnTo>
                    <a:pt x="1421" y="489"/>
                  </a:lnTo>
                  <a:lnTo>
                    <a:pt x="1421" y="470"/>
                  </a:lnTo>
                  <a:lnTo>
                    <a:pt x="1421" y="453"/>
                  </a:lnTo>
                  <a:lnTo>
                    <a:pt x="1420" y="441"/>
                  </a:lnTo>
                  <a:lnTo>
                    <a:pt x="1420" y="441"/>
                  </a:lnTo>
                  <a:lnTo>
                    <a:pt x="1418" y="429"/>
                  </a:lnTo>
                  <a:lnTo>
                    <a:pt x="1414" y="417"/>
                  </a:lnTo>
                  <a:lnTo>
                    <a:pt x="1407" y="408"/>
                  </a:lnTo>
                  <a:lnTo>
                    <a:pt x="1401" y="399"/>
                  </a:lnTo>
                  <a:lnTo>
                    <a:pt x="1392" y="390"/>
                  </a:lnTo>
                  <a:lnTo>
                    <a:pt x="1384" y="383"/>
                  </a:lnTo>
                  <a:lnTo>
                    <a:pt x="1373" y="377"/>
                  </a:lnTo>
                  <a:lnTo>
                    <a:pt x="1362" y="370"/>
                  </a:lnTo>
                  <a:lnTo>
                    <a:pt x="1351" y="365"/>
                  </a:lnTo>
                  <a:lnTo>
                    <a:pt x="1339" y="360"/>
                  </a:lnTo>
                  <a:lnTo>
                    <a:pt x="1314" y="352"/>
                  </a:lnTo>
                  <a:lnTo>
                    <a:pt x="1290" y="346"/>
                  </a:lnTo>
                  <a:lnTo>
                    <a:pt x="1266" y="341"/>
                  </a:lnTo>
                  <a:lnTo>
                    <a:pt x="1266" y="341"/>
                  </a:lnTo>
                  <a:lnTo>
                    <a:pt x="1257" y="343"/>
                  </a:lnTo>
                  <a:lnTo>
                    <a:pt x="1254" y="344"/>
                  </a:lnTo>
                  <a:lnTo>
                    <a:pt x="1249" y="344"/>
                  </a:lnTo>
                  <a:lnTo>
                    <a:pt x="1249" y="344"/>
                  </a:lnTo>
                  <a:lnTo>
                    <a:pt x="1241" y="340"/>
                  </a:lnTo>
                  <a:lnTo>
                    <a:pt x="1234" y="338"/>
                  </a:lnTo>
                  <a:lnTo>
                    <a:pt x="1224" y="336"/>
                  </a:lnTo>
                  <a:lnTo>
                    <a:pt x="1215" y="337"/>
                  </a:lnTo>
                  <a:lnTo>
                    <a:pt x="1206" y="338"/>
                  </a:lnTo>
                  <a:lnTo>
                    <a:pt x="1196" y="341"/>
                  </a:lnTo>
                  <a:lnTo>
                    <a:pt x="1189" y="344"/>
                  </a:lnTo>
                  <a:lnTo>
                    <a:pt x="1181" y="349"/>
                  </a:lnTo>
                  <a:lnTo>
                    <a:pt x="1181" y="349"/>
                  </a:lnTo>
                  <a:lnTo>
                    <a:pt x="1233" y="356"/>
                  </a:lnTo>
                  <a:lnTo>
                    <a:pt x="1281" y="364"/>
                  </a:lnTo>
                  <a:lnTo>
                    <a:pt x="1305" y="368"/>
                  </a:lnTo>
                  <a:lnTo>
                    <a:pt x="1327" y="373"/>
                  </a:lnTo>
                  <a:lnTo>
                    <a:pt x="1348" y="380"/>
                  </a:lnTo>
                  <a:lnTo>
                    <a:pt x="1369" y="388"/>
                  </a:lnTo>
                  <a:lnTo>
                    <a:pt x="1369" y="388"/>
                  </a:lnTo>
                  <a:close/>
                  <a:moveTo>
                    <a:pt x="1598" y="1565"/>
                  </a:moveTo>
                  <a:lnTo>
                    <a:pt x="1598" y="1565"/>
                  </a:lnTo>
                  <a:lnTo>
                    <a:pt x="1597" y="1560"/>
                  </a:lnTo>
                  <a:lnTo>
                    <a:pt x="1594" y="1554"/>
                  </a:lnTo>
                  <a:lnTo>
                    <a:pt x="1592" y="1549"/>
                  </a:lnTo>
                  <a:lnTo>
                    <a:pt x="1590" y="1543"/>
                  </a:lnTo>
                  <a:lnTo>
                    <a:pt x="1590" y="1543"/>
                  </a:lnTo>
                  <a:lnTo>
                    <a:pt x="1592" y="1537"/>
                  </a:lnTo>
                  <a:lnTo>
                    <a:pt x="1593" y="1532"/>
                  </a:lnTo>
                  <a:lnTo>
                    <a:pt x="1595" y="1525"/>
                  </a:lnTo>
                  <a:lnTo>
                    <a:pt x="1598" y="1520"/>
                  </a:lnTo>
                  <a:lnTo>
                    <a:pt x="1601" y="1516"/>
                  </a:lnTo>
                  <a:lnTo>
                    <a:pt x="1605" y="1510"/>
                  </a:lnTo>
                  <a:lnTo>
                    <a:pt x="1611" y="1507"/>
                  </a:lnTo>
                  <a:lnTo>
                    <a:pt x="1615" y="1503"/>
                  </a:lnTo>
                  <a:lnTo>
                    <a:pt x="1615" y="1503"/>
                  </a:lnTo>
                  <a:lnTo>
                    <a:pt x="1616" y="1504"/>
                  </a:lnTo>
                  <a:lnTo>
                    <a:pt x="1617" y="1504"/>
                  </a:lnTo>
                  <a:lnTo>
                    <a:pt x="1618" y="1504"/>
                  </a:lnTo>
                  <a:lnTo>
                    <a:pt x="1619" y="1503"/>
                  </a:lnTo>
                  <a:lnTo>
                    <a:pt x="1619" y="1503"/>
                  </a:lnTo>
                  <a:lnTo>
                    <a:pt x="1616" y="1497"/>
                  </a:lnTo>
                  <a:lnTo>
                    <a:pt x="1614" y="1488"/>
                  </a:lnTo>
                  <a:lnTo>
                    <a:pt x="1612" y="1479"/>
                  </a:lnTo>
                  <a:lnTo>
                    <a:pt x="1612" y="1469"/>
                  </a:lnTo>
                  <a:lnTo>
                    <a:pt x="1610" y="1447"/>
                  </a:lnTo>
                  <a:lnTo>
                    <a:pt x="1608" y="1426"/>
                  </a:lnTo>
                  <a:lnTo>
                    <a:pt x="1608" y="1426"/>
                  </a:lnTo>
                  <a:lnTo>
                    <a:pt x="1596" y="1351"/>
                  </a:lnTo>
                  <a:lnTo>
                    <a:pt x="1583" y="1278"/>
                  </a:lnTo>
                  <a:lnTo>
                    <a:pt x="1583" y="1278"/>
                  </a:lnTo>
                  <a:lnTo>
                    <a:pt x="1581" y="1257"/>
                  </a:lnTo>
                  <a:lnTo>
                    <a:pt x="1578" y="1236"/>
                  </a:lnTo>
                  <a:lnTo>
                    <a:pt x="1575" y="1216"/>
                  </a:lnTo>
                  <a:lnTo>
                    <a:pt x="1573" y="1207"/>
                  </a:lnTo>
                  <a:lnTo>
                    <a:pt x="1570" y="1199"/>
                  </a:lnTo>
                  <a:lnTo>
                    <a:pt x="1570" y="1199"/>
                  </a:lnTo>
                  <a:lnTo>
                    <a:pt x="1567" y="1194"/>
                  </a:lnTo>
                  <a:lnTo>
                    <a:pt x="1564" y="1187"/>
                  </a:lnTo>
                  <a:lnTo>
                    <a:pt x="1559" y="1182"/>
                  </a:lnTo>
                  <a:lnTo>
                    <a:pt x="1556" y="1175"/>
                  </a:lnTo>
                  <a:lnTo>
                    <a:pt x="1553" y="1168"/>
                  </a:lnTo>
                  <a:lnTo>
                    <a:pt x="1552" y="1160"/>
                  </a:lnTo>
                  <a:lnTo>
                    <a:pt x="1553" y="1151"/>
                  </a:lnTo>
                  <a:lnTo>
                    <a:pt x="1557" y="1141"/>
                  </a:lnTo>
                  <a:lnTo>
                    <a:pt x="1557" y="1141"/>
                  </a:lnTo>
                  <a:lnTo>
                    <a:pt x="1572" y="1137"/>
                  </a:lnTo>
                  <a:lnTo>
                    <a:pt x="1586" y="1135"/>
                  </a:lnTo>
                  <a:lnTo>
                    <a:pt x="1599" y="1132"/>
                  </a:lnTo>
                  <a:lnTo>
                    <a:pt x="1612" y="1131"/>
                  </a:lnTo>
                  <a:lnTo>
                    <a:pt x="1638" y="1130"/>
                  </a:lnTo>
                  <a:lnTo>
                    <a:pt x="1666" y="1129"/>
                  </a:lnTo>
                  <a:lnTo>
                    <a:pt x="1666" y="1129"/>
                  </a:lnTo>
                  <a:lnTo>
                    <a:pt x="1680" y="1128"/>
                  </a:lnTo>
                  <a:lnTo>
                    <a:pt x="1694" y="1127"/>
                  </a:lnTo>
                  <a:lnTo>
                    <a:pt x="1707" y="1126"/>
                  </a:lnTo>
                  <a:lnTo>
                    <a:pt x="1720" y="1125"/>
                  </a:lnTo>
                  <a:lnTo>
                    <a:pt x="1732" y="1125"/>
                  </a:lnTo>
                  <a:lnTo>
                    <a:pt x="1736" y="1126"/>
                  </a:lnTo>
                  <a:lnTo>
                    <a:pt x="1741" y="1128"/>
                  </a:lnTo>
                  <a:lnTo>
                    <a:pt x="1746" y="1130"/>
                  </a:lnTo>
                  <a:lnTo>
                    <a:pt x="1750" y="1132"/>
                  </a:lnTo>
                  <a:lnTo>
                    <a:pt x="1753" y="1137"/>
                  </a:lnTo>
                  <a:lnTo>
                    <a:pt x="1756" y="1141"/>
                  </a:lnTo>
                  <a:lnTo>
                    <a:pt x="1756" y="1141"/>
                  </a:lnTo>
                  <a:lnTo>
                    <a:pt x="1759" y="1145"/>
                  </a:lnTo>
                  <a:lnTo>
                    <a:pt x="1760" y="1151"/>
                  </a:lnTo>
                  <a:lnTo>
                    <a:pt x="1760" y="1160"/>
                  </a:lnTo>
                  <a:lnTo>
                    <a:pt x="1759" y="1171"/>
                  </a:lnTo>
                  <a:lnTo>
                    <a:pt x="1757" y="1181"/>
                  </a:lnTo>
                  <a:lnTo>
                    <a:pt x="1757" y="1181"/>
                  </a:lnTo>
                  <a:lnTo>
                    <a:pt x="1761" y="1196"/>
                  </a:lnTo>
                  <a:lnTo>
                    <a:pt x="1764" y="1213"/>
                  </a:lnTo>
                  <a:lnTo>
                    <a:pt x="1768" y="1230"/>
                  </a:lnTo>
                  <a:lnTo>
                    <a:pt x="1771" y="1248"/>
                  </a:lnTo>
                  <a:lnTo>
                    <a:pt x="1771" y="1248"/>
                  </a:lnTo>
                  <a:lnTo>
                    <a:pt x="1779" y="1304"/>
                  </a:lnTo>
                  <a:lnTo>
                    <a:pt x="1785" y="1361"/>
                  </a:lnTo>
                  <a:lnTo>
                    <a:pt x="1791" y="1418"/>
                  </a:lnTo>
                  <a:lnTo>
                    <a:pt x="1796" y="1477"/>
                  </a:lnTo>
                  <a:lnTo>
                    <a:pt x="1796" y="1477"/>
                  </a:lnTo>
                  <a:lnTo>
                    <a:pt x="1811" y="1475"/>
                  </a:lnTo>
                  <a:lnTo>
                    <a:pt x="1830" y="1475"/>
                  </a:lnTo>
                  <a:lnTo>
                    <a:pt x="1840" y="1475"/>
                  </a:lnTo>
                  <a:lnTo>
                    <a:pt x="1848" y="1477"/>
                  </a:lnTo>
                  <a:lnTo>
                    <a:pt x="1857" y="1479"/>
                  </a:lnTo>
                  <a:lnTo>
                    <a:pt x="1860" y="1482"/>
                  </a:lnTo>
                  <a:lnTo>
                    <a:pt x="1863" y="1485"/>
                  </a:lnTo>
                  <a:lnTo>
                    <a:pt x="1863" y="1485"/>
                  </a:lnTo>
                  <a:lnTo>
                    <a:pt x="1870" y="1504"/>
                  </a:lnTo>
                  <a:lnTo>
                    <a:pt x="1876" y="1524"/>
                  </a:lnTo>
                  <a:lnTo>
                    <a:pt x="1876" y="1524"/>
                  </a:lnTo>
                  <a:lnTo>
                    <a:pt x="1875" y="1532"/>
                  </a:lnTo>
                  <a:lnTo>
                    <a:pt x="1874" y="1540"/>
                  </a:lnTo>
                  <a:lnTo>
                    <a:pt x="1874" y="1559"/>
                  </a:lnTo>
                  <a:lnTo>
                    <a:pt x="1876" y="1577"/>
                  </a:lnTo>
                  <a:lnTo>
                    <a:pt x="1880" y="1597"/>
                  </a:lnTo>
                  <a:lnTo>
                    <a:pt x="1880" y="1597"/>
                  </a:lnTo>
                  <a:lnTo>
                    <a:pt x="1889" y="1595"/>
                  </a:lnTo>
                  <a:lnTo>
                    <a:pt x="1897" y="1592"/>
                  </a:lnTo>
                  <a:lnTo>
                    <a:pt x="1904" y="1588"/>
                  </a:lnTo>
                  <a:lnTo>
                    <a:pt x="1912" y="1584"/>
                  </a:lnTo>
                  <a:lnTo>
                    <a:pt x="1912" y="1584"/>
                  </a:lnTo>
                  <a:lnTo>
                    <a:pt x="1929" y="1579"/>
                  </a:lnTo>
                  <a:lnTo>
                    <a:pt x="1948" y="1574"/>
                  </a:lnTo>
                  <a:lnTo>
                    <a:pt x="1989" y="1564"/>
                  </a:lnTo>
                  <a:lnTo>
                    <a:pt x="2030" y="1554"/>
                  </a:lnTo>
                  <a:lnTo>
                    <a:pt x="2051" y="1549"/>
                  </a:lnTo>
                  <a:lnTo>
                    <a:pt x="2070" y="1543"/>
                  </a:lnTo>
                  <a:lnTo>
                    <a:pt x="2070" y="1543"/>
                  </a:lnTo>
                  <a:lnTo>
                    <a:pt x="2087" y="1535"/>
                  </a:lnTo>
                  <a:lnTo>
                    <a:pt x="2108" y="1525"/>
                  </a:lnTo>
                  <a:lnTo>
                    <a:pt x="2117" y="1520"/>
                  </a:lnTo>
                  <a:lnTo>
                    <a:pt x="2126" y="1515"/>
                  </a:lnTo>
                  <a:lnTo>
                    <a:pt x="2132" y="1508"/>
                  </a:lnTo>
                  <a:lnTo>
                    <a:pt x="2138" y="1503"/>
                  </a:lnTo>
                  <a:lnTo>
                    <a:pt x="2138" y="1503"/>
                  </a:lnTo>
                  <a:lnTo>
                    <a:pt x="2141" y="1497"/>
                  </a:lnTo>
                  <a:lnTo>
                    <a:pt x="2143" y="1488"/>
                  </a:lnTo>
                  <a:lnTo>
                    <a:pt x="2146" y="1470"/>
                  </a:lnTo>
                  <a:lnTo>
                    <a:pt x="2146" y="1470"/>
                  </a:lnTo>
                  <a:lnTo>
                    <a:pt x="2149" y="1455"/>
                  </a:lnTo>
                  <a:lnTo>
                    <a:pt x="2150" y="1441"/>
                  </a:lnTo>
                  <a:lnTo>
                    <a:pt x="2151" y="1426"/>
                  </a:lnTo>
                  <a:lnTo>
                    <a:pt x="2150" y="1412"/>
                  </a:lnTo>
                  <a:lnTo>
                    <a:pt x="2149" y="1397"/>
                  </a:lnTo>
                  <a:lnTo>
                    <a:pt x="2147" y="1382"/>
                  </a:lnTo>
                  <a:lnTo>
                    <a:pt x="2141" y="1351"/>
                  </a:lnTo>
                  <a:lnTo>
                    <a:pt x="2141" y="1351"/>
                  </a:lnTo>
                  <a:lnTo>
                    <a:pt x="2134" y="1326"/>
                  </a:lnTo>
                  <a:lnTo>
                    <a:pt x="2126" y="1301"/>
                  </a:lnTo>
                  <a:lnTo>
                    <a:pt x="2123" y="1288"/>
                  </a:lnTo>
                  <a:lnTo>
                    <a:pt x="2119" y="1276"/>
                  </a:lnTo>
                  <a:lnTo>
                    <a:pt x="2118" y="1264"/>
                  </a:lnTo>
                  <a:lnTo>
                    <a:pt x="2118" y="1253"/>
                  </a:lnTo>
                  <a:lnTo>
                    <a:pt x="2118" y="1253"/>
                  </a:lnTo>
                  <a:lnTo>
                    <a:pt x="2114" y="1243"/>
                  </a:lnTo>
                  <a:lnTo>
                    <a:pt x="2110" y="1231"/>
                  </a:lnTo>
                  <a:lnTo>
                    <a:pt x="2104" y="1205"/>
                  </a:lnTo>
                  <a:lnTo>
                    <a:pt x="2099" y="1180"/>
                  </a:lnTo>
                  <a:lnTo>
                    <a:pt x="2096" y="1168"/>
                  </a:lnTo>
                  <a:lnTo>
                    <a:pt x="2093" y="1156"/>
                  </a:lnTo>
                  <a:lnTo>
                    <a:pt x="2093" y="1156"/>
                  </a:lnTo>
                  <a:lnTo>
                    <a:pt x="2088" y="1149"/>
                  </a:lnTo>
                  <a:lnTo>
                    <a:pt x="2085" y="1142"/>
                  </a:lnTo>
                  <a:lnTo>
                    <a:pt x="2083" y="1139"/>
                  </a:lnTo>
                  <a:lnTo>
                    <a:pt x="2083" y="1135"/>
                  </a:lnTo>
                  <a:lnTo>
                    <a:pt x="2083" y="1130"/>
                  </a:lnTo>
                  <a:lnTo>
                    <a:pt x="2085" y="1126"/>
                  </a:lnTo>
                  <a:lnTo>
                    <a:pt x="2085" y="1126"/>
                  </a:lnTo>
                  <a:lnTo>
                    <a:pt x="2068" y="1078"/>
                  </a:lnTo>
                  <a:lnTo>
                    <a:pt x="2060" y="1053"/>
                  </a:lnTo>
                  <a:lnTo>
                    <a:pt x="2053" y="1029"/>
                  </a:lnTo>
                  <a:lnTo>
                    <a:pt x="2053" y="1029"/>
                  </a:lnTo>
                  <a:lnTo>
                    <a:pt x="2044" y="1000"/>
                  </a:lnTo>
                  <a:lnTo>
                    <a:pt x="2036" y="973"/>
                  </a:lnTo>
                  <a:lnTo>
                    <a:pt x="2027" y="945"/>
                  </a:lnTo>
                  <a:lnTo>
                    <a:pt x="2019" y="917"/>
                  </a:lnTo>
                  <a:lnTo>
                    <a:pt x="2019" y="917"/>
                  </a:lnTo>
                  <a:lnTo>
                    <a:pt x="2008" y="882"/>
                  </a:lnTo>
                  <a:lnTo>
                    <a:pt x="1996" y="846"/>
                  </a:lnTo>
                  <a:lnTo>
                    <a:pt x="1984" y="811"/>
                  </a:lnTo>
                  <a:lnTo>
                    <a:pt x="1980" y="794"/>
                  </a:lnTo>
                  <a:lnTo>
                    <a:pt x="1976" y="777"/>
                  </a:lnTo>
                  <a:lnTo>
                    <a:pt x="1976" y="777"/>
                  </a:lnTo>
                  <a:lnTo>
                    <a:pt x="1963" y="716"/>
                  </a:lnTo>
                  <a:lnTo>
                    <a:pt x="1957" y="686"/>
                  </a:lnTo>
                  <a:lnTo>
                    <a:pt x="1952" y="658"/>
                  </a:lnTo>
                  <a:lnTo>
                    <a:pt x="1948" y="629"/>
                  </a:lnTo>
                  <a:lnTo>
                    <a:pt x="1945" y="601"/>
                  </a:lnTo>
                  <a:lnTo>
                    <a:pt x="1944" y="573"/>
                  </a:lnTo>
                  <a:lnTo>
                    <a:pt x="1944" y="544"/>
                  </a:lnTo>
                  <a:lnTo>
                    <a:pt x="1944" y="544"/>
                  </a:lnTo>
                  <a:lnTo>
                    <a:pt x="1921" y="545"/>
                  </a:lnTo>
                  <a:lnTo>
                    <a:pt x="1899" y="548"/>
                  </a:lnTo>
                  <a:lnTo>
                    <a:pt x="1877" y="552"/>
                  </a:lnTo>
                  <a:lnTo>
                    <a:pt x="1855" y="556"/>
                  </a:lnTo>
                  <a:lnTo>
                    <a:pt x="1811" y="566"/>
                  </a:lnTo>
                  <a:lnTo>
                    <a:pt x="1790" y="570"/>
                  </a:lnTo>
                  <a:lnTo>
                    <a:pt x="1767" y="574"/>
                  </a:lnTo>
                  <a:lnTo>
                    <a:pt x="1767" y="574"/>
                  </a:lnTo>
                  <a:lnTo>
                    <a:pt x="1729" y="579"/>
                  </a:lnTo>
                  <a:lnTo>
                    <a:pt x="1691" y="584"/>
                  </a:lnTo>
                  <a:lnTo>
                    <a:pt x="1653" y="592"/>
                  </a:lnTo>
                  <a:lnTo>
                    <a:pt x="1615" y="600"/>
                  </a:lnTo>
                  <a:lnTo>
                    <a:pt x="1578" y="609"/>
                  </a:lnTo>
                  <a:lnTo>
                    <a:pt x="1542" y="617"/>
                  </a:lnTo>
                  <a:lnTo>
                    <a:pt x="1473" y="638"/>
                  </a:lnTo>
                  <a:lnTo>
                    <a:pt x="1473" y="638"/>
                  </a:lnTo>
                  <a:lnTo>
                    <a:pt x="1360" y="671"/>
                  </a:lnTo>
                  <a:lnTo>
                    <a:pt x="1247" y="703"/>
                  </a:lnTo>
                  <a:lnTo>
                    <a:pt x="1132" y="734"/>
                  </a:lnTo>
                  <a:lnTo>
                    <a:pt x="1017" y="763"/>
                  </a:lnTo>
                  <a:lnTo>
                    <a:pt x="1017" y="763"/>
                  </a:lnTo>
                  <a:lnTo>
                    <a:pt x="988" y="771"/>
                  </a:lnTo>
                  <a:lnTo>
                    <a:pt x="959" y="776"/>
                  </a:lnTo>
                  <a:lnTo>
                    <a:pt x="902" y="788"/>
                  </a:lnTo>
                  <a:lnTo>
                    <a:pt x="902" y="788"/>
                  </a:lnTo>
                  <a:lnTo>
                    <a:pt x="873" y="795"/>
                  </a:lnTo>
                  <a:lnTo>
                    <a:pt x="844" y="804"/>
                  </a:lnTo>
                  <a:lnTo>
                    <a:pt x="787" y="820"/>
                  </a:lnTo>
                  <a:lnTo>
                    <a:pt x="787" y="820"/>
                  </a:lnTo>
                  <a:lnTo>
                    <a:pt x="717" y="838"/>
                  </a:lnTo>
                  <a:lnTo>
                    <a:pt x="646" y="855"/>
                  </a:lnTo>
                  <a:lnTo>
                    <a:pt x="646" y="855"/>
                  </a:lnTo>
                  <a:lnTo>
                    <a:pt x="606" y="865"/>
                  </a:lnTo>
                  <a:lnTo>
                    <a:pt x="568" y="876"/>
                  </a:lnTo>
                  <a:lnTo>
                    <a:pt x="490" y="898"/>
                  </a:lnTo>
                  <a:lnTo>
                    <a:pt x="412" y="919"/>
                  </a:lnTo>
                  <a:lnTo>
                    <a:pt x="372" y="930"/>
                  </a:lnTo>
                  <a:lnTo>
                    <a:pt x="332" y="940"/>
                  </a:lnTo>
                  <a:lnTo>
                    <a:pt x="332" y="940"/>
                  </a:lnTo>
                  <a:lnTo>
                    <a:pt x="232" y="964"/>
                  </a:lnTo>
                  <a:lnTo>
                    <a:pt x="185" y="977"/>
                  </a:lnTo>
                  <a:lnTo>
                    <a:pt x="137" y="991"/>
                  </a:lnTo>
                  <a:lnTo>
                    <a:pt x="137" y="991"/>
                  </a:lnTo>
                  <a:lnTo>
                    <a:pt x="112" y="999"/>
                  </a:lnTo>
                  <a:lnTo>
                    <a:pt x="89" y="1006"/>
                  </a:lnTo>
                  <a:lnTo>
                    <a:pt x="80" y="1010"/>
                  </a:lnTo>
                  <a:lnTo>
                    <a:pt x="71" y="1016"/>
                  </a:lnTo>
                  <a:lnTo>
                    <a:pt x="64" y="1022"/>
                  </a:lnTo>
                  <a:lnTo>
                    <a:pt x="57" y="1030"/>
                  </a:lnTo>
                  <a:lnTo>
                    <a:pt x="57" y="1030"/>
                  </a:lnTo>
                  <a:lnTo>
                    <a:pt x="54" y="1039"/>
                  </a:lnTo>
                  <a:lnTo>
                    <a:pt x="52" y="1049"/>
                  </a:lnTo>
                  <a:lnTo>
                    <a:pt x="51" y="1059"/>
                  </a:lnTo>
                  <a:lnTo>
                    <a:pt x="50" y="1068"/>
                  </a:lnTo>
                  <a:lnTo>
                    <a:pt x="51" y="1089"/>
                  </a:lnTo>
                  <a:lnTo>
                    <a:pt x="53" y="1109"/>
                  </a:lnTo>
                  <a:lnTo>
                    <a:pt x="57" y="1129"/>
                  </a:lnTo>
                  <a:lnTo>
                    <a:pt x="63" y="1150"/>
                  </a:lnTo>
                  <a:lnTo>
                    <a:pt x="72" y="1184"/>
                  </a:lnTo>
                  <a:lnTo>
                    <a:pt x="72" y="1184"/>
                  </a:lnTo>
                  <a:lnTo>
                    <a:pt x="81" y="1217"/>
                  </a:lnTo>
                  <a:lnTo>
                    <a:pt x="85" y="1233"/>
                  </a:lnTo>
                  <a:lnTo>
                    <a:pt x="88" y="1250"/>
                  </a:lnTo>
                  <a:lnTo>
                    <a:pt x="88" y="1250"/>
                  </a:lnTo>
                  <a:lnTo>
                    <a:pt x="97" y="1283"/>
                  </a:lnTo>
                  <a:lnTo>
                    <a:pt x="105" y="1316"/>
                  </a:lnTo>
                  <a:lnTo>
                    <a:pt x="125" y="1380"/>
                  </a:lnTo>
                  <a:lnTo>
                    <a:pt x="125" y="1380"/>
                  </a:lnTo>
                  <a:lnTo>
                    <a:pt x="145" y="1455"/>
                  </a:lnTo>
                  <a:lnTo>
                    <a:pt x="165" y="1532"/>
                  </a:lnTo>
                  <a:lnTo>
                    <a:pt x="205" y="1684"/>
                  </a:lnTo>
                  <a:lnTo>
                    <a:pt x="224" y="1759"/>
                  </a:lnTo>
                  <a:lnTo>
                    <a:pt x="245" y="1834"/>
                  </a:lnTo>
                  <a:lnTo>
                    <a:pt x="267" y="1909"/>
                  </a:lnTo>
                  <a:lnTo>
                    <a:pt x="290" y="1983"/>
                  </a:lnTo>
                  <a:lnTo>
                    <a:pt x="290" y="1983"/>
                  </a:lnTo>
                  <a:lnTo>
                    <a:pt x="306" y="1986"/>
                  </a:lnTo>
                  <a:lnTo>
                    <a:pt x="322" y="1988"/>
                  </a:lnTo>
                  <a:lnTo>
                    <a:pt x="338" y="1989"/>
                  </a:lnTo>
                  <a:lnTo>
                    <a:pt x="353" y="1988"/>
                  </a:lnTo>
                  <a:lnTo>
                    <a:pt x="368" y="1985"/>
                  </a:lnTo>
                  <a:lnTo>
                    <a:pt x="383" y="1982"/>
                  </a:lnTo>
                  <a:lnTo>
                    <a:pt x="399" y="1977"/>
                  </a:lnTo>
                  <a:lnTo>
                    <a:pt x="414" y="1972"/>
                  </a:lnTo>
                  <a:lnTo>
                    <a:pt x="444" y="1960"/>
                  </a:lnTo>
                  <a:lnTo>
                    <a:pt x="474" y="1948"/>
                  </a:lnTo>
                  <a:lnTo>
                    <a:pt x="490" y="1942"/>
                  </a:lnTo>
                  <a:lnTo>
                    <a:pt x="505" y="1938"/>
                  </a:lnTo>
                  <a:lnTo>
                    <a:pt x="521" y="1933"/>
                  </a:lnTo>
                  <a:lnTo>
                    <a:pt x="538" y="1929"/>
                  </a:lnTo>
                  <a:lnTo>
                    <a:pt x="538" y="1929"/>
                  </a:lnTo>
                  <a:lnTo>
                    <a:pt x="534" y="1891"/>
                  </a:lnTo>
                  <a:lnTo>
                    <a:pt x="530" y="1852"/>
                  </a:lnTo>
                  <a:lnTo>
                    <a:pt x="530" y="1833"/>
                  </a:lnTo>
                  <a:lnTo>
                    <a:pt x="529" y="1812"/>
                  </a:lnTo>
                  <a:lnTo>
                    <a:pt x="530" y="1792"/>
                  </a:lnTo>
                  <a:lnTo>
                    <a:pt x="532" y="1772"/>
                  </a:lnTo>
                  <a:lnTo>
                    <a:pt x="532" y="1772"/>
                  </a:lnTo>
                  <a:lnTo>
                    <a:pt x="542" y="1764"/>
                  </a:lnTo>
                  <a:lnTo>
                    <a:pt x="553" y="1759"/>
                  </a:lnTo>
                  <a:lnTo>
                    <a:pt x="564" y="1754"/>
                  </a:lnTo>
                  <a:lnTo>
                    <a:pt x="575" y="1749"/>
                  </a:lnTo>
                  <a:lnTo>
                    <a:pt x="587" y="1745"/>
                  </a:lnTo>
                  <a:lnTo>
                    <a:pt x="599" y="1742"/>
                  </a:lnTo>
                  <a:lnTo>
                    <a:pt x="624" y="1737"/>
                  </a:lnTo>
                  <a:lnTo>
                    <a:pt x="650" y="1734"/>
                  </a:lnTo>
                  <a:lnTo>
                    <a:pt x="677" y="1732"/>
                  </a:lnTo>
                  <a:lnTo>
                    <a:pt x="705" y="1729"/>
                  </a:lnTo>
                  <a:lnTo>
                    <a:pt x="733" y="1725"/>
                  </a:lnTo>
                  <a:lnTo>
                    <a:pt x="733" y="1725"/>
                  </a:lnTo>
                  <a:lnTo>
                    <a:pt x="724" y="1667"/>
                  </a:lnTo>
                  <a:lnTo>
                    <a:pt x="714" y="1606"/>
                  </a:lnTo>
                  <a:lnTo>
                    <a:pt x="707" y="1576"/>
                  </a:lnTo>
                  <a:lnTo>
                    <a:pt x="700" y="1546"/>
                  </a:lnTo>
                  <a:lnTo>
                    <a:pt x="692" y="1517"/>
                  </a:lnTo>
                  <a:lnTo>
                    <a:pt x="684" y="1490"/>
                  </a:lnTo>
                  <a:lnTo>
                    <a:pt x="684" y="1490"/>
                  </a:lnTo>
                  <a:lnTo>
                    <a:pt x="679" y="1473"/>
                  </a:lnTo>
                  <a:lnTo>
                    <a:pt x="677" y="1464"/>
                  </a:lnTo>
                  <a:lnTo>
                    <a:pt x="675" y="1456"/>
                  </a:lnTo>
                  <a:lnTo>
                    <a:pt x="675" y="1456"/>
                  </a:lnTo>
                  <a:lnTo>
                    <a:pt x="670" y="1447"/>
                  </a:lnTo>
                  <a:lnTo>
                    <a:pt x="665" y="1442"/>
                  </a:lnTo>
                  <a:lnTo>
                    <a:pt x="659" y="1438"/>
                  </a:lnTo>
                  <a:lnTo>
                    <a:pt x="652" y="1437"/>
                  </a:lnTo>
                  <a:lnTo>
                    <a:pt x="645" y="1436"/>
                  </a:lnTo>
                  <a:lnTo>
                    <a:pt x="636" y="1437"/>
                  </a:lnTo>
                  <a:lnTo>
                    <a:pt x="616" y="1440"/>
                  </a:lnTo>
                  <a:lnTo>
                    <a:pt x="616" y="1440"/>
                  </a:lnTo>
                  <a:lnTo>
                    <a:pt x="594" y="1442"/>
                  </a:lnTo>
                  <a:lnTo>
                    <a:pt x="580" y="1444"/>
                  </a:lnTo>
                  <a:lnTo>
                    <a:pt x="564" y="1446"/>
                  </a:lnTo>
                  <a:lnTo>
                    <a:pt x="550" y="1450"/>
                  </a:lnTo>
                  <a:lnTo>
                    <a:pt x="537" y="1456"/>
                  </a:lnTo>
                  <a:lnTo>
                    <a:pt x="532" y="1459"/>
                  </a:lnTo>
                  <a:lnTo>
                    <a:pt x="527" y="1462"/>
                  </a:lnTo>
                  <a:lnTo>
                    <a:pt x="524" y="1467"/>
                  </a:lnTo>
                  <a:lnTo>
                    <a:pt x="523" y="1472"/>
                  </a:lnTo>
                  <a:lnTo>
                    <a:pt x="523" y="1472"/>
                  </a:lnTo>
                  <a:lnTo>
                    <a:pt x="522" y="1475"/>
                  </a:lnTo>
                  <a:lnTo>
                    <a:pt x="522" y="1478"/>
                  </a:lnTo>
                  <a:lnTo>
                    <a:pt x="524" y="1487"/>
                  </a:lnTo>
                  <a:lnTo>
                    <a:pt x="528" y="1505"/>
                  </a:lnTo>
                  <a:lnTo>
                    <a:pt x="528" y="1505"/>
                  </a:lnTo>
                  <a:lnTo>
                    <a:pt x="529" y="1514"/>
                  </a:lnTo>
                  <a:lnTo>
                    <a:pt x="530" y="1523"/>
                  </a:lnTo>
                  <a:lnTo>
                    <a:pt x="532" y="1540"/>
                  </a:lnTo>
                  <a:lnTo>
                    <a:pt x="532" y="1540"/>
                  </a:lnTo>
                  <a:lnTo>
                    <a:pt x="535" y="1553"/>
                  </a:lnTo>
                  <a:lnTo>
                    <a:pt x="539" y="1565"/>
                  </a:lnTo>
                  <a:lnTo>
                    <a:pt x="543" y="1578"/>
                  </a:lnTo>
                  <a:lnTo>
                    <a:pt x="546" y="1592"/>
                  </a:lnTo>
                  <a:lnTo>
                    <a:pt x="546" y="1592"/>
                  </a:lnTo>
                  <a:lnTo>
                    <a:pt x="549" y="1606"/>
                  </a:lnTo>
                  <a:lnTo>
                    <a:pt x="550" y="1619"/>
                  </a:lnTo>
                  <a:lnTo>
                    <a:pt x="551" y="1633"/>
                  </a:lnTo>
                  <a:lnTo>
                    <a:pt x="553" y="1646"/>
                  </a:lnTo>
                  <a:lnTo>
                    <a:pt x="553" y="1646"/>
                  </a:lnTo>
                  <a:lnTo>
                    <a:pt x="561" y="1686"/>
                  </a:lnTo>
                  <a:lnTo>
                    <a:pt x="566" y="1705"/>
                  </a:lnTo>
                  <a:lnTo>
                    <a:pt x="568" y="1725"/>
                  </a:lnTo>
                  <a:lnTo>
                    <a:pt x="568" y="1725"/>
                  </a:lnTo>
                  <a:lnTo>
                    <a:pt x="569" y="1731"/>
                  </a:lnTo>
                  <a:lnTo>
                    <a:pt x="570" y="1739"/>
                  </a:lnTo>
                  <a:lnTo>
                    <a:pt x="569" y="1743"/>
                  </a:lnTo>
                  <a:lnTo>
                    <a:pt x="568" y="1745"/>
                  </a:lnTo>
                  <a:lnTo>
                    <a:pt x="566" y="1748"/>
                  </a:lnTo>
                  <a:lnTo>
                    <a:pt x="561" y="1749"/>
                  </a:lnTo>
                  <a:lnTo>
                    <a:pt x="561" y="1749"/>
                  </a:lnTo>
                  <a:lnTo>
                    <a:pt x="557" y="1748"/>
                  </a:lnTo>
                  <a:lnTo>
                    <a:pt x="554" y="1745"/>
                  </a:lnTo>
                  <a:lnTo>
                    <a:pt x="553" y="1742"/>
                  </a:lnTo>
                  <a:lnTo>
                    <a:pt x="552" y="1737"/>
                  </a:lnTo>
                  <a:lnTo>
                    <a:pt x="553" y="1728"/>
                  </a:lnTo>
                  <a:lnTo>
                    <a:pt x="553" y="1719"/>
                  </a:lnTo>
                  <a:lnTo>
                    <a:pt x="553" y="1719"/>
                  </a:lnTo>
                  <a:lnTo>
                    <a:pt x="551" y="1712"/>
                  </a:lnTo>
                  <a:lnTo>
                    <a:pt x="549" y="1703"/>
                  </a:lnTo>
                  <a:lnTo>
                    <a:pt x="546" y="1696"/>
                  </a:lnTo>
                  <a:lnTo>
                    <a:pt x="545" y="1687"/>
                  </a:lnTo>
                  <a:lnTo>
                    <a:pt x="545" y="1687"/>
                  </a:lnTo>
                  <a:lnTo>
                    <a:pt x="534" y="1608"/>
                  </a:lnTo>
                  <a:lnTo>
                    <a:pt x="528" y="1569"/>
                  </a:lnTo>
                  <a:lnTo>
                    <a:pt x="521" y="1532"/>
                  </a:lnTo>
                  <a:lnTo>
                    <a:pt x="521" y="1532"/>
                  </a:lnTo>
                  <a:lnTo>
                    <a:pt x="514" y="1501"/>
                  </a:lnTo>
                  <a:lnTo>
                    <a:pt x="511" y="1487"/>
                  </a:lnTo>
                  <a:lnTo>
                    <a:pt x="508" y="1475"/>
                  </a:lnTo>
                  <a:lnTo>
                    <a:pt x="508" y="1475"/>
                  </a:lnTo>
                  <a:lnTo>
                    <a:pt x="505" y="1470"/>
                  </a:lnTo>
                  <a:lnTo>
                    <a:pt x="502" y="1465"/>
                  </a:lnTo>
                  <a:lnTo>
                    <a:pt x="493" y="1458"/>
                  </a:lnTo>
                  <a:lnTo>
                    <a:pt x="490" y="1454"/>
                  </a:lnTo>
                  <a:lnTo>
                    <a:pt x="487" y="1449"/>
                  </a:lnTo>
                  <a:lnTo>
                    <a:pt x="484" y="1445"/>
                  </a:lnTo>
                  <a:lnTo>
                    <a:pt x="483" y="1440"/>
                  </a:lnTo>
                  <a:lnTo>
                    <a:pt x="483" y="1440"/>
                  </a:lnTo>
                  <a:lnTo>
                    <a:pt x="488" y="1432"/>
                  </a:lnTo>
                  <a:lnTo>
                    <a:pt x="494" y="1425"/>
                  </a:lnTo>
                  <a:lnTo>
                    <a:pt x="506" y="1411"/>
                  </a:lnTo>
                  <a:lnTo>
                    <a:pt x="506" y="1411"/>
                  </a:lnTo>
                  <a:lnTo>
                    <a:pt x="524" y="1404"/>
                  </a:lnTo>
                  <a:lnTo>
                    <a:pt x="543" y="1398"/>
                  </a:lnTo>
                  <a:lnTo>
                    <a:pt x="563" y="1392"/>
                  </a:lnTo>
                  <a:lnTo>
                    <a:pt x="584" y="1387"/>
                  </a:lnTo>
                  <a:lnTo>
                    <a:pt x="605" y="1384"/>
                  </a:lnTo>
                  <a:lnTo>
                    <a:pt x="627" y="1383"/>
                  </a:lnTo>
                  <a:lnTo>
                    <a:pt x="649" y="1383"/>
                  </a:lnTo>
                  <a:lnTo>
                    <a:pt x="671" y="1385"/>
                  </a:lnTo>
                  <a:lnTo>
                    <a:pt x="671" y="1385"/>
                  </a:lnTo>
                  <a:lnTo>
                    <a:pt x="675" y="1391"/>
                  </a:lnTo>
                  <a:lnTo>
                    <a:pt x="677" y="1396"/>
                  </a:lnTo>
                  <a:lnTo>
                    <a:pt x="678" y="1402"/>
                  </a:lnTo>
                  <a:lnTo>
                    <a:pt x="679" y="1408"/>
                  </a:lnTo>
                  <a:lnTo>
                    <a:pt x="679" y="1422"/>
                  </a:lnTo>
                  <a:lnTo>
                    <a:pt x="679" y="1428"/>
                  </a:lnTo>
                  <a:lnTo>
                    <a:pt x="680" y="1433"/>
                  </a:lnTo>
                  <a:lnTo>
                    <a:pt x="680" y="1433"/>
                  </a:lnTo>
                  <a:lnTo>
                    <a:pt x="684" y="1448"/>
                  </a:lnTo>
                  <a:lnTo>
                    <a:pt x="688" y="1462"/>
                  </a:lnTo>
                  <a:lnTo>
                    <a:pt x="700" y="1491"/>
                  </a:lnTo>
                  <a:lnTo>
                    <a:pt x="710" y="1521"/>
                  </a:lnTo>
                  <a:lnTo>
                    <a:pt x="715" y="1536"/>
                  </a:lnTo>
                  <a:lnTo>
                    <a:pt x="718" y="1552"/>
                  </a:lnTo>
                  <a:lnTo>
                    <a:pt x="718" y="1552"/>
                  </a:lnTo>
                  <a:lnTo>
                    <a:pt x="733" y="1639"/>
                  </a:lnTo>
                  <a:lnTo>
                    <a:pt x="750" y="1724"/>
                  </a:lnTo>
                  <a:lnTo>
                    <a:pt x="750" y="1724"/>
                  </a:lnTo>
                  <a:lnTo>
                    <a:pt x="756" y="1724"/>
                  </a:lnTo>
                  <a:lnTo>
                    <a:pt x="762" y="1724"/>
                  </a:lnTo>
                  <a:lnTo>
                    <a:pt x="772" y="1720"/>
                  </a:lnTo>
                  <a:lnTo>
                    <a:pt x="778" y="1719"/>
                  </a:lnTo>
                  <a:lnTo>
                    <a:pt x="783" y="1718"/>
                  </a:lnTo>
                  <a:lnTo>
                    <a:pt x="787" y="1719"/>
                  </a:lnTo>
                  <a:lnTo>
                    <a:pt x="793" y="1721"/>
                  </a:lnTo>
                  <a:lnTo>
                    <a:pt x="793" y="1721"/>
                  </a:lnTo>
                  <a:lnTo>
                    <a:pt x="797" y="1725"/>
                  </a:lnTo>
                  <a:lnTo>
                    <a:pt x="799" y="1729"/>
                  </a:lnTo>
                  <a:lnTo>
                    <a:pt x="801" y="1734"/>
                  </a:lnTo>
                  <a:lnTo>
                    <a:pt x="801" y="1740"/>
                  </a:lnTo>
                  <a:lnTo>
                    <a:pt x="801" y="1754"/>
                  </a:lnTo>
                  <a:lnTo>
                    <a:pt x="802" y="1768"/>
                  </a:lnTo>
                  <a:lnTo>
                    <a:pt x="802" y="1768"/>
                  </a:lnTo>
                  <a:lnTo>
                    <a:pt x="806" y="1793"/>
                  </a:lnTo>
                  <a:lnTo>
                    <a:pt x="811" y="1821"/>
                  </a:lnTo>
                  <a:lnTo>
                    <a:pt x="816" y="1848"/>
                  </a:lnTo>
                  <a:lnTo>
                    <a:pt x="820" y="1869"/>
                  </a:lnTo>
                  <a:lnTo>
                    <a:pt x="820" y="1869"/>
                  </a:lnTo>
                  <a:lnTo>
                    <a:pt x="866" y="1853"/>
                  </a:lnTo>
                  <a:lnTo>
                    <a:pt x="914" y="1838"/>
                  </a:lnTo>
                  <a:lnTo>
                    <a:pt x="962" y="1824"/>
                  </a:lnTo>
                  <a:lnTo>
                    <a:pt x="1012" y="1810"/>
                  </a:lnTo>
                  <a:lnTo>
                    <a:pt x="1063" y="1797"/>
                  </a:lnTo>
                  <a:lnTo>
                    <a:pt x="1113" y="1786"/>
                  </a:lnTo>
                  <a:lnTo>
                    <a:pt x="1214" y="1762"/>
                  </a:lnTo>
                  <a:lnTo>
                    <a:pt x="1214" y="1762"/>
                  </a:lnTo>
                  <a:lnTo>
                    <a:pt x="1315" y="1740"/>
                  </a:lnTo>
                  <a:lnTo>
                    <a:pt x="1366" y="1729"/>
                  </a:lnTo>
                  <a:lnTo>
                    <a:pt x="1415" y="1719"/>
                  </a:lnTo>
                  <a:lnTo>
                    <a:pt x="1415" y="1719"/>
                  </a:lnTo>
                  <a:lnTo>
                    <a:pt x="1438" y="1714"/>
                  </a:lnTo>
                  <a:lnTo>
                    <a:pt x="1461" y="1709"/>
                  </a:lnTo>
                  <a:lnTo>
                    <a:pt x="1508" y="1697"/>
                  </a:lnTo>
                  <a:lnTo>
                    <a:pt x="1508" y="1697"/>
                  </a:lnTo>
                  <a:lnTo>
                    <a:pt x="1533" y="1690"/>
                  </a:lnTo>
                  <a:lnTo>
                    <a:pt x="1556" y="1684"/>
                  </a:lnTo>
                  <a:lnTo>
                    <a:pt x="1580" y="1675"/>
                  </a:lnTo>
                  <a:lnTo>
                    <a:pt x="1602" y="1667"/>
                  </a:lnTo>
                  <a:lnTo>
                    <a:pt x="1602" y="1667"/>
                  </a:lnTo>
                  <a:lnTo>
                    <a:pt x="1600" y="1653"/>
                  </a:lnTo>
                  <a:lnTo>
                    <a:pt x="1600" y="1640"/>
                  </a:lnTo>
                  <a:lnTo>
                    <a:pt x="1600" y="1614"/>
                  </a:lnTo>
                  <a:lnTo>
                    <a:pt x="1600" y="1590"/>
                  </a:lnTo>
                  <a:lnTo>
                    <a:pt x="1600" y="1577"/>
                  </a:lnTo>
                  <a:lnTo>
                    <a:pt x="1598" y="1565"/>
                  </a:lnTo>
                  <a:lnTo>
                    <a:pt x="1598" y="1565"/>
                  </a:lnTo>
                  <a:close/>
                  <a:moveTo>
                    <a:pt x="588" y="591"/>
                  </a:moveTo>
                  <a:lnTo>
                    <a:pt x="588" y="591"/>
                  </a:lnTo>
                  <a:lnTo>
                    <a:pt x="526" y="594"/>
                  </a:lnTo>
                  <a:lnTo>
                    <a:pt x="463" y="598"/>
                  </a:lnTo>
                  <a:lnTo>
                    <a:pt x="432" y="601"/>
                  </a:lnTo>
                  <a:lnTo>
                    <a:pt x="401" y="605"/>
                  </a:lnTo>
                  <a:lnTo>
                    <a:pt x="371" y="609"/>
                  </a:lnTo>
                  <a:lnTo>
                    <a:pt x="341" y="614"/>
                  </a:lnTo>
                  <a:lnTo>
                    <a:pt x="312" y="620"/>
                  </a:lnTo>
                  <a:lnTo>
                    <a:pt x="284" y="627"/>
                  </a:lnTo>
                  <a:lnTo>
                    <a:pt x="256" y="635"/>
                  </a:lnTo>
                  <a:lnTo>
                    <a:pt x="230" y="644"/>
                  </a:lnTo>
                  <a:lnTo>
                    <a:pt x="205" y="655"/>
                  </a:lnTo>
                  <a:lnTo>
                    <a:pt x="180" y="667"/>
                  </a:lnTo>
                  <a:lnTo>
                    <a:pt x="159" y="681"/>
                  </a:lnTo>
                  <a:lnTo>
                    <a:pt x="137" y="696"/>
                  </a:lnTo>
                  <a:lnTo>
                    <a:pt x="137" y="696"/>
                  </a:lnTo>
                  <a:lnTo>
                    <a:pt x="152" y="687"/>
                  </a:lnTo>
                  <a:lnTo>
                    <a:pt x="169" y="680"/>
                  </a:lnTo>
                  <a:lnTo>
                    <a:pt x="184" y="673"/>
                  </a:lnTo>
                  <a:lnTo>
                    <a:pt x="200" y="667"/>
                  </a:lnTo>
                  <a:lnTo>
                    <a:pt x="233" y="655"/>
                  </a:lnTo>
                  <a:lnTo>
                    <a:pt x="267" y="645"/>
                  </a:lnTo>
                  <a:lnTo>
                    <a:pt x="267" y="645"/>
                  </a:lnTo>
                  <a:lnTo>
                    <a:pt x="295" y="639"/>
                  </a:lnTo>
                  <a:lnTo>
                    <a:pt x="323" y="634"/>
                  </a:lnTo>
                  <a:lnTo>
                    <a:pt x="351" y="630"/>
                  </a:lnTo>
                  <a:lnTo>
                    <a:pt x="379" y="627"/>
                  </a:lnTo>
                  <a:lnTo>
                    <a:pt x="437" y="623"/>
                  </a:lnTo>
                  <a:lnTo>
                    <a:pt x="466" y="621"/>
                  </a:lnTo>
                  <a:lnTo>
                    <a:pt x="494" y="617"/>
                  </a:lnTo>
                  <a:lnTo>
                    <a:pt x="494" y="617"/>
                  </a:lnTo>
                  <a:lnTo>
                    <a:pt x="542" y="611"/>
                  </a:lnTo>
                  <a:lnTo>
                    <a:pt x="593" y="606"/>
                  </a:lnTo>
                  <a:lnTo>
                    <a:pt x="644" y="601"/>
                  </a:lnTo>
                  <a:lnTo>
                    <a:pt x="693" y="598"/>
                  </a:lnTo>
                  <a:lnTo>
                    <a:pt x="693" y="598"/>
                  </a:lnTo>
                  <a:lnTo>
                    <a:pt x="667" y="594"/>
                  </a:lnTo>
                  <a:lnTo>
                    <a:pt x="642" y="591"/>
                  </a:lnTo>
                  <a:lnTo>
                    <a:pt x="616" y="590"/>
                  </a:lnTo>
                  <a:lnTo>
                    <a:pt x="588" y="591"/>
                  </a:lnTo>
                  <a:lnTo>
                    <a:pt x="588" y="591"/>
                  </a:lnTo>
                  <a:close/>
                  <a:moveTo>
                    <a:pt x="188" y="801"/>
                  </a:moveTo>
                  <a:lnTo>
                    <a:pt x="188" y="801"/>
                  </a:lnTo>
                  <a:lnTo>
                    <a:pt x="194" y="789"/>
                  </a:lnTo>
                  <a:lnTo>
                    <a:pt x="202" y="778"/>
                  </a:lnTo>
                  <a:lnTo>
                    <a:pt x="217" y="756"/>
                  </a:lnTo>
                  <a:lnTo>
                    <a:pt x="233" y="736"/>
                  </a:lnTo>
                  <a:lnTo>
                    <a:pt x="251" y="717"/>
                  </a:lnTo>
                  <a:lnTo>
                    <a:pt x="270" y="700"/>
                  </a:lnTo>
                  <a:lnTo>
                    <a:pt x="291" y="684"/>
                  </a:lnTo>
                  <a:lnTo>
                    <a:pt x="312" y="669"/>
                  </a:lnTo>
                  <a:lnTo>
                    <a:pt x="334" y="655"/>
                  </a:lnTo>
                  <a:lnTo>
                    <a:pt x="334" y="655"/>
                  </a:lnTo>
                  <a:lnTo>
                    <a:pt x="334" y="652"/>
                  </a:lnTo>
                  <a:lnTo>
                    <a:pt x="332" y="651"/>
                  </a:lnTo>
                  <a:lnTo>
                    <a:pt x="331" y="651"/>
                  </a:lnTo>
                  <a:lnTo>
                    <a:pt x="331" y="651"/>
                  </a:lnTo>
                  <a:lnTo>
                    <a:pt x="307" y="656"/>
                  </a:lnTo>
                  <a:lnTo>
                    <a:pt x="284" y="661"/>
                  </a:lnTo>
                  <a:lnTo>
                    <a:pt x="261" y="668"/>
                  </a:lnTo>
                  <a:lnTo>
                    <a:pt x="237" y="675"/>
                  </a:lnTo>
                  <a:lnTo>
                    <a:pt x="237" y="675"/>
                  </a:lnTo>
                  <a:lnTo>
                    <a:pt x="226" y="679"/>
                  </a:lnTo>
                  <a:lnTo>
                    <a:pt x="216" y="681"/>
                  </a:lnTo>
                  <a:lnTo>
                    <a:pt x="206" y="684"/>
                  </a:lnTo>
                  <a:lnTo>
                    <a:pt x="195" y="687"/>
                  </a:lnTo>
                  <a:lnTo>
                    <a:pt x="195" y="687"/>
                  </a:lnTo>
                  <a:lnTo>
                    <a:pt x="179" y="693"/>
                  </a:lnTo>
                  <a:lnTo>
                    <a:pt x="164" y="702"/>
                  </a:lnTo>
                  <a:lnTo>
                    <a:pt x="149" y="711"/>
                  </a:lnTo>
                  <a:lnTo>
                    <a:pt x="134" y="721"/>
                  </a:lnTo>
                  <a:lnTo>
                    <a:pt x="121" y="732"/>
                  </a:lnTo>
                  <a:lnTo>
                    <a:pt x="109" y="744"/>
                  </a:lnTo>
                  <a:lnTo>
                    <a:pt x="96" y="756"/>
                  </a:lnTo>
                  <a:lnTo>
                    <a:pt x="85" y="767"/>
                  </a:lnTo>
                  <a:lnTo>
                    <a:pt x="85" y="767"/>
                  </a:lnTo>
                  <a:lnTo>
                    <a:pt x="78" y="776"/>
                  </a:lnTo>
                  <a:lnTo>
                    <a:pt x="71" y="787"/>
                  </a:lnTo>
                  <a:lnTo>
                    <a:pt x="66" y="797"/>
                  </a:lnTo>
                  <a:lnTo>
                    <a:pt x="61" y="808"/>
                  </a:lnTo>
                  <a:lnTo>
                    <a:pt x="57" y="820"/>
                  </a:lnTo>
                  <a:lnTo>
                    <a:pt x="54" y="833"/>
                  </a:lnTo>
                  <a:lnTo>
                    <a:pt x="52" y="846"/>
                  </a:lnTo>
                  <a:lnTo>
                    <a:pt x="51" y="858"/>
                  </a:lnTo>
                  <a:lnTo>
                    <a:pt x="50" y="872"/>
                  </a:lnTo>
                  <a:lnTo>
                    <a:pt x="51" y="885"/>
                  </a:lnTo>
                  <a:lnTo>
                    <a:pt x="51" y="899"/>
                  </a:lnTo>
                  <a:lnTo>
                    <a:pt x="53" y="912"/>
                  </a:lnTo>
                  <a:lnTo>
                    <a:pt x="55" y="926"/>
                  </a:lnTo>
                  <a:lnTo>
                    <a:pt x="57" y="939"/>
                  </a:lnTo>
                  <a:lnTo>
                    <a:pt x="60" y="950"/>
                  </a:lnTo>
                  <a:lnTo>
                    <a:pt x="65" y="962"/>
                  </a:lnTo>
                  <a:lnTo>
                    <a:pt x="65" y="962"/>
                  </a:lnTo>
                  <a:lnTo>
                    <a:pt x="68" y="965"/>
                  </a:lnTo>
                  <a:lnTo>
                    <a:pt x="71" y="969"/>
                  </a:lnTo>
                  <a:lnTo>
                    <a:pt x="75" y="975"/>
                  </a:lnTo>
                  <a:lnTo>
                    <a:pt x="80" y="982"/>
                  </a:lnTo>
                  <a:lnTo>
                    <a:pt x="83" y="984"/>
                  </a:lnTo>
                  <a:lnTo>
                    <a:pt x="87" y="985"/>
                  </a:lnTo>
                  <a:lnTo>
                    <a:pt x="87" y="985"/>
                  </a:lnTo>
                  <a:lnTo>
                    <a:pt x="91" y="986"/>
                  </a:lnTo>
                  <a:lnTo>
                    <a:pt x="98" y="985"/>
                  </a:lnTo>
                  <a:lnTo>
                    <a:pt x="113" y="983"/>
                  </a:lnTo>
                  <a:lnTo>
                    <a:pt x="128" y="978"/>
                  </a:lnTo>
                  <a:lnTo>
                    <a:pt x="142" y="974"/>
                  </a:lnTo>
                  <a:lnTo>
                    <a:pt x="142" y="974"/>
                  </a:lnTo>
                  <a:lnTo>
                    <a:pt x="154" y="969"/>
                  </a:lnTo>
                  <a:lnTo>
                    <a:pt x="167" y="963"/>
                  </a:lnTo>
                  <a:lnTo>
                    <a:pt x="182" y="958"/>
                  </a:lnTo>
                  <a:lnTo>
                    <a:pt x="190" y="956"/>
                  </a:lnTo>
                  <a:lnTo>
                    <a:pt x="197" y="955"/>
                  </a:lnTo>
                  <a:lnTo>
                    <a:pt x="197" y="955"/>
                  </a:lnTo>
                  <a:lnTo>
                    <a:pt x="192" y="947"/>
                  </a:lnTo>
                  <a:lnTo>
                    <a:pt x="188" y="939"/>
                  </a:lnTo>
                  <a:lnTo>
                    <a:pt x="185" y="930"/>
                  </a:lnTo>
                  <a:lnTo>
                    <a:pt x="181" y="922"/>
                  </a:lnTo>
                  <a:lnTo>
                    <a:pt x="179" y="913"/>
                  </a:lnTo>
                  <a:lnTo>
                    <a:pt x="177" y="903"/>
                  </a:lnTo>
                  <a:lnTo>
                    <a:pt x="176" y="883"/>
                  </a:lnTo>
                  <a:lnTo>
                    <a:pt x="177" y="863"/>
                  </a:lnTo>
                  <a:lnTo>
                    <a:pt x="179" y="842"/>
                  </a:lnTo>
                  <a:lnTo>
                    <a:pt x="184" y="822"/>
                  </a:lnTo>
                  <a:lnTo>
                    <a:pt x="188" y="801"/>
                  </a:lnTo>
                  <a:lnTo>
                    <a:pt x="188" y="801"/>
                  </a:lnTo>
                  <a:close/>
                  <a:moveTo>
                    <a:pt x="50" y="762"/>
                  </a:moveTo>
                  <a:lnTo>
                    <a:pt x="50" y="762"/>
                  </a:lnTo>
                  <a:lnTo>
                    <a:pt x="43" y="773"/>
                  </a:lnTo>
                  <a:lnTo>
                    <a:pt x="38" y="787"/>
                  </a:lnTo>
                  <a:lnTo>
                    <a:pt x="28" y="817"/>
                  </a:lnTo>
                  <a:lnTo>
                    <a:pt x="28" y="817"/>
                  </a:lnTo>
                  <a:lnTo>
                    <a:pt x="25" y="828"/>
                  </a:lnTo>
                  <a:lnTo>
                    <a:pt x="22" y="841"/>
                  </a:lnTo>
                  <a:lnTo>
                    <a:pt x="19" y="854"/>
                  </a:lnTo>
                  <a:lnTo>
                    <a:pt x="18" y="868"/>
                  </a:lnTo>
                  <a:lnTo>
                    <a:pt x="17" y="881"/>
                  </a:lnTo>
                  <a:lnTo>
                    <a:pt x="15" y="894"/>
                  </a:lnTo>
                  <a:lnTo>
                    <a:pt x="17" y="908"/>
                  </a:lnTo>
                  <a:lnTo>
                    <a:pt x="18" y="920"/>
                  </a:lnTo>
                  <a:lnTo>
                    <a:pt x="20" y="933"/>
                  </a:lnTo>
                  <a:lnTo>
                    <a:pt x="22" y="945"/>
                  </a:lnTo>
                  <a:lnTo>
                    <a:pt x="25" y="957"/>
                  </a:lnTo>
                  <a:lnTo>
                    <a:pt x="29" y="969"/>
                  </a:lnTo>
                  <a:lnTo>
                    <a:pt x="35" y="978"/>
                  </a:lnTo>
                  <a:lnTo>
                    <a:pt x="41" y="989"/>
                  </a:lnTo>
                  <a:lnTo>
                    <a:pt x="48" y="998"/>
                  </a:lnTo>
                  <a:lnTo>
                    <a:pt x="55" y="1006"/>
                  </a:lnTo>
                  <a:lnTo>
                    <a:pt x="55" y="1006"/>
                  </a:lnTo>
                  <a:lnTo>
                    <a:pt x="57" y="1003"/>
                  </a:lnTo>
                  <a:lnTo>
                    <a:pt x="61" y="1001"/>
                  </a:lnTo>
                  <a:lnTo>
                    <a:pt x="64" y="998"/>
                  </a:lnTo>
                  <a:lnTo>
                    <a:pt x="66" y="994"/>
                  </a:lnTo>
                  <a:lnTo>
                    <a:pt x="66" y="994"/>
                  </a:lnTo>
                  <a:lnTo>
                    <a:pt x="59" y="985"/>
                  </a:lnTo>
                  <a:lnTo>
                    <a:pt x="54" y="973"/>
                  </a:lnTo>
                  <a:lnTo>
                    <a:pt x="49" y="961"/>
                  </a:lnTo>
                  <a:lnTo>
                    <a:pt x="45" y="947"/>
                  </a:lnTo>
                  <a:lnTo>
                    <a:pt x="39" y="918"/>
                  </a:lnTo>
                  <a:lnTo>
                    <a:pt x="35" y="889"/>
                  </a:lnTo>
                  <a:lnTo>
                    <a:pt x="35" y="889"/>
                  </a:lnTo>
                  <a:lnTo>
                    <a:pt x="37" y="879"/>
                  </a:lnTo>
                  <a:lnTo>
                    <a:pt x="38" y="868"/>
                  </a:lnTo>
                  <a:lnTo>
                    <a:pt x="38" y="859"/>
                  </a:lnTo>
                  <a:lnTo>
                    <a:pt x="38" y="850"/>
                  </a:lnTo>
                  <a:lnTo>
                    <a:pt x="38" y="850"/>
                  </a:lnTo>
                  <a:lnTo>
                    <a:pt x="40" y="837"/>
                  </a:lnTo>
                  <a:lnTo>
                    <a:pt x="42" y="825"/>
                  </a:lnTo>
                  <a:lnTo>
                    <a:pt x="45" y="813"/>
                  </a:lnTo>
                  <a:lnTo>
                    <a:pt x="49" y="803"/>
                  </a:lnTo>
                  <a:lnTo>
                    <a:pt x="53" y="792"/>
                  </a:lnTo>
                  <a:lnTo>
                    <a:pt x="57" y="782"/>
                  </a:lnTo>
                  <a:lnTo>
                    <a:pt x="63" y="773"/>
                  </a:lnTo>
                  <a:lnTo>
                    <a:pt x="68" y="763"/>
                  </a:lnTo>
                  <a:lnTo>
                    <a:pt x="74" y="755"/>
                  </a:lnTo>
                  <a:lnTo>
                    <a:pt x="82" y="746"/>
                  </a:lnTo>
                  <a:lnTo>
                    <a:pt x="97" y="730"/>
                  </a:lnTo>
                  <a:lnTo>
                    <a:pt x="114" y="715"/>
                  </a:lnTo>
                  <a:lnTo>
                    <a:pt x="134" y="702"/>
                  </a:lnTo>
                  <a:lnTo>
                    <a:pt x="134" y="702"/>
                  </a:lnTo>
                  <a:lnTo>
                    <a:pt x="135" y="699"/>
                  </a:lnTo>
                  <a:lnTo>
                    <a:pt x="134" y="698"/>
                  </a:lnTo>
                  <a:lnTo>
                    <a:pt x="132" y="698"/>
                  </a:lnTo>
                  <a:lnTo>
                    <a:pt x="132" y="698"/>
                  </a:lnTo>
                  <a:lnTo>
                    <a:pt x="123" y="705"/>
                  </a:lnTo>
                  <a:lnTo>
                    <a:pt x="113" y="712"/>
                  </a:lnTo>
                  <a:lnTo>
                    <a:pt x="90" y="726"/>
                  </a:lnTo>
                  <a:lnTo>
                    <a:pt x="79" y="732"/>
                  </a:lnTo>
                  <a:lnTo>
                    <a:pt x="68" y="741"/>
                  </a:lnTo>
                  <a:lnTo>
                    <a:pt x="58" y="750"/>
                  </a:lnTo>
                  <a:lnTo>
                    <a:pt x="50" y="762"/>
                  </a:lnTo>
                  <a:lnTo>
                    <a:pt x="50" y="762"/>
                  </a:lnTo>
                  <a:close/>
                  <a:moveTo>
                    <a:pt x="2051" y="797"/>
                  </a:moveTo>
                  <a:lnTo>
                    <a:pt x="2051" y="797"/>
                  </a:lnTo>
                  <a:lnTo>
                    <a:pt x="2049" y="796"/>
                  </a:lnTo>
                  <a:lnTo>
                    <a:pt x="2048" y="796"/>
                  </a:lnTo>
                  <a:lnTo>
                    <a:pt x="2047" y="798"/>
                  </a:lnTo>
                  <a:lnTo>
                    <a:pt x="2044" y="801"/>
                  </a:lnTo>
                  <a:lnTo>
                    <a:pt x="2042" y="802"/>
                  </a:lnTo>
                  <a:lnTo>
                    <a:pt x="2040" y="801"/>
                  </a:lnTo>
                  <a:lnTo>
                    <a:pt x="2040" y="801"/>
                  </a:lnTo>
                  <a:lnTo>
                    <a:pt x="2039" y="811"/>
                  </a:lnTo>
                  <a:lnTo>
                    <a:pt x="2038" y="822"/>
                  </a:lnTo>
                  <a:lnTo>
                    <a:pt x="2038" y="822"/>
                  </a:lnTo>
                  <a:lnTo>
                    <a:pt x="2051" y="820"/>
                  </a:lnTo>
                  <a:lnTo>
                    <a:pt x="2060" y="817"/>
                  </a:lnTo>
                  <a:lnTo>
                    <a:pt x="2070" y="813"/>
                  </a:lnTo>
                  <a:lnTo>
                    <a:pt x="2079" y="807"/>
                  </a:lnTo>
                  <a:lnTo>
                    <a:pt x="2079" y="807"/>
                  </a:lnTo>
                  <a:lnTo>
                    <a:pt x="2082" y="807"/>
                  </a:lnTo>
                  <a:lnTo>
                    <a:pt x="2086" y="807"/>
                  </a:lnTo>
                  <a:lnTo>
                    <a:pt x="2097" y="805"/>
                  </a:lnTo>
                  <a:lnTo>
                    <a:pt x="2108" y="802"/>
                  </a:lnTo>
                  <a:lnTo>
                    <a:pt x="2119" y="795"/>
                  </a:lnTo>
                  <a:lnTo>
                    <a:pt x="2124" y="792"/>
                  </a:lnTo>
                  <a:lnTo>
                    <a:pt x="2128" y="789"/>
                  </a:lnTo>
                  <a:lnTo>
                    <a:pt x="2131" y="785"/>
                  </a:lnTo>
                  <a:lnTo>
                    <a:pt x="2134" y="780"/>
                  </a:lnTo>
                  <a:lnTo>
                    <a:pt x="2135" y="775"/>
                  </a:lnTo>
                  <a:lnTo>
                    <a:pt x="2135" y="771"/>
                  </a:lnTo>
                  <a:lnTo>
                    <a:pt x="2133" y="765"/>
                  </a:lnTo>
                  <a:lnTo>
                    <a:pt x="2130" y="760"/>
                  </a:lnTo>
                  <a:lnTo>
                    <a:pt x="2130" y="760"/>
                  </a:lnTo>
                  <a:lnTo>
                    <a:pt x="2109" y="765"/>
                  </a:lnTo>
                  <a:lnTo>
                    <a:pt x="2098" y="768"/>
                  </a:lnTo>
                  <a:lnTo>
                    <a:pt x="2087" y="773"/>
                  </a:lnTo>
                  <a:lnTo>
                    <a:pt x="2077" y="778"/>
                  </a:lnTo>
                  <a:lnTo>
                    <a:pt x="2067" y="783"/>
                  </a:lnTo>
                  <a:lnTo>
                    <a:pt x="2058" y="790"/>
                  </a:lnTo>
                  <a:lnTo>
                    <a:pt x="2051" y="797"/>
                  </a:lnTo>
                  <a:lnTo>
                    <a:pt x="2051" y="797"/>
                  </a:lnTo>
                  <a:close/>
                  <a:moveTo>
                    <a:pt x="2118" y="814"/>
                  </a:moveTo>
                  <a:lnTo>
                    <a:pt x="2118" y="814"/>
                  </a:lnTo>
                  <a:lnTo>
                    <a:pt x="2120" y="820"/>
                  </a:lnTo>
                  <a:lnTo>
                    <a:pt x="2123" y="827"/>
                  </a:lnTo>
                  <a:lnTo>
                    <a:pt x="2124" y="841"/>
                  </a:lnTo>
                  <a:lnTo>
                    <a:pt x="2126" y="856"/>
                  </a:lnTo>
                  <a:lnTo>
                    <a:pt x="2128" y="863"/>
                  </a:lnTo>
                  <a:lnTo>
                    <a:pt x="2130" y="869"/>
                  </a:lnTo>
                  <a:lnTo>
                    <a:pt x="2130" y="869"/>
                  </a:lnTo>
                  <a:lnTo>
                    <a:pt x="2134" y="863"/>
                  </a:lnTo>
                  <a:lnTo>
                    <a:pt x="2138" y="855"/>
                  </a:lnTo>
                  <a:lnTo>
                    <a:pt x="2139" y="847"/>
                  </a:lnTo>
                  <a:lnTo>
                    <a:pt x="2140" y="837"/>
                  </a:lnTo>
                  <a:lnTo>
                    <a:pt x="2140" y="819"/>
                  </a:lnTo>
                  <a:lnTo>
                    <a:pt x="2138" y="803"/>
                  </a:lnTo>
                  <a:lnTo>
                    <a:pt x="2138" y="803"/>
                  </a:lnTo>
                  <a:lnTo>
                    <a:pt x="2128" y="808"/>
                  </a:lnTo>
                  <a:lnTo>
                    <a:pt x="2123" y="811"/>
                  </a:lnTo>
                  <a:lnTo>
                    <a:pt x="2118" y="814"/>
                  </a:lnTo>
                  <a:lnTo>
                    <a:pt x="2118" y="814"/>
                  </a:lnTo>
                  <a:close/>
                  <a:moveTo>
                    <a:pt x="2086" y="827"/>
                  </a:moveTo>
                  <a:lnTo>
                    <a:pt x="2086" y="827"/>
                  </a:lnTo>
                  <a:lnTo>
                    <a:pt x="2090" y="841"/>
                  </a:lnTo>
                  <a:lnTo>
                    <a:pt x="2093" y="856"/>
                  </a:lnTo>
                  <a:lnTo>
                    <a:pt x="2096" y="870"/>
                  </a:lnTo>
                  <a:lnTo>
                    <a:pt x="2097" y="878"/>
                  </a:lnTo>
                  <a:lnTo>
                    <a:pt x="2100" y="884"/>
                  </a:lnTo>
                  <a:lnTo>
                    <a:pt x="2100" y="884"/>
                  </a:lnTo>
                  <a:lnTo>
                    <a:pt x="2103" y="881"/>
                  </a:lnTo>
                  <a:lnTo>
                    <a:pt x="2107" y="879"/>
                  </a:lnTo>
                  <a:lnTo>
                    <a:pt x="2109" y="876"/>
                  </a:lnTo>
                  <a:lnTo>
                    <a:pt x="2111" y="872"/>
                  </a:lnTo>
                  <a:lnTo>
                    <a:pt x="2113" y="865"/>
                  </a:lnTo>
                  <a:lnTo>
                    <a:pt x="2113" y="857"/>
                  </a:lnTo>
                  <a:lnTo>
                    <a:pt x="2111" y="839"/>
                  </a:lnTo>
                  <a:lnTo>
                    <a:pt x="2110" y="829"/>
                  </a:lnTo>
                  <a:lnTo>
                    <a:pt x="2109" y="820"/>
                  </a:lnTo>
                  <a:lnTo>
                    <a:pt x="2109" y="820"/>
                  </a:lnTo>
                  <a:lnTo>
                    <a:pt x="2102" y="821"/>
                  </a:lnTo>
                  <a:lnTo>
                    <a:pt x="2097" y="823"/>
                  </a:lnTo>
                  <a:lnTo>
                    <a:pt x="2086" y="827"/>
                  </a:lnTo>
                  <a:lnTo>
                    <a:pt x="2086" y="827"/>
                  </a:lnTo>
                  <a:close/>
                  <a:moveTo>
                    <a:pt x="2011" y="842"/>
                  </a:moveTo>
                  <a:lnTo>
                    <a:pt x="2011" y="842"/>
                  </a:lnTo>
                  <a:lnTo>
                    <a:pt x="2042" y="943"/>
                  </a:lnTo>
                  <a:lnTo>
                    <a:pt x="2072" y="1050"/>
                  </a:lnTo>
                  <a:lnTo>
                    <a:pt x="2102" y="1157"/>
                  </a:lnTo>
                  <a:lnTo>
                    <a:pt x="2130" y="1259"/>
                  </a:lnTo>
                  <a:lnTo>
                    <a:pt x="2130" y="1259"/>
                  </a:lnTo>
                  <a:lnTo>
                    <a:pt x="2140" y="1295"/>
                  </a:lnTo>
                  <a:lnTo>
                    <a:pt x="2150" y="1333"/>
                  </a:lnTo>
                  <a:lnTo>
                    <a:pt x="2161" y="1371"/>
                  </a:lnTo>
                  <a:lnTo>
                    <a:pt x="2164" y="1391"/>
                  </a:lnTo>
                  <a:lnTo>
                    <a:pt x="2168" y="1410"/>
                  </a:lnTo>
                  <a:lnTo>
                    <a:pt x="2170" y="1428"/>
                  </a:lnTo>
                  <a:lnTo>
                    <a:pt x="2170" y="1446"/>
                  </a:lnTo>
                  <a:lnTo>
                    <a:pt x="2169" y="1463"/>
                  </a:lnTo>
                  <a:lnTo>
                    <a:pt x="2165" y="1480"/>
                  </a:lnTo>
                  <a:lnTo>
                    <a:pt x="2160" y="1495"/>
                  </a:lnTo>
                  <a:lnTo>
                    <a:pt x="2157" y="1503"/>
                  </a:lnTo>
                  <a:lnTo>
                    <a:pt x="2153" y="1510"/>
                  </a:lnTo>
                  <a:lnTo>
                    <a:pt x="2148" y="1517"/>
                  </a:lnTo>
                  <a:lnTo>
                    <a:pt x="2143" y="1523"/>
                  </a:lnTo>
                  <a:lnTo>
                    <a:pt x="2136" y="1530"/>
                  </a:lnTo>
                  <a:lnTo>
                    <a:pt x="2130" y="1535"/>
                  </a:lnTo>
                  <a:lnTo>
                    <a:pt x="2130" y="1535"/>
                  </a:lnTo>
                  <a:lnTo>
                    <a:pt x="2140" y="1576"/>
                  </a:lnTo>
                  <a:lnTo>
                    <a:pt x="2151" y="1615"/>
                  </a:lnTo>
                  <a:lnTo>
                    <a:pt x="2173" y="1692"/>
                  </a:lnTo>
                  <a:lnTo>
                    <a:pt x="2196" y="1767"/>
                  </a:lnTo>
                  <a:lnTo>
                    <a:pt x="2207" y="1807"/>
                  </a:lnTo>
                  <a:lnTo>
                    <a:pt x="2218" y="1847"/>
                  </a:lnTo>
                  <a:lnTo>
                    <a:pt x="2218" y="1847"/>
                  </a:lnTo>
                  <a:lnTo>
                    <a:pt x="2221" y="1853"/>
                  </a:lnTo>
                  <a:lnTo>
                    <a:pt x="2224" y="1860"/>
                  </a:lnTo>
                  <a:lnTo>
                    <a:pt x="2230" y="1874"/>
                  </a:lnTo>
                  <a:lnTo>
                    <a:pt x="2233" y="1892"/>
                  </a:lnTo>
                  <a:lnTo>
                    <a:pt x="2235" y="1910"/>
                  </a:lnTo>
                  <a:lnTo>
                    <a:pt x="2236" y="1927"/>
                  </a:lnTo>
                  <a:lnTo>
                    <a:pt x="2236" y="1943"/>
                  </a:lnTo>
                  <a:lnTo>
                    <a:pt x="2235" y="1969"/>
                  </a:lnTo>
                  <a:lnTo>
                    <a:pt x="2235" y="1969"/>
                  </a:lnTo>
                  <a:lnTo>
                    <a:pt x="2240" y="1969"/>
                  </a:lnTo>
                  <a:lnTo>
                    <a:pt x="2246" y="1967"/>
                  </a:lnTo>
                  <a:lnTo>
                    <a:pt x="2250" y="1966"/>
                  </a:lnTo>
                  <a:lnTo>
                    <a:pt x="2254" y="1963"/>
                  </a:lnTo>
                  <a:lnTo>
                    <a:pt x="2257" y="1960"/>
                  </a:lnTo>
                  <a:lnTo>
                    <a:pt x="2260" y="1957"/>
                  </a:lnTo>
                  <a:lnTo>
                    <a:pt x="2264" y="1951"/>
                  </a:lnTo>
                  <a:lnTo>
                    <a:pt x="2266" y="1942"/>
                  </a:lnTo>
                  <a:lnTo>
                    <a:pt x="2266" y="1932"/>
                  </a:lnTo>
                  <a:lnTo>
                    <a:pt x="2266" y="1922"/>
                  </a:lnTo>
                  <a:lnTo>
                    <a:pt x="2265" y="1911"/>
                  </a:lnTo>
                  <a:lnTo>
                    <a:pt x="2260" y="1888"/>
                  </a:lnTo>
                  <a:lnTo>
                    <a:pt x="2254" y="1866"/>
                  </a:lnTo>
                  <a:lnTo>
                    <a:pt x="2251" y="1846"/>
                  </a:lnTo>
                  <a:lnTo>
                    <a:pt x="2251" y="1837"/>
                  </a:lnTo>
                  <a:lnTo>
                    <a:pt x="2252" y="1830"/>
                  </a:lnTo>
                  <a:lnTo>
                    <a:pt x="2252" y="1830"/>
                  </a:lnTo>
                  <a:lnTo>
                    <a:pt x="2260" y="1853"/>
                  </a:lnTo>
                  <a:lnTo>
                    <a:pt x="2267" y="1881"/>
                  </a:lnTo>
                  <a:lnTo>
                    <a:pt x="2282" y="1937"/>
                  </a:lnTo>
                  <a:lnTo>
                    <a:pt x="2282" y="1937"/>
                  </a:lnTo>
                  <a:lnTo>
                    <a:pt x="2284" y="1927"/>
                  </a:lnTo>
                  <a:lnTo>
                    <a:pt x="2286" y="1916"/>
                  </a:lnTo>
                  <a:lnTo>
                    <a:pt x="2289" y="1896"/>
                  </a:lnTo>
                  <a:lnTo>
                    <a:pt x="2289" y="1876"/>
                  </a:lnTo>
                  <a:lnTo>
                    <a:pt x="2286" y="1856"/>
                  </a:lnTo>
                  <a:lnTo>
                    <a:pt x="2283" y="1836"/>
                  </a:lnTo>
                  <a:lnTo>
                    <a:pt x="2279" y="1816"/>
                  </a:lnTo>
                  <a:lnTo>
                    <a:pt x="2270" y="1776"/>
                  </a:lnTo>
                  <a:lnTo>
                    <a:pt x="2270" y="1776"/>
                  </a:lnTo>
                  <a:lnTo>
                    <a:pt x="2263" y="1733"/>
                  </a:lnTo>
                  <a:lnTo>
                    <a:pt x="2259" y="1711"/>
                  </a:lnTo>
                  <a:lnTo>
                    <a:pt x="2253" y="1689"/>
                  </a:lnTo>
                  <a:lnTo>
                    <a:pt x="2253" y="1689"/>
                  </a:lnTo>
                  <a:lnTo>
                    <a:pt x="2247" y="1666"/>
                  </a:lnTo>
                  <a:lnTo>
                    <a:pt x="2240" y="1644"/>
                  </a:lnTo>
                  <a:lnTo>
                    <a:pt x="2237" y="1634"/>
                  </a:lnTo>
                  <a:lnTo>
                    <a:pt x="2235" y="1622"/>
                  </a:lnTo>
                  <a:lnTo>
                    <a:pt x="2234" y="1611"/>
                  </a:lnTo>
                  <a:lnTo>
                    <a:pt x="2235" y="1599"/>
                  </a:lnTo>
                  <a:lnTo>
                    <a:pt x="2235" y="1599"/>
                  </a:lnTo>
                  <a:lnTo>
                    <a:pt x="2246" y="1626"/>
                  </a:lnTo>
                  <a:lnTo>
                    <a:pt x="2256" y="1656"/>
                  </a:lnTo>
                  <a:lnTo>
                    <a:pt x="2276" y="1717"/>
                  </a:lnTo>
                  <a:lnTo>
                    <a:pt x="2276" y="1717"/>
                  </a:lnTo>
                  <a:lnTo>
                    <a:pt x="2280" y="1742"/>
                  </a:lnTo>
                  <a:lnTo>
                    <a:pt x="2284" y="1764"/>
                  </a:lnTo>
                  <a:lnTo>
                    <a:pt x="2294" y="1808"/>
                  </a:lnTo>
                  <a:lnTo>
                    <a:pt x="2298" y="1831"/>
                  </a:lnTo>
                  <a:lnTo>
                    <a:pt x="2301" y="1853"/>
                  </a:lnTo>
                  <a:lnTo>
                    <a:pt x="2304" y="1876"/>
                  </a:lnTo>
                  <a:lnTo>
                    <a:pt x="2305" y="1899"/>
                  </a:lnTo>
                  <a:lnTo>
                    <a:pt x="2305" y="1899"/>
                  </a:lnTo>
                  <a:lnTo>
                    <a:pt x="2309" y="1901"/>
                  </a:lnTo>
                  <a:lnTo>
                    <a:pt x="2312" y="1902"/>
                  </a:lnTo>
                  <a:lnTo>
                    <a:pt x="2320" y="1907"/>
                  </a:lnTo>
                  <a:lnTo>
                    <a:pt x="2323" y="1909"/>
                  </a:lnTo>
                  <a:lnTo>
                    <a:pt x="2327" y="1910"/>
                  </a:lnTo>
                  <a:lnTo>
                    <a:pt x="2332" y="1911"/>
                  </a:lnTo>
                  <a:lnTo>
                    <a:pt x="2338" y="1911"/>
                  </a:lnTo>
                  <a:lnTo>
                    <a:pt x="2338" y="1911"/>
                  </a:lnTo>
                  <a:lnTo>
                    <a:pt x="2340" y="1896"/>
                  </a:lnTo>
                  <a:lnTo>
                    <a:pt x="2340" y="1882"/>
                  </a:lnTo>
                  <a:lnTo>
                    <a:pt x="2339" y="1868"/>
                  </a:lnTo>
                  <a:lnTo>
                    <a:pt x="2337" y="1855"/>
                  </a:lnTo>
                  <a:lnTo>
                    <a:pt x="2330" y="1828"/>
                  </a:lnTo>
                  <a:lnTo>
                    <a:pt x="2327" y="1816"/>
                  </a:lnTo>
                  <a:lnTo>
                    <a:pt x="2325" y="1802"/>
                  </a:lnTo>
                  <a:lnTo>
                    <a:pt x="2325" y="1802"/>
                  </a:lnTo>
                  <a:lnTo>
                    <a:pt x="2322" y="1782"/>
                  </a:lnTo>
                  <a:lnTo>
                    <a:pt x="2317" y="1764"/>
                  </a:lnTo>
                  <a:lnTo>
                    <a:pt x="2308" y="1727"/>
                  </a:lnTo>
                  <a:lnTo>
                    <a:pt x="2308" y="1727"/>
                  </a:lnTo>
                  <a:lnTo>
                    <a:pt x="2304" y="1707"/>
                  </a:lnTo>
                  <a:lnTo>
                    <a:pt x="2298" y="1687"/>
                  </a:lnTo>
                  <a:lnTo>
                    <a:pt x="2291" y="1646"/>
                  </a:lnTo>
                  <a:lnTo>
                    <a:pt x="2284" y="1607"/>
                  </a:lnTo>
                  <a:lnTo>
                    <a:pt x="2276" y="1567"/>
                  </a:lnTo>
                  <a:lnTo>
                    <a:pt x="2276" y="1567"/>
                  </a:lnTo>
                  <a:lnTo>
                    <a:pt x="2251" y="1463"/>
                  </a:lnTo>
                  <a:lnTo>
                    <a:pt x="2224" y="1359"/>
                  </a:lnTo>
                  <a:lnTo>
                    <a:pt x="2209" y="1308"/>
                  </a:lnTo>
                  <a:lnTo>
                    <a:pt x="2194" y="1257"/>
                  </a:lnTo>
                  <a:lnTo>
                    <a:pt x="2178" y="1206"/>
                  </a:lnTo>
                  <a:lnTo>
                    <a:pt x="2162" y="1156"/>
                  </a:lnTo>
                  <a:lnTo>
                    <a:pt x="2162" y="1156"/>
                  </a:lnTo>
                  <a:lnTo>
                    <a:pt x="2151" y="1125"/>
                  </a:lnTo>
                  <a:lnTo>
                    <a:pt x="2142" y="1094"/>
                  </a:lnTo>
                  <a:lnTo>
                    <a:pt x="2133" y="1063"/>
                  </a:lnTo>
                  <a:lnTo>
                    <a:pt x="2126" y="1033"/>
                  </a:lnTo>
                  <a:lnTo>
                    <a:pt x="2118" y="1002"/>
                  </a:lnTo>
                  <a:lnTo>
                    <a:pt x="2113" y="970"/>
                  </a:lnTo>
                  <a:lnTo>
                    <a:pt x="2108" y="938"/>
                  </a:lnTo>
                  <a:lnTo>
                    <a:pt x="2103" y="904"/>
                  </a:lnTo>
                  <a:lnTo>
                    <a:pt x="2103" y="904"/>
                  </a:lnTo>
                  <a:lnTo>
                    <a:pt x="2094" y="910"/>
                  </a:lnTo>
                  <a:lnTo>
                    <a:pt x="2085" y="912"/>
                  </a:lnTo>
                  <a:lnTo>
                    <a:pt x="2077" y="913"/>
                  </a:lnTo>
                  <a:lnTo>
                    <a:pt x="2069" y="913"/>
                  </a:lnTo>
                  <a:lnTo>
                    <a:pt x="2063" y="911"/>
                  </a:lnTo>
                  <a:lnTo>
                    <a:pt x="2056" y="907"/>
                  </a:lnTo>
                  <a:lnTo>
                    <a:pt x="2051" y="901"/>
                  </a:lnTo>
                  <a:lnTo>
                    <a:pt x="2045" y="896"/>
                  </a:lnTo>
                  <a:lnTo>
                    <a:pt x="2041" y="888"/>
                  </a:lnTo>
                  <a:lnTo>
                    <a:pt x="2037" y="881"/>
                  </a:lnTo>
                  <a:lnTo>
                    <a:pt x="2029" y="864"/>
                  </a:lnTo>
                  <a:lnTo>
                    <a:pt x="2024" y="846"/>
                  </a:lnTo>
                  <a:lnTo>
                    <a:pt x="2019" y="827"/>
                  </a:lnTo>
                  <a:lnTo>
                    <a:pt x="2019" y="827"/>
                  </a:lnTo>
                  <a:lnTo>
                    <a:pt x="2017" y="836"/>
                  </a:lnTo>
                  <a:lnTo>
                    <a:pt x="2014" y="839"/>
                  </a:lnTo>
                  <a:lnTo>
                    <a:pt x="2011" y="842"/>
                  </a:lnTo>
                  <a:lnTo>
                    <a:pt x="2011" y="842"/>
                  </a:lnTo>
                  <a:close/>
                  <a:moveTo>
                    <a:pt x="2040" y="844"/>
                  </a:moveTo>
                  <a:lnTo>
                    <a:pt x="2040" y="844"/>
                  </a:lnTo>
                  <a:lnTo>
                    <a:pt x="2043" y="852"/>
                  </a:lnTo>
                  <a:lnTo>
                    <a:pt x="2045" y="859"/>
                  </a:lnTo>
                  <a:lnTo>
                    <a:pt x="2048" y="868"/>
                  </a:lnTo>
                  <a:lnTo>
                    <a:pt x="2051" y="877"/>
                  </a:lnTo>
                  <a:lnTo>
                    <a:pt x="2055" y="884"/>
                  </a:lnTo>
                  <a:lnTo>
                    <a:pt x="2059" y="891"/>
                  </a:lnTo>
                  <a:lnTo>
                    <a:pt x="2064" y="893"/>
                  </a:lnTo>
                  <a:lnTo>
                    <a:pt x="2067" y="895"/>
                  </a:lnTo>
                  <a:lnTo>
                    <a:pt x="2072" y="896"/>
                  </a:lnTo>
                  <a:lnTo>
                    <a:pt x="2078" y="897"/>
                  </a:lnTo>
                  <a:lnTo>
                    <a:pt x="2078" y="897"/>
                  </a:lnTo>
                  <a:lnTo>
                    <a:pt x="2080" y="889"/>
                  </a:lnTo>
                  <a:lnTo>
                    <a:pt x="2082" y="881"/>
                  </a:lnTo>
                  <a:lnTo>
                    <a:pt x="2082" y="871"/>
                  </a:lnTo>
                  <a:lnTo>
                    <a:pt x="2082" y="863"/>
                  </a:lnTo>
                  <a:lnTo>
                    <a:pt x="2080" y="854"/>
                  </a:lnTo>
                  <a:lnTo>
                    <a:pt x="2078" y="846"/>
                  </a:lnTo>
                  <a:lnTo>
                    <a:pt x="2075" y="838"/>
                  </a:lnTo>
                  <a:lnTo>
                    <a:pt x="2071" y="832"/>
                  </a:lnTo>
                  <a:lnTo>
                    <a:pt x="2071" y="832"/>
                  </a:lnTo>
                  <a:lnTo>
                    <a:pt x="2064" y="836"/>
                  </a:lnTo>
                  <a:lnTo>
                    <a:pt x="2055" y="839"/>
                  </a:lnTo>
                  <a:lnTo>
                    <a:pt x="2040" y="844"/>
                  </a:lnTo>
                  <a:lnTo>
                    <a:pt x="2040" y="844"/>
                  </a:lnTo>
                  <a:close/>
                  <a:moveTo>
                    <a:pt x="1734" y="1141"/>
                  </a:moveTo>
                  <a:lnTo>
                    <a:pt x="1734" y="1141"/>
                  </a:lnTo>
                  <a:lnTo>
                    <a:pt x="1716" y="1141"/>
                  </a:lnTo>
                  <a:lnTo>
                    <a:pt x="1698" y="1143"/>
                  </a:lnTo>
                  <a:lnTo>
                    <a:pt x="1677" y="1145"/>
                  </a:lnTo>
                  <a:lnTo>
                    <a:pt x="1657" y="1146"/>
                  </a:lnTo>
                  <a:lnTo>
                    <a:pt x="1657" y="1146"/>
                  </a:lnTo>
                  <a:lnTo>
                    <a:pt x="1634" y="1146"/>
                  </a:lnTo>
                  <a:lnTo>
                    <a:pt x="1621" y="1145"/>
                  </a:lnTo>
                  <a:lnTo>
                    <a:pt x="1610" y="1146"/>
                  </a:lnTo>
                  <a:lnTo>
                    <a:pt x="1610" y="1146"/>
                  </a:lnTo>
                  <a:lnTo>
                    <a:pt x="1595" y="1149"/>
                  </a:lnTo>
                  <a:lnTo>
                    <a:pt x="1587" y="1151"/>
                  </a:lnTo>
                  <a:lnTo>
                    <a:pt x="1581" y="1153"/>
                  </a:lnTo>
                  <a:lnTo>
                    <a:pt x="1575" y="1157"/>
                  </a:lnTo>
                  <a:lnTo>
                    <a:pt x="1571" y="1161"/>
                  </a:lnTo>
                  <a:lnTo>
                    <a:pt x="1570" y="1164"/>
                  </a:lnTo>
                  <a:lnTo>
                    <a:pt x="1569" y="1167"/>
                  </a:lnTo>
                  <a:lnTo>
                    <a:pt x="1569" y="1171"/>
                  </a:lnTo>
                  <a:lnTo>
                    <a:pt x="1570" y="1174"/>
                  </a:lnTo>
                  <a:lnTo>
                    <a:pt x="1570" y="1174"/>
                  </a:lnTo>
                  <a:lnTo>
                    <a:pt x="1590" y="1173"/>
                  </a:lnTo>
                  <a:lnTo>
                    <a:pt x="1611" y="1172"/>
                  </a:lnTo>
                  <a:lnTo>
                    <a:pt x="1655" y="1172"/>
                  </a:lnTo>
                  <a:lnTo>
                    <a:pt x="1676" y="1171"/>
                  </a:lnTo>
                  <a:lnTo>
                    <a:pt x="1698" y="1170"/>
                  </a:lnTo>
                  <a:lnTo>
                    <a:pt x="1719" y="1168"/>
                  </a:lnTo>
                  <a:lnTo>
                    <a:pt x="1739" y="1164"/>
                  </a:lnTo>
                  <a:lnTo>
                    <a:pt x="1739" y="1164"/>
                  </a:lnTo>
                  <a:lnTo>
                    <a:pt x="1739" y="1156"/>
                  </a:lnTo>
                  <a:lnTo>
                    <a:pt x="1738" y="1151"/>
                  </a:lnTo>
                  <a:lnTo>
                    <a:pt x="1736" y="1145"/>
                  </a:lnTo>
                  <a:lnTo>
                    <a:pt x="1734" y="1141"/>
                  </a:lnTo>
                  <a:lnTo>
                    <a:pt x="1734" y="1141"/>
                  </a:lnTo>
                  <a:close/>
                  <a:moveTo>
                    <a:pt x="1587" y="1194"/>
                  </a:moveTo>
                  <a:lnTo>
                    <a:pt x="1587" y="1194"/>
                  </a:lnTo>
                  <a:lnTo>
                    <a:pt x="1592" y="1233"/>
                  </a:lnTo>
                  <a:lnTo>
                    <a:pt x="1597" y="1272"/>
                  </a:lnTo>
                  <a:lnTo>
                    <a:pt x="1610" y="1348"/>
                  </a:lnTo>
                  <a:lnTo>
                    <a:pt x="1623" y="1423"/>
                  </a:lnTo>
                  <a:lnTo>
                    <a:pt x="1628" y="1460"/>
                  </a:lnTo>
                  <a:lnTo>
                    <a:pt x="1632" y="1498"/>
                  </a:lnTo>
                  <a:lnTo>
                    <a:pt x="1632" y="1498"/>
                  </a:lnTo>
                  <a:lnTo>
                    <a:pt x="1649" y="1492"/>
                  </a:lnTo>
                  <a:lnTo>
                    <a:pt x="1666" y="1489"/>
                  </a:lnTo>
                  <a:lnTo>
                    <a:pt x="1683" y="1487"/>
                  </a:lnTo>
                  <a:lnTo>
                    <a:pt x="1699" y="1486"/>
                  </a:lnTo>
                  <a:lnTo>
                    <a:pt x="1733" y="1485"/>
                  </a:lnTo>
                  <a:lnTo>
                    <a:pt x="1753" y="1484"/>
                  </a:lnTo>
                  <a:lnTo>
                    <a:pt x="1777" y="1480"/>
                  </a:lnTo>
                  <a:lnTo>
                    <a:pt x="1777" y="1480"/>
                  </a:lnTo>
                  <a:lnTo>
                    <a:pt x="1779" y="1461"/>
                  </a:lnTo>
                  <a:lnTo>
                    <a:pt x="1779" y="1442"/>
                  </a:lnTo>
                  <a:lnTo>
                    <a:pt x="1779" y="1422"/>
                  </a:lnTo>
                  <a:lnTo>
                    <a:pt x="1777" y="1401"/>
                  </a:lnTo>
                  <a:lnTo>
                    <a:pt x="1772" y="1361"/>
                  </a:lnTo>
                  <a:lnTo>
                    <a:pt x="1767" y="1319"/>
                  </a:lnTo>
                  <a:lnTo>
                    <a:pt x="1767" y="1319"/>
                  </a:lnTo>
                  <a:lnTo>
                    <a:pt x="1764" y="1286"/>
                  </a:lnTo>
                  <a:lnTo>
                    <a:pt x="1759" y="1252"/>
                  </a:lnTo>
                  <a:lnTo>
                    <a:pt x="1755" y="1235"/>
                  </a:lnTo>
                  <a:lnTo>
                    <a:pt x="1752" y="1220"/>
                  </a:lnTo>
                  <a:lnTo>
                    <a:pt x="1747" y="1204"/>
                  </a:lnTo>
                  <a:lnTo>
                    <a:pt x="1741" y="1189"/>
                  </a:lnTo>
                  <a:lnTo>
                    <a:pt x="1741" y="1189"/>
                  </a:lnTo>
                  <a:lnTo>
                    <a:pt x="1706" y="1188"/>
                  </a:lnTo>
                  <a:lnTo>
                    <a:pt x="1665" y="1189"/>
                  </a:lnTo>
                  <a:lnTo>
                    <a:pt x="1624" y="1190"/>
                  </a:lnTo>
                  <a:lnTo>
                    <a:pt x="1587" y="1194"/>
                  </a:lnTo>
                  <a:lnTo>
                    <a:pt x="1587" y="1194"/>
                  </a:lnTo>
                  <a:close/>
                  <a:moveTo>
                    <a:pt x="598" y="1403"/>
                  </a:moveTo>
                  <a:lnTo>
                    <a:pt x="598" y="1403"/>
                  </a:lnTo>
                  <a:lnTo>
                    <a:pt x="579" y="1408"/>
                  </a:lnTo>
                  <a:lnTo>
                    <a:pt x="559" y="1412"/>
                  </a:lnTo>
                  <a:lnTo>
                    <a:pt x="539" y="1417"/>
                  </a:lnTo>
                  <a:lnTo>
                    <a:pt x="521" y="1425"/>
                  </a:lnTo>
                  <a:lnTo>
                    <a:pt x="521" y="1425"/>
                  </a:lnTo>
                  <a:lnTo>
                    <a:pt x="520" y="1428"/>
                  </a:lnTo>
                  <a:lnTo>
                    <a:pt x="518" y="1431"/>
                  </a:lnTo>
                  <a:lnTo>
                    <a:pt x="512" y="1437"/>
                  </a:lnTo>
                  <a:lnTo>
                    <a:pt x="509" y="1440"/>
                  </a:lnTo>
                  <a:lnTo>
                    <a:pt x="508" y="1443"/>
                  </a:lnTo>
                  <a:lnTo>
                    <a:pt x="507" y="1445"/>
                  </a:lnTo>
                  <a:lnTo>
                    <a:pt x="508" y="1448"/>
                  </a:lnTo>
                  <a:lnTo>
                    <a:pt x="508" y="1448"/>
                  </a:lnTo>
                  <a:lnTo>
                    <a:pt x="517" y="1443"/>
                  </a:lnTo>
                  <a:lnTo>
                    <a:pt x="528" y="1438"/>
                  </a:lnTo>
                  <a:lnTo>
                    <a:pt x="541" y="1433"/>
                  </a:lnTo>
                  <a:lnTo>
                    <a:pt x="554" y="1430"/>
                  </a:lnTo>
                  <a:lnTo>
                    <a:pt x="554" y="1430"/>
                  </a:lnTo>
                  <a:lnTo>
                    <a:pt x="573" y="1426"/>
                  </a:lnTo>
                  <a:lnTo>
                    <a:pt x="595" y="1423"/>
                  </a:lnTo>
                  <a:lnTo>
                    <a:pt x="633" y="1417"/>
                  </a:lnTo>
                  <a:lnTo>
                    <a:pt x="633" y="1417"/>
                  </a:lnTo>
                  <a:lnTo>
                    <a:pt x="641" y="1416"/>
                  </a:lnTo>
                  <a:lnTo>
                    <a:pt x="649" y="1416"/>
                  </a:lnTo>
                  <a:lnTo>
                    <a:pt x="652" y="1415"/>
                  </a:lnTo>
                  <a:lnTo>
                    <a:pt x="656" y="1413"/>
                  </a:lnTo>
                  <a:lnTo>
                    <a:pt x="658" y="1411"/>
                  </a:lnTo>
                  <a:lnTo>
                    <a:pt x="660" y="1408"/>
                  </a:lnTo>
                  <a:lnTo>
                    <a:pt x="660" y="1408"/>
                  </a:lnTo>
                  <a:lnTo>
                    <a:pt x="654" y="1402"/>
                  </a:lnTo>
                  <a:lnTo>
                    <a:pt x="646" y="1400"/>
                  </a:lnTo>
                  <a:lnTo>
                    <a:pt x="639" y="1399"/>
                  </a:lnTo>
                  <a:lnTo>
                    <a:pt x="630" y="1399"/>
                  </a:lnTo>
                  <a:lnTo>
                    <a:pt x="614" y="1401"/>
                  </a:lnTo>
                  <a:lnTo>
                    <a:pt x="598" y="1403"/>
                  </a:lnTo>
                  <a:lnTo>
                    <a:pt x="598" y="1403"/>
                  </a:lnTo>
                  <a:close/>
                  <a:moveTo>
                    <a:pt x="1846" y="1500"/>
                  </a:moveTo>
                  <a:lnTo>
                    <a:pt x="1846" y="1500"/>
                  </a:lnTo>
                  <a:lnTo>
                    <a:pt x="1842" y="1498"/>
                  </a:lnTo>
                  <a:lnTo>
                    <a:pt x="1837" y="1497"/>
                  </a:lnTo>
                  <a:lnTo>
                    <a:pt x="1822" y="1497"/>
                  </a:lnTo>
                  <a:lnTo>
                    <a:pt x="1807" y="1499"/>
                  </a:lnTo>
                  <a:lnTo>
                    <a:pt x="1794" y="1500"/>
                  </a:lnTo>
                  <a:lnTo>
                    <a:pt x="1794" y="1500"/>
                  </a:lnTo>
                  <a:lnTo>
                    <a:pt x="1770" y="1501"/>
                  </a:lnTo>
                  <a:lnTo>
                    <a:pt x="1747" y="1501"/>
                  </a:lnTo>
                  <a:lnTo>
                    <a:pt x="1722" y="1501"/>
                  </a:lnTo>
                  <a:lnTo>
                    <a:pt x="1698" y="1502"/>
                  </a:lnTo>
                  <a:lnTo>
                    <a:pt x="1674" y="1505"/>
                  </a:lnTo>
                  <a:lnTo>
                    <a:pt x="1663" y="1507"/>
                  </a:lnTo>
                  <a:lnTo>
                    <a:pt x="1651" y="1509"/>
                  </a:lnTo>
                  <a:lnTo>
                    <a:pt x="1641" y="1514"/>
                  </a:lnTo>
                  <a:lnTo>
                    <a:pt x="1630" y="1518"/>
                  </a:lnTo>
                  <a:lnTo>
                    <a:pt x="1620" y="1523"/>
                  </a:lnTo>
                  <a:lnTo>
                    <a:pt x="1612" y="1530"/>
                  </a:lnTo>
                  <a:lnTo>
                    <a:pt x="1612" y="1530"/>
                  </a:lnTo>
                  <a:lnTo>
                    <a:pt x="1611" y="1548"/>
                  </a:lnTo>
                  <a:lnTo>
                    <a:pt x="1611" y="1567"/>
                  </a:lnTo>
                  <a:lnTo>
                    <a:pt x="1611" y="1585"/>
                  </a:lnTo>
                  <a:lnTo>
                    <a:pt x="1612" y="1605"/>
                  </a:lnTo>
                  <a:lnTo>
                    <a:pt x="1617" y="1642"/>
                  </a:lnTo>
                  <a:lnTo>
                    <a:pt x="1623" y="1677"/>
                  </a:lnTo>
                  <a:lnTo>
                    <a:pt x="1623" y="1677"/>
                  </a:lnTo>
                  <a:lnTo>
                    <a:pt x="1620" y="1690"/>
                  </a:lnTo>
                  <a:lnTo>
                    <a:pt x="1619" y="1704"/>
                  </a:lnTo>
                  <a:lnTo>
                    <a:pt x="1618" y="1716"/>
                  </a:lnTo>
                  <a:lnTo>
                    <a:pt x="1620" y="1729"/>
                  </a:lnTo>
                  <a:lnTo>
                    <a:pt x="1623" y="1740"/>
                  </a:lnTo>
                  <a:lnTo>
                    <a:pt x="1627" y="1750"/>
                  </a:lnTo>
                  <a:lnTo>
                    <a:pt x="1630" y="1755"/>
                  </a:lnTo>
                  <a:lnTo>
                    <a:pt x="1633" y="1758"/>
                  </a:lnTo>
                  <a:lnTo>
                    <a:pt x="1638" y="1761"/>
                  </a:lnTo>
                  <a:lnTo>
                    <a:pt x="1642" y="1764"/>
                  </a:lnTo>
                  <a:lnTo>
                    <a:pt x="1642" y="1764"/>
                  </a:lnTo>
                  <a:lnTo>
                    <a:pt x="1651" y="1768"/>
                  </a:lnTo>
                  <a:lnTo>
                    <a:pt x="1663" y="1771"/>
                  </a:lnTo>
                  <a:lnTo>
                    <a:pt x="1675" y="1772"/>
                  </a:lnTo>
                  <a:lnTo>
                    <a:pt x="1688" y="1772"/>
                  </a:lnTo>
                  <a:lnTo>
                    <a:pt x="1714" y="1770"/>
                  </a:lnTo>
                  <a:lnTo>
                    <a:pt x="1737" y="1766"/>
                  </a:lnTo>
                  <a:lnTo>
                    <a:pt x="1737" y="1766"/>
                  </a:lnTo>
                  <a:lnTo>
                    <a:pt x="1737" y="1750"/>
                  </a:lnTo>
                  <a:lnTo>
                    <a:pt x="1737" y="1744"/>
                  </a:lnTo>
                  <a:lnTo>
                    <a:pt x="1737" y="1736"/>
                  </a:lnTo>
                  <a:lnTo>
                    <a:pt x="1737" y="1736"/>
                  </a:lnTo>
                  <a:lnTo>
                    <a:pt x="1725" y="1734"/>
                  </a:lnTo>
                  <a:lnTo>
                    <a:pt x="1715" y="1734"/>
                  </a:lnTo>
                  <a:lnTo>
                    <a:pt x="1694" y="1733"/>
                  </a:lnTo>
                  <a:lnTo>
                    <a:pt x="1686" y="1732"/>
                  </a:lnTo>
                  <a:lnTo>
                    <a:pt x="1677" y="1730"/>
                  </a:lnTo>
                  <a:lnTo>
                    <a:pt x="1671" y="1726"/>
                  </a:lnTo>
                  <a:lnTo>
                    <a:pt x="1668" y="1722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59" y="1672"/>
                  </a:lnTo>
                  <a:lnTo>
                    <a:pt x="1657" y="1648"/>
                  </a:lnTo>
                  <a:lnTo>
                    <a:pt x="1656" y="1625"/>
                  </a:lnTo>
                  <a:lnTo>
                    <a:pt x="1657" y="1603"/>
                  </a:lnTo>
                  <a:lnTo>
                    <a:pt x="1658" y="1592"/>
                  </a:lnTo>
                  <a:lnTo>
                    <a:pt x="1661" y="1582"/>
                  </a:lnTo>
                  <a:lnTo>
                    <a:pt x="1663" y="1573"/>
                  </a:lnTo>
                  <a:lnTo>
                    <a:pt x="1668" y="1563"/>
                  </a:lnTo>
                  <a:lnTo>
                    <a:pt x="1673" y="1554"/>
                  </a:lnTo>
                  <a:lnTo>
                    <a:pt x="1679" y="1547"/>
                  </a:lnTo>
                  <a:lnTo>
                    <a:pt x="1679" y="1547"/>
                  </a:lnTo>
                  <a:lnTo>
                    <a:pt x="1688" y="1547"/>
                  </a:lnTo>
                  <a:lnTo>
                    <a:pt x="1696" y="1546"/>
                  </a:lnTo>
                  <a:lnTo>
                    <a:pt x="1716" y="1543"/>
                  </a:lnTo>
                  <a:lnTo>
                    <a:pt x="1736" y="1539"/>
                  </a:lnTo>
                  <a:lnTo>
                    <a:pt x="1747" y="1539"/>
                  </a:lnTo>
                  <a:lnTo>
                    <a:pt x="1757" y="1539"/>
                  </a:lnTo>
                  <a:lnTo>
                    <a:pt x="1757" y="1539"/>
                  </a:lnTo>
                  <a:lnTo>
                    <a:pt x="1793" y="1542"/>
                  </a:lnTo>
                  <a:lnTo>
                    <a:pt x="1811" y="1544"/>
                  </a:lnTo>
                  <a:lnTo>
                    <a:pt x="1818" y="1545"/>
                  </a:lnTo>
                  <a:lnTo>
                    <a:pt x="1824" y="1547"/>
                  </a:lnTo>
                  <a:lnTo>
                    <a:pt x="1824" y="1547"/>
                  </a:lnTo>
                  <a:lnTo>
                    <a:pt x="1829" y="1549"/>
                  </a:lnTo>
                  <a:lnTo>
                    <a:pt x="1832" y="1553"/>
                  </a:lnTo>
                  <a:lnTo>
                    <a:pt x="1835" y="1559"/>
                  </a:lnTo>
                  <a:lnTo>
                    <a:pt x="1837" y="1564"/>
                  </a:lnTo>
                  <a:lnTo>
                    <a:pt x="1838" y="1577"/>
                  </a:lnTo>
                  <a:lnTo>
                    <a:pt x="1839" y="1592"/>
                  </a:lnTo>
                  <a:lnTo>
                    <a:pt x="1839" y="1592"/>
                  </a:lnTo>
                  <a:lnTo>
                    <a:pt x="1842" y="1619"/>
                  </a:lnTo>
                  <a:lnTo>
                    <a:pt x="1846" y="1645"/>
                  </a:lnTo>
                  <a:lnTo>
                    <a:pt x="1850" y="1671"/>
                  </a:lnTo>
                  <a:lnTo>
                    <a:pt x="1851" y="1683"/>
                  </a:lnTo>
                  <a:lnTo>
                    <a:pt x="1850" y="1692"/>
                  </a:lnTo>
                  <a:lnTo>
                    <a:pt x="1850" y="1692"/>
                  </a:lnTo>
                  <a:lnTo>
                    <a:pt x="1848" y="1698"/>
                  </a:lnTo>
                  <a:lnTo>
                    <a:pt x="1846" y="1702"/>
                  </a:lnTo>
                  <a:lnTo>
                    <a:pt x="1839" y="1710"/>
                  </a:lnTo>
                  <a:lnTo>
                    <a:pt x="1831" y="1717"/>
                  </a:lnTo>
                  <a:lnTo>
                    <a:pt x="1828" y="1721"/>
                  </a:lnTo>
                  <a:lnTo>
                    <a:pt x="1826" y="1725"/>
                  </a:lnTo>
                  <a:lnTo>
                    <a:pt x="1826" y="1725"/>
                  </a:lnTo>
                  <a:lnTo>
                    <a:pt x="1821" y="1727"/>
                  </a:lnTo>
                  <a:lnTo>
                    <a:pt x="1816" y="1728"/>
                  </a:lnTo>
                  <a:lnTo>
                    <a:pt x="1813" y="1728"/>
                  </a:lnTo>
                  <a:lnTo>
                    <a:pt x="1809" y="1729"/>
                  </a:lnTo>
                  <a:lnTo>
                    <a:pt x="1809" y="1729"/>
                  </a:lnTo>
                  <a:lnTo>
                    <a:pt x="1808" y="1737"/>
                  </a:lnTo>
                  <a:lnTo>
                    <a:pt x="1809" y="1747"/>
                  </a:lnTo>
                  <a:lnTo>
                    <a:pt x="1811" y="1756"/>
                  </a:lnTo>
                  <a:lnTo>
                    <a:pt x="1814" y="1764"/>
                  </a:lnTo>
                  <a:lnTo>
                    <a:pt x="1814" y="1764"/>
                  </a:lnTo>
                  <a:lnTo>
                    <a:pt x="1822" y="1765"/>
                  </a:lnTo>
                  <a:lnTo>
                    <a:pt x="1829" y="1765"/>
                  </a:lnTo>
                  <a:lnTo>
                    <a:pt x="1836" y="1764"/>
                  </a:lnTo>
                  <a:lnTo>
                    <a:pt x="1842" y="1763"/>
                  </a:lnTo>
                  <a:lnTo>
                    <a:pt x="1847" y="1762"/>
                  </a:lnTo>
                  <a:lnTo>
                    <a:pt x="1852" y="1759"/>
                  </a:lnTo>
                  <a:lnTo>
                    <a:pt x="1856" y="1757"/>
                  </a:lnTo>
                  <a:lnTo>
                    <a:pt x="1859" y="1752"/>
                  </a:lnTo>
                  <a:lnTo>
                    <a:pt x="1866" y="1745"/>
                  </a:lnTo>
                  <a:lnTo>
                    <a:pt x="1870" y="1735"/>
                  </a:lnTo>
                  <a:lnTo>
                    <a:pt x="1872" y="1724"/>
                  </a:lnTo>
                  <a:lnTo>
                    <a:pt x="1873" y="1712"/>
                  </a:lnTo>
                  <a:lnTo>
                    <a:pt x="1874" y="1699"/>
                  </a:lnTo>
                  <a:lnTo>
                    <a:pt x="1873" y="1686"/>
                  </a:lnTo>
                  <a:lnTo>
                    <a:pt x="1871" y="1660"/>
                  </a:lnTo>
                  <a:lnTo>
                    <a:pt x="1869" y="1637"/>
                  </a:lnTo>
                  <a:lnTo>
                    <a:pt x="1869" y="1627"/>
                  </a:lnTo>
                  <a:lnTo>
                    <a:pt x="1869" y="1618"/>
                  </a:lnTo>
                  <a:lnTo>
                    <a:pt x="1869" y="1618"/>
                  </a:lnTo>
                  <a:lnTo>
                    <a:pt x="1869" y="1615"/>
                  </a:lnTo>
                  <a:lnTo>
                    <a:pt x="1868" y="1614"/>
                  </a:lnTo>
                  <a:lnTo>
                    <a:pt x="1865" y="1614"/>
                  </a:lnTo>
                  <a:lnTo>
                    <a:pt x="1860" y="1613"/>
                  </a:lnTo>
                  <a:lnTo>
                    <a:pt x="1859" y="1612"/>
                  </a:lnTo>
                  <a:lnTo>
                    <a:pt x="1859" y="1610"/>
                  </a:lnTo>
                  <a:lnTo>
                    <a:pt x="1859" y="1610"/>
                  </a:lnTo>
                  <a:lnTo>
                    <a:pt x="1861" y="1608"/>
                  </a:lnTo>
                  <a:lnTo>
                    <a:pt x="1863" y="1606"/>
                  </a:lnTo>
                  <a:lnTo>
                    <a:pt x="1866" y="1603"/>
                  </a:lnTo>
                  <a:lnTo>
                    <a:pt x="1867" y="1601"/>
                  </a:lnTo>
                  <a:lnTo>
                    <a:pt x="1867" y="1599"/>
                  </a:lnTo>
                  <a:lnTo>
                    <a:pt x="1867" y="1599"/>
                  </a:lnTo>
                  <a:lnTo>
                    <a:pt x="1863" y="1588"/>
                  </a:lnTo>
                  <a:lnTo>
                    <a:pt x="1862" y="1574"/>
                  </a:lnTo>
                  <a:lnTo>
                    <a:pt x="1861" y="1546"/>
                  </a:lnTo>
                  <a:lnTo>
                    <a:pt x="1860" y="1532"/>
                  </a:lnTo>
                  <a:lnTo>
                    <a:pt x="1858" y="1519"/>
                  </a:lnTo>
                  <a:lnTo>
                    <a:pt x="1856" y="1513"/>
                  </a:lnTo>
                  <a:lnTo>
                    <a:pt x="1854" y="1508"/>
                  </a:lnTo>
                  <a:lnTo>
                    <a:pt x="1851" y="1503"/>
                  </a:lnTo>
                  <a:lnTo>
                    <a:pt x="1846" y="1500"/>
                  </a:lnTo>
                  <a:lnTo>
                    <a:pt x="1846" y="1500"/>
                  </a:lnTo>
                  <a:close/>
                  <a:moveTo>
                    <a:pt x="406" y="2088"/>
                  </a:moveTo>
                  <a:lnTo>
                    <a:pt x="406" y="2088"/>
                  </a:lnTo>
                  <a:lnTo>
                    <a:pt x="415" y="2129"/>
                  </a:lnTo>
                  <a:lnTo>
                    <a:pt x="424" y="2172"/>
                  </a:lnTo>
                  <a:lnTo>
                    <a:pt x="424" y="2172"/>
                  </a:lnTo>
                  <a:lnTo>
                    <a:pt x="437" y="2225"/>
                  </a:lnTo>
                  <a:lnTo>
                    <a:pt x="449" y="2278"/>
                  </a:lnTo>
                  <a:lnTo>
                    <a:pt x="455" y="2304"/>
                  </a:lnTo>
                  <a:lnTo>
                    <a:pt x="463" y="2330"/>
                  </a:lnTo>
                  <a:lnTo>
                    <a:pt x="472" y="2354"/>
                  </a:lnTo>
                  <a:lnTo>
                    <a:pt x="481" y="2379"/>
                  </a:lnTo>
                  <a:lnTo>
                    <a:pt x="481" y="2379"/>
                  </a:lnTo>
                  <a:lnTo>
                    <a:pt x="487" y="2382"/>
                  </a:lnTo>
                  <a:lnTo>
                    <a:pt x="492" y="2385"/>
                  </a:lnTo>
                  <a:lnTo>
                    <a:pt x="498" y="2388"/>
                  </a:lnTo>
                  <a:lnTo>
                    <a:pt x="504" y="2392"/>
                  </a:lnTo>
                  <a:lnTo>
                    <a:pt x="504" y="2392"/>
                  </a:lnTo>
                  <a:lnTo>
                    <a:pt x="513" y="2391"/>
                  </a:lnTo>
                  <a:lnTo>
                    <a:pt x="522" y="2392"/>
                  </a:lnTo>
                  <a:lnTo>
                    <a:pt x="530" y="2393"/>
                  </a:lnTo>
                  <a:lnTo>
                    <a:pt x="539" y="2394"/>
                  </a:lnTo>
                  <a:lnTo>
                    <a:pt x="539" y="2394"/>
                  </a:lnTo>
                  <a:lnTo>
                    <a:pt x="558" y="2393"/>
                  </a:lnTo>
                  <a:lnTo>
                    <a:pt x="578" y="2390"/>
                  </a:lnTo>
                  <a:lnTo>
                    <a:pt x="597" y="2385"/>
                  </a:lnTo>
                  <a:lnTo>
                    <a:pt x="616" y="2380"/>
                  </a:lnTo>
                  <a:lnTo>
                    <a:pt x="654" y="2367"/>
                  </a:lnTo>
                  <a:lnTo>
                    <a:pt x="672" y="2361"/>
                  </a:lnTo>
                  <a:lnTo>
                    <a:pt x="690" y="2355"/>
                  </a:lnTo>
                  <a:lnTo>
                    <a:pt x="690" y="2355"/>
                  </a:lnTo>
                  <a:lnTo>
                    <a:pt x="721" y="2349"/>
                  </a:lnTo>
                  <a:lnTo>
                    <a:pt x="755" y="2340"/>
                  </a:lnTo>
                  <a:lnTo>
                    <a:pt x="755" y="2340"/>
                  </a:lnTo>
                  <a:lnTo>
                    <a:pt x="790" y="2333"/>
                  </a:lnTo>
                  <a:lnTo>
                    <a:pt x="824" y="2326"/>
                  </a:lnTo>
                  <a:lnTo>
                    <a:pt x="896" y="2315"/>
                  </a:lnTo>
                  <a:lnTo>
                    <a:pt x="968" y="2303"/>
                  </a:lnTo>
                  <a:lnTo>
                    <a:pt x="1004" y="2295"/>
                  </a:lnTo>
                  <a:lnTo>
                    <a:pt x="1039" y="2288"/>
                  </a:lnTo>
                  <a:lnTo>
                    <a:pt x="1039" y="2288"/>
                  </a:lnTo>
                  <a:lnTo>
                    <a:pt x="1073" y="2281"/>
                  </a:lnTo>
                  <a:lnTo>
                    <a:pt x="1106" y="2275"/>
                  </a:lnTo>
                  <a:lnTo>
                    <a:pt x="1106" y="2275"/>
                  </a:lnTo>
                  <a:lnTo>
                    <a:pt x="1133" y="2269"/>
                  </a:lnTo>
                  <a:lnTo>
                    <a:pt x="1160" y="2262"/>
                  </a:lnTo>
                  <a:lnTo>
                    <a:pt x="1211" y="2247"/>
                  </a:lnTo>
                  <a:lnTo>
                    <a:pt x="1315" y="2215"/>
                  </a:lnTo>
                  <a:lnTo>
                    <a:pt x="1315" y="2215"/>
                  </a:lnTo>
                  <a:lnTo>
                    <a:pt x="1354" y="2204"/>
                  </a:lnTo>
                  <a:lnTo>
                    <a:pt x="1392" y="2194"/>
                  </a:lnTo>
                  <a:lnTo>
                    <a:pt x="1431" y="2183"/>
                  </a:lnTo>
                  <a:lnTo>
                    <a:pt x="1468" y="2172"/>
                  </a:lnTo>
                  <a:lnTo>
                    <a:pt x="1468" y="2172"/>
                  </a:lnTo>
                  <a:lnTo>
                    <a:pt x="1526" y="2153"/>
                  </a:lnTo>
                  <a:lnTo>
                    <a:pt x="1582" y="2136"/>
                  </a:lnTo>
                  <a:lnTo>
                    <a:pt x="1639" y="2120"/>
                  </a:lnTo>
                  <a:lnTo>
                    <a:pt x="1666" y="2112"/>
                  </a:lnTo>
                  <a:lnTo>
                    <a:pt x="1696" y="2106"/>
                  </a:lnTo>
                  <a:lnTo>
                    <a:pt x="1696" y="2106"/>
                  </a:lnTo>
                  <a:lnTo>
                    <a:pt x="1796" y="2086"/>
                  </a:lnTo>
                  <a:lnTo>
                    <a:pt x="1846" y="2076"/>
                  </a:lnTo>
                  <a:lnTo>
                    <a:pt x="1891" y="2065"/>
                  </a:lnTo>
                  <a:lnTo>
                    <a:pt x="1891" y="2065"/>
                  </a:lnTo>
                  <a:lnTo>
                    <a:pt x="1901" y="2063"/>
                  </a:lnTo>
                  <a:lnTo>
                    <a:pt x="1911" y="2061"/>
                  </a:lnTo>
                  <a:lnTo>
                    <a:pt x="1911" y="2061"/>
                  </a:lnTo>
                  <a:lnTo>
                    <a:pt x="1943" y="2051"/>
                  </a:lnTo>
                  <a:lnTo>
                    <a:pt x="1977" y="2043"/>
                  </a:lnTo>
                  <a:lnTo>
                    <a:pt x="2011" y="2035"/>
                  </a:lnTo>
                  <a:lnTo>
                    <a:pt x="2047" y="2028"/>
                  </a:lnTo>
                  <a:lnTo>
                    <a:pt x="2116" y="2015"/>
                  </a:lnTo>
                  <a:lnTo>
                    <a:pt x="2183" y="2003"/>
                  </a:lnTo>
                  <a:lnTo>
                    <a:pt x="2183" y="2003"/>
                  </a:lnTo>
                  <a:lnTo>
                    <a:pt x="2199" y="1988"/>
                  </a:lnTo>
                  <a:lnTo>
                    <a:pt x="2215" y="1973"/>
                  </a:lnTo>
                  <a:lnTo>
                    <a:pt x="2215" y="1973"/>
                  </a:lnTo>
                  <a:lnTo>
                    <a:pt x="2218" y="1947"/>
                  </a:lnTo>
                  <a:lnTo>
                    <a:pt x="2218" y="1921"/>
                  </a:lnTo>
                  <a:lnTo>
                    <a:pt x="2217" y="1894"/>
                  </a:lnTo>
                  <a:lnTo>
                    <a:pt x="2215" y="1880"/>
                  </a:lnTo>
                  <a:lnTo>
                    <a:pt x="2213" y="1868"/>
                  </a:lnTo>
                  <a:lnTo>
                    <a:pt x="2213" y="1868"/>
                  </a:lnTo>
                  <a:lnTo>
                    <a:pt x="2206" y="1842"/>
                  </a:lnTo>
                  <a:lnTo>
                    <a:pt x="2198" y="1816"/>
                  </a:lnTo>
                  <a:lnTo>
                    <a:pt x="2189" y="1790"/>
                  </a:lnTo>
                  <a:lnTo>
                    <a:pt x="2180" y="1764"/>
                  </a:lnTo>
                  <a:lnTo>
                    <a:pt x="2180" y="1764"/>
                  </a:lnTo>
                  <a:lnTo>
                    <a:pt x="2172" y="1737"/>
                  </a:lnTo>
                  <a:lnTo>
                    <a:pt x="2162" y="1712"/>
                  </a:lnTo>
                  <a:lnTo>
                    <a:pt x="2153" y="1686"/>
                  </a:lnTo>
                  <a:lnTo>
                    <a:pt x="2145" y="1661"/>
                  </a:lnTo>
                  <a:lnTo>
                    <a:pt x="2145" y="1661"/>
                  </a:lnTo>
                  <a:lnTo>
                    <a:pt x="2141" y="1645"/>
                  </a:lnTo>
                  <a:lnTo>
                    <a:pt x="2139" y="1630"/>
                  </a:lnTo>
                  <a:lnTo>
                    <a:pt x="2135" y="1615"/>
                  </a:lnTo>
                  <a:lnTo>
                    <a:pt x="2131" y="1601"/>
                  </a:lnTo>
                  <a:lnTo>
                    <a:pt x="2131" y="1601"/>
                  </a:lnTo>
                  <a:lnTo>
                    <a:pt x="2124" y="1573"/>
                  </a:lnTo>
                  <a:lnTo>
                    <a:pt x="2116" y="1543"/>
                  </a:lnTo>
                  <a:lnTo>
                    <a:pt x="2116" y="1543"/>
                  </a:lnTo>
                  <a:lnTo>
                    <a:pt x="2115" y="1542"/>
                  </a:lnTo>
                  <a:lnTo>
                    <a:pt x="2113" y="1540"/>
                  </a:lnTo>
                  <a:lnTo>
                    <a:pt x="2113" y="1540"/>
                  </a:lnTo>
                  <a:lnTo>
                    <a:pt x="2086" y="1552"/>
                  </a:lnTo>
                  <a:lnTo>
                    <a:pt x="2057" y="1563"/>
                  </a:lnTo>
                  <a:lnTo>
                    <a:pt x="2029" y="1571"/>
                  </a:lnTo>
                  <a:lnTo>
                    <a:pt x="2001" y="1579"/>
                  </a:lnTo>
                  <a:lnTo>
                    <a:pt x="1942" y="1594"/>
                  </a:lnTo>
                  <a:lnTo>
                    <a:pt x="1912" y="1601"/>
                  </a:lnTo>
                  <a:lnTo>
                    <a:pt x="1882" y="1610"/>
                  </a:lnTo>
                  <a:lnTo>
                    <a:pt x="1882" y="1610"/>
                  </a:lnTo>
                  <a:lnTo>
                    <a:pt x="1883" y="1625"/>
                  </a:lnTo>
                  <a:lnTo>
                    <a:pt x="1884" y="1641"/>
                  </a:lnTo>
                  <a:lnTo>
                    <a:pt x="1887" y="1674"/>
                  </a:lnTo>
                  <a:lnTo>
                    <a:pt x="1890" y="1707"/>
                  </a:lnTo>
                  <a:lnTo>
                    <a:pt x="1890" y="1724"/>
                  </a:lnTo>
                  <a:lnTo>
                    <a:pt x="1889" y="1739"/>
                  </a:lnTo>
                  <a:lnTo>
                    <a:pt x="1889" y="1739"/>
                  </a:lnTo>
                  <a:lnTo>
                    <a:pt x="1888" y="1745"/>
                  </a:lnTo>
                  <a:lnTo>
                    <a:pt x="1886" y="1752"/>
                  </a:lnTo>
                  <a:lnTo>
                    <a:pt x="1883" y="1759"/>
                  </a:lnTo>
                  <a:lnTo>
                    <a:pt x="1880" y="1764"/>
                  </a:lnTo>
                  <a:lnTo>
                    <a:pt x="1875" y="1768"/>
                  </a:lnTo>
                  <a:lnTo>
                    <a:pt x="1869" y="1773"/>
                  </a:lnTo>
                  <a:lnTo>
                    <a:pt x="1862" y="1776"/>
                  </a:lnTo>
                  <a:lnTo>
                    <a:pt x="1856" y="1777"/>
                  </a:lnTo>
                  <a:lnTo>
                    <a:pt x="1856" y="1777"/>
                  </a:lnTo>
                  <a:lnTo>
                    <a:pt x="1859" y="1790"/>
                  </a:lnTo>
                  <a:lnTo>
                    <a:pt x="1862" y="1804"/>
                  </a:lnTo>
                  <a:lnTo>
                    <a:pt x="1866" y="1820"/>
                  </a:lnTo>
                  <a:lnTo>
                    <a:pt x="1867" y="1836"/>
                  </a:lnTo>
                  <a:lnTo>
                    <a:pt x="1867" y="1836"/>
                  </a:lnTo>
                  <a:lnTo>
                    <a:pt x="1869" y="1872"/>
                  </a:lnTo>
                  <a:lnTo>
                    <a:pt x="1868" y="1891"/>
                  </a:lnTo>
                  <a:lnTo>
                    <a:pt x="1867" y="1906"/>
                  </a:lnTo>
                  <a:lnTo>
                    <a:pt x="1867" y="1906"/>
                  </a:lnTo>
                  <a:lnTo>
                    <a:pt x="1866" y="1911"/>
                  </a:lnTo>
                  <a:lnTo>
                    <a:pt x="1862" y="1915"/>
                  </a:lnTo>
                  <a:lnTo>
                    <a:pt x="1859" y="1918"/>
                  </a:lnTo>
                  <a:lnTo>
                    <a:pt x="1855" y="1922"/>
                  </a:lnTo>
                  <a:lnTo>
                    <a:pt x="1847" y="1927"/>
                  </a:lnTo>
                  <a:lnTo>
                    <a:pt x="1841" y="1931"/>
                  </a:lnTo>
                  <a:lnTo>
                    <a:pt x="1841" y="1931"/>
                  </a:lnTo>
                  <a:lnTo>
                    <a:pt x="1836" y="1937"/>
                  </a:lnTo>
                  <a:lnTo>
                    <a:pt x="1830" y="1942"/>
                  </a:lnTo>
                  <a:lnTo>
                    <a:pt x="1821" y="1955"/>
                  </a:lnTo>
                  <a:lnTo>
                    <a:pt x="1815" y="1960"/>
                  </a:lnTo>
                  <a:lnTo>
                    <a:pt x="1810" y="1966"/>
                  </a:lnTo>
                  <a:lnTo>
                    <a:pt x="1804" y="1970"/>
                  </a:lnTo>
                  <a:lnTo>
                    <a:pt x="1796" y="1973"/>
                  </a:lnTo>
                  <a:lnTo>
                    <a:pt x="1796" y="1973"/>
                  </a:lnTo>
                  <a:lnTo>
                    <a:pt x="1791" y="1969"/>
                  </a:lnTo>
                  <a:lnTo>
                    <a:pt x="1785" y="1962"/>
                  </a:lnTo>
                  <a:lnTo>
                    <a:pt x="1777" y="1951"/>
                  </a:lnTo>
                  <a:lnTo>
                    <a:pt x="1768" y="1938"/>
                  </a:lnTo>
                  <a:lnTo>
                    <a:pt x="1764" y="1932"/>
                  </a:lnTo>
                  <a:lnTo>
                    <a:pt x="1760" y="1928"/>
                  </a:lnTo>
                  <a:lnTo>
                    <a:pt x="1760" y="1928"/>
                  </a:lnTo>
                  <a:lnTo>
                    <a:pt x="1724" y="1895"/>
                  </a:lnTo>
                  <a:lnTo>
                    <a:pt x="1707" y="1879"/>
                  </a:lnTo>
                  <a:lnTo>
                    <a:pt x="1700" y="1872"/>
                  </a:lnTo>
                  <a:lnTo>
                    <a:pt x="1692" y="1868"/>
                  </a:lnTo>
                  <a:lnTo>
                    <a:pt x="1692" y="1868"/>
                  </a:lnTo>
                  <a:lnTo>
                    <a:pt x="1686" y="1864"/>
                  </a:lnTo>
                  <a:lnTo>
                    <a:pt x="1679" y="1862"/>
                  </a:lnTo>
                  <a:lnTo>
                    <a:pt x="1674" y="1860"/>
                  </a:lnTo>
                  <a:lnTo>
                    <a:pt x="1672" y="1857"/>
                  </a:lnTo>
                  <a:lnTo>
                    <a:pt x="1670" y="1854"/>
                  </a:lnTo>
                  <a:lnTo>
                    <a:pt x="1670" y="1854"/>
                  </a:lnTo>
                  <a:lnTo>
                    <a:pt x="1668" y="1851"/>
                  </a:lnTo>
                  <a:lnTo>
                    <a:pt x="1666" y="1848"/>
                  </a:lnTo>
                  <a:lnTo>
                    <a:pt x="1668" y="1845"/>
                  </a:lnTo>
                  <a:lnTo>
                    <a:pt x="1668" y="1842"/>
                  </a:lnTo>
                  <a:lnTo>
                    <a:pt x="1670" y="1836"/>
                  </a:lnTo>
                  <a:lnTo>
                    <a:pt x="1671" y="1833"/>
                  </a:lnTo>
                  <a:lnTo>
                    <a:pt x="1672" y="1828"/>
                  </a:lnTo>
                  <a:lnTo>
                    <a:pt x="1672" y="1828"/>
                  </a:lnTo>
                  <a:lnTo>
                    <a:pt x="1671" y="1817"/>
                  </a:lnTo>
                  <a:lnTo>
                    <a:pt x="1669" y="1806"/>
                  </a:lnTo>
                  <a:lnTo>
                    <a:pt x="1668" y="1796"/>
                  </a:lnTo>
                  <a:lnTo>
                    <a:pt x="1668" y="1792"/>
                  </a:lnTo>
                  <a:lnTo>
                    <a:pt x="1668" y="1789"/>
                  </a:lnTo>
                  <a:lnTo>
                    <a:pt x="1668" y="1789"/>
                  </a:lnTo>
                  <a:lnTo>
                    <a:pt x="1657" y="1788"/>
                  </a:lnTo>
                  <a:lnTo>
                    <a:pt x="1648" y="1786"/>
                  </a:lnTo>
                  <a:lnTo>
                    <a:pt x="1640" y="1783"/>
                  </a:lnTo>
                  <a:lnTo>
                    <a:pt x="1632" y="1779"/>
                  </a:lnTo>
                  <a:lnTo>
                    <a:pt x="1626" y="1775"/>
                  </a:lnTo>
                  <a:lnTo>
                    <a:pt x="1619" y="1770"/>
                  </a:lnTo>
                  <a:lnTo>
                    <a:pt x="1615" y="1764"/>
                  </a:lnTo>
                  <a:lnTo>
                    <a:pt x="1611" y="1757"/>
                  </a:lnTo>
                  <a:lnTo>
                    <a:pt x="1608" y="1750"/>
                  </a:lnTo>
                  <a:lnTo>
                    <a:pt x="1605" y="1743"/>
                  </a:lnTo>
                  <a:lnTo>
                    <a:pt x="1603" y="1734"/>
                  </a:lnTo>
                  <a:lnTo>
                    <a:pt x="1602" y="1727"/>
                  </a:lnTo>
                  <a:lnTo>
                    <a:pt x="1601" y="1709"/>
                  </a:lnTo>
                  <a:lnTo>
                    <a:pt x="1602" y="1691"/>
                  </a:lnTo>
                  <a:lnTo>
                    <a:pt x="1602" y="1691"/>
                  </a:lnTo>
                  <a:lnTo>
                    <a:pt x="1556" y="1704"/>
                  </a:lnTo>
                  <a:lnTo>
                    <a:pt x="1509" y="1716"/>
                  </a:lnTo>
                  <a:lnTo>
                    <a:pt x="1460" y="1727"/>
                  </a:lnTo>
                  <a:lnTo>
                    <a:pt x="1411" y="1737"/>
                  </a:lnTo>
                  <a:lnTo>
                    <a:pt x="1209" y="1780"/>
                  </a:lnTo>
                  <a:lnTo>
                    <a:pt x="1108" y="1803"/>
                  </a:lnTo>
                  <a:lnTo>
                    <a:pt x="1058" y="1815"/>
                  </a:lnTo>
                  <a:lnTo>
                    <a:pt x="1009" y="1827"/>
                  </a:lnTo>
                  <a:lnTo>
                    <a:pt x="961" y="1841"/>
                  </a:lnTo>
                  <a:lnTo>
                    <a:pt x="913" y="1856"/>
                  </a:lnTo>
                  <a:lnTo>
                    <a:pt x="868" y="1872"/>
                  </a:lnTo>
                  <a:lnTo>
                    <a:pt x="823" y="1891"/>
                  </a:lnTo>
                  <a:lnTo>
                    <a:pt x="823" y="1891"/>
                  </a:lnTo>
                  <a:lnTo>
                    <a:pt x="826" y="1904"/>
                  </a:lnTo>
                  <a:lnTo>
                    <a:pt x="828" y="1919"/>
                  </a:lnTo>
                  <a:lnTo>
                    <a:pt x="830" y="1936"/>
                  </a:lnTo>
                  <a:lnTo>
                    <a:pt x="830" y="1952"/>
                  </a:lnTo>
                  <a:lnTo>
                    <a:pt x="828" y="1967"/>
                  </a:lnTo>
                  <a:lnTo>
                    <a:pt x="827" y="1973"/>
                  </a:lnTo>
                  <a:lnTo>
                    <a:pt x="824" y="1979"/>
                  </a:lnTo>
                  <a:lnTo>
                    <a:pt x="822" y="1985"/>
                  </a:lnTo>
                  <a:lnTo>
                    <a:pt x="817" y="1990"/>
                  </a:lnTo>
                  <a:lnTo>
                    <a:pt x="813" y="1994"/>
                  </a:lnTo>
                  <a:lnTo>
                    <a:pt x="808" y="1998"/>
                  </a:lnTo>
                  <a:lnTo>
                    <a:pt x="808" y="1998"/>
                  </a:lnTo>
                  <a:lnTo>
                    <a:pt x="808" y="2018"/>
                  </a:lnTo>
                  <a:lnTo>
                    <a:pt x="809" y="2039"/>
                  </a:lnTo>
                  <a:lnTo>
                    <a:pt x="811" y="2079"/>
                  </a:lnTo>
                  <a:lnTo>
                    <a:pt x="812" y="2097"/>
                  </a:lnTo>
                  <a:lnTo>
                    <a:pt x="811" y="2116"/>
                  </a:lnTo>
                  <a:lnTo>
                    <a:pt x="810" y="2135"/>
                  </a:lnTo>
                  <a:lnTo>
                    <a:pt x="806" y="2153"/>
                  </a:lnTo>
                  <a:lnTo>
                    <a:pt x="806" y="2153"/>
                  </a:lnTo>
                  <a:lnTo>
                    <a:pt x="800" y="2159"/>
                  </a:lnTo>
                  <a:lnTo>
                    <a:pt x="794" y="2168"/>
                  </a:lnTo>
                  <a:lnTo>
                    <a:pt x="781" y="2187"/>
                  </a:lnTo>
                  <a:lnTo>
                    <a:pt x="773" y="2197"/>
                  </a:lnTo>
                  <a:lnTo>
                    <a:pt x="767" y="2204"/>
                  </a:lnTo>
                  <a:lnTo>
                    <a:pt x="760" y="2211"/>
                  </a:lnTo>
                  <a:lnTo>
                    <a:pt x="755" y="2212"/>
                  </a:lnTo>
                  <a:lnTo>
                    <a:pt x="752" y="2213"/>
                  </a:lnTo>
                  <a:lnTo>
                    <a:pt x="752" y="2213"/>
                  </a:lnTo>
                  <a:lnTo>
                    <a:pt x="748" y="2213"/>
                  </a:lnTo>
                  <a:lnTo>
                    <a:pt x="745" y="2213"/>
                  </a:lnTo>
                  <a:lnTo>
                    <a:pt x="736" y="2210"/>
                  </a:lnTo>
                  <a:lnTo>
                    <a:pt x="729" y="2205"/>
                  </a:lnTo>
                  <a:lnTo>
                    <a:pt x="721" y="2199"/>
                  </a:lnTo>
                  <a:lnTo>
                    <a:pt x="705" y="2186"/>
                  </a:lnTo>
                  <a:lnTo>
                    <a:pt x="697" y="2181"/>
                  </a:lnTo>
                  <a:lnTo>
                    <a:pt x="690" y="2175"/>
                  </a:lnTo>
                  <a:lnTo>
                    <a:pt x="690" y="2175"/>
                  </a:lnTo>
                  <a:lnTo>
                    <a:pt x="678" y="2170"/>
                  </a:lnTo>
                  <a:lnTo>
                    <a:pt x="666" y="2165"/>
                  </a:lnTo>
                  <a:lnTo>
                    <a:pt x="657" y="2159"/>
                  </a:lnTo>
                  <a:lnTo>
                    <a:pt x="652" y="2156"/>
                  </a:lnTo>
                  <a:lnTo>
                    <a:pt x="648" y="2153"/>
                  </a:lnTo>
                  <a:lnTo>
                    <a:pt x="648" y="2153"/>
                  </a:lnTo>
                  <a:lnTo>
                    <a:pt x="643" y="2139"/>
                  </a:lnTo>
                  <a:lnTo>
                    <a:pt x="640" y="2123"/>
                  </a:lnTo>
                  <a:lnTo>
                    <a:pt x="636" y="2107"/>
                  </a:lnTo>
                  <a:lnTo>
                    <a:pt x="634" y="2090"/>
                  </a:lnTo>
                  <a:lnTo>
                    <a:pt x="630" y="2058"/>
                  </a:lnTo>
                  <a:lnTo>
                    <a:pt x="628" y="2044"/>
                  </a:lnTo>
                  <a:lnTo>
                    <a:pt x="624" y="2031"/>
                  </a:lnTo>
                  <a:lnTo>
                    <a:pt x="624" y="2031"/>
                  </a:lnTo>
                  <a:lnTo>
                    <a:pt x="604" y="2033"/>
                  </a:lnTo>
                  <a:lnTo>
                    <a:pt x="587" y="2035"/>
                  </a:lnTo>
                  <a:lnTo>
                    <a:pt x="580" y="2034"/>
                  </a:lnTo>
                  <a:lnTo>
                    <a:pt x="572" y="2033"/>
                  </a:lnTo>
                  <a:lnTo>
                    <a:pt x="565" y="2030"/>
                  </a:lnTo>
                  <a:lnTo>
                    <a:pt x="558" y="2023"/>
                  </a:lnTo>
                  <a:lnTo>
                    <a:pt x="558" y="2023"/>
                  </a:lnTo>
                  <a:lnTo>
                    <a:pt x="554" y="2017"/>
                  </a:lnTo>
                  <a:lnTo>
                    <a:pt x="550" y="2009"/>
                  </a:lnTo>
                  <a:lnTo>
                    <a:pt x="548" y="2001"/>
                  </a:lnTo>
                  <a:lnTo>
                    <a:pt x="545" y="1991"/>
                  </a:lnTo>
                  <a:lnTo>
                    <a:pt x="542" y="1970"/>
                  </a:lnTo>
                  <a:lnTo>
                    <a:pt x="541" y="1948"/>
                  </a:lnTo>
                  <a:lnTo>
                    <a:pt x="541" y="1948"/>
                  </a:lnTo>
                  <a:lnTo>
                    <a:pt x="520" y="1952"/>
                  </a:lnTo>
                  <a:lnTo>
                    <a:pt x="500" y="1957"/>
                  </a:lnTo>
                  <a:lnTo>
                    <a:pt x="481" y="1963"/>
                  </a:lnTo>
                  <a:lnTo>
                    <a:pt x="463" y="1971"/>
                  </a:lnTo>
                  <a:lnTo>
                    <a:pt x="428" y="1986"/>
                  </a:lnTo>
                  <a:lnTo>
                    <a:pt x="408" y="1993"/>
                  </a:lnTo>
                  <a:lnTo>
                    <a:pt x="389" y="1999"/>
                  </a:lnTo>
                  <a:lnTo>
                    <a:pt x="389" y="1999"/>
                  </a:lnTo>
                  <a:lnTo>
                    <a:pt x="390" y="2010"/>
                  </a:lnTo>
                  <a:lnTo>
                    <a:pt x="391" y="2021"/>
                  </a:lnTo>
                  <a:lnTo>
                    <a:pt x="396" y="2044"/>
                  </a:lnTo>
                  <a:lnTo>
                    <a:pt x="401" y="2065"/>
                  </a:lnTo>
                  <a:lnTo>
                    <a:pt x="406" y="2088"/>
                  </a:lnTo>
                  <a:lnTo>
                    <a:pt x="406" y="2088"/>
                  </a:lnTo>
                  <a:close/>
                  <a:moveTo>
                    <a:pt x="1681" y="1569"/>
                  </a:moveTo>
                  <a:lnTo>
                    <a:pt x="1681" y="1569"/>
                  </a:lnTo>
                  <a:lnTo>
                    <a:pt x="1678" y="1576"/>
                  </a:lnTo>
                  <a:lnTo>
                    <a:pt x="1675" y="1583"/>
                  </a:lnTo>
                  <a:lnTo>
                    <a:pt x="1672" y="1599"/>
                  </a:lnTo>
                  <a:lnTo>
                    <a:pt x="1670" y="1616"/>
                  </a:lnTo>
                  <a:lnTo>
                    <a:pt x="1670" y="1634"/>
                  </a:lnTo>
                  <a:lnTo>
                    <a:pt x="1671" y="1653"/>
                  </a:lnTo>
                  <a:lnTo>
                    <a:pt x="1672" y="1671"/>
                  </a:lnTo>
                  <a:lnTo>
                    <a:pt x="1677" y="1706"/>
                  </a:lnTo>
                  <a:lnTo>
                    <a:pt x="1677" y="1706"/>
                  </a:lnTo>
                  <a:lnTo>
                    <a:pt x="1684" y="1711"/>
                  </a:lnTo>
                  <a:lnTo>
                    <a:pt x="1691" y="1713"/>
                  </a:lnTo>
                  <a:lnTo>
                    <a:pt x="1698" y="1715"/>
                  </a:lnTo>
                  <a:lnTo>
                    <a:pt x="1705" y="1715"/>
                  </a:lnTo>
                  <a:lnTo>
                    <a:pt x="1718" y="1715"/>
                  </a:lnTo>
                  <a:lnTo>
                    <a:pt x="1725" y="1716"/>
                  </a:lnTo>
                  <a:lnTo>
                    <a:pt x="1732" y="1717"/>
                  </a:lnTo>
                  <a:lnTo>
                    <a:pt x="1732" y="1717"/>
                  </a:lnTo>
                  <a:lnTo>
                    <a:pt x="1730" y="1709"/>
                  </a:lnTo>
                  <a:lnTo>
                    <a:pt x="1729" y="1700"/>
                  </a:lnTo>
                  <a:lnTo>
                    <a:pt x="1729" y="1692"/>
                  </a:lnTo>
                  <a:lnTo>
                    <a:pt x="1730" y="1685"/>
                  </a:lnTo>
                  <a:lnTo>
                    <a:pt x="1733" y="1677"/>
                  </a:lnTo>
                  <a:lnTo>
                    <a:pt x="1736" y="1672"/>
                  </a:lnTo>
                  <a:lnTo>
                    <a:pt x="1740" y="1667"/>
                  </a:lnTo>
                  <a:lnTo>
                    <a:pt x="1746" y="1661"/>
                  </a:lnTo>
                  <a:lnTo>
                    <a:pt x="1751" y="1658"/>
                  </a:lnTo>
                  <a:lnTo>
                    <a:pt x="1757" y="1656"/>
                  </a:lnTo>
                  <a:lnTo>
                    <a:pt x="1764" y="1654"/>
                  </a:lnTo>
                  <a:lnTo>
                    <a:pt x="1770" y="1654"/>
                  </a:lnTo>
                  <a:lnTo>
                    <a:pt x="1778" y="1655"/>
                  </a:lnTo>
                  <a:lnTo>
                    <a:pt x="1784" y="1657"/>
                  </a:lnTo>
                  <a:lnTo>
                    <a:pt x="1791" y="1661"/>
                  </a:lnTo>
                  <a:lnTo>
                    <a:pt x="1797" y="1667"/>
                  </a:lnTo>
                  <a:lnTo>
                    <a:pt x="1797" y="1667"/>
                  </a:lnTo>
                  <a:lnTo>
                    <a:pt x="1799" y="1688"/>
                  </a:lnTo>
                  <a:lnTo>
                    <a:pt x="1800" y="1697"/>
                  </a:lnTo>
                  <a:lnTo>
                    <a:pt x="1804" y="1706"/>
                  </a:lnTo>
                  <a:lnTo>
                    <a:pt x="1804" y="1706"/>
                  </a:lnTo>
                  <a:lnTo>
                    <a:pt x="1807" y="1704"/>
                  </a:lnTo>
                  <a:lnTo>
                    <a:pt x="1811" y="1704"/>
                  </a:lnTo>
                  <a:lnTo>
                    <a:pt x="1820" y="1706"/>
                  </a:lnTo>
                  <a:lnTo>
                    <a:pt x="1820" y="1706"/>
                  </a:lnTo>
                  <a:lnTo>
                    <a:pt x="1825" y="1699"/>
                  </a:lnTo>
                  <a:lnTo>
                    <a:pt x="1828" y="1691"/>
                  </a:lnTo>
                  <a:lnTo>
                    <a:pt x="1830" y="1684"/>
                  </a:lnTo>
                  <a:lnTo>
                    <a:pt x="1832" y="1676"/>
                  </a:lnTo>
                  <a:lnTo>
                    <a:pt x="1833" y="1669"/>
                  </a:lnTo>
                  <a:lnTo>
                    <a:pt x="1833" y="1660"/>
                  </a:lnTo>
                  <a:lnTo>
                    <a:pt x="1831" y="1643"/>
                  </a:lnTo>
                  <a:lnTo>
                    <a:pt x="1829" y="1626"/>
                  </a:lnTo>
                  <a:lnTo>
                    <a:pt x="1825" y="1608"/>
                  </a:lnTo>
                  <a:lnTo>
                    <a:pt x="1822" y="1590"/>
                  </a:lnTo>
                  <a:lnTo>
                    <a:pt x="1820" y="1570"/>
                  </a:lnTo>
                  <a:lnTo>
                    <a:pt x="1820" y="1570"/>
                  </a:lnTo>
                  <a:lnTo>
                    <a:pt x="1802" y="1564"/>
                  </a:lnTo>
                  <a:lnTo>
                    <a:pt x="1785" y="1560"/>
                  </a:lnTo>
                  <a:lnTo>
                    <a:pt x="1768" y="1558"/>
                  </a:lnTo>
                  <a:lnTo>
                    <a:pt x="1750" y="1556"/>
                  </a:lnTo>
                  <a:lnTo>
                    <a:pt x="1733" y="1558"/>
                  </a:lnTo>
                  <a:lnTo>
                    <a:pt x="1716" y="1560"/>
                  </a:lnTo>
                  <a:lnTo>
                    <a:pt x="1698" y="1564"/>
                  </a:lnTo>
                  <a:lnTo>
                    <a:pt x="1681" y="1569"/>
                  </a:lnTo>
                  <a:lnTo>
                    <a:pt x="1681" y="1569"/>
                  </a:lnTo>
                  <a:close/>
                  <a:moveTo>
                    <a:pt x="791" y="1779"/>
                  </a:moveTo>
                  <a:lnTo>
                    <a:pt x="791" y="1779"/>
                  </a:lnTo>
                  <a:lnTo>
                    <a:pt x="790" y="1759"/>
                  </a:lnTo>
                  <a:lnTo>
                    <a:pt x="788" y="1750"/>
                  </a:lnTo>
                  <a:lnTo>
                    <a:pt x="787" y="1746"/>
                  </a:lnTo>
                  <a:lnTo>
                    <a:pt x="785" y="1744"/>
                  </a:lnTo>
                  <a:lnTo>
                    <a:pt x="785" y="1744"/>
                  </a:lnTo>
                  <a:lnTo>
                    <a:pt x="782" y="1742"/>
                  </a:lnTo>
                  <a:lnTo>
                    <a:pt x="779" y="1740"/>
                  </a:lnTo>
                  <a:lnTo>
                    <a:pt x="768" y="1737"/>
                  </a:lnTo>
                  <a:lnTo>
                    <a:pt x="756" y="1737"/>
                  </a:lnTo>
                  <a:lnTo>
                    <a:pt x="742" y="1739"/>
                  </a:lnTo>
                  <a:lnTo>
                    <a:pt x="712" y="1744"/>
                  </a:lnTo>
                  <a:lnTo>
                    <a:pt x="688" y="1747"/>
                  </a:lnTo>
                  <a:lnTo>
                    <a:pt x="688" y="1747"/>
                  </a:lnTo>
                  <a:lnTo>
                    <a:pt x="661" y="1751"/>
                  </a:lnTo>
                  <a:lnTo>
                    <a:pt x="636" y="1756"/>
                  </a:lnTo>
                  <a:lnTo>
                    <a:pt x="614" y="1758"/>
                  </a:lnTo>
                  <a:lnTo>
                    <a:pt x="605" y="1759"/>
                  </a:lnTo>
                  <a:lnTo>
                    <a:pt x="598" y="1759"/>
                  </a:lnTo>
                  <a:lnTo>
                    <a:pt x="598" y="1759"/>
                  </a:lnTo>
                  <a:lnTo>
                    <a:pt x="586" y="1765"/>
                  </a:lnTo>
                  <a:lnTo>
                    <a:pt x="575" y="1770"/>
                  </a:lnTo>
                  <a:lnTo>
                    <a:pt x="554" y="1779"/>
                  </a:lnTo>
                  <a:lnTo>
                    <a:pt x="554" y="1779"/>
                  </a:lnTo>
                  <a:lnTo>
                    <a:pt x="554" y="1782"/>
                  </a:lnTo>
                  <a:lnTo>
                    <a:pt x="553" y="1785"/>
                  </a:lnTo>
                  <a:lnTo>
                    <a:pt x="549" y="1788"/>
                  </a:lnTo>
                  <a:lnTo>
                    <a:pt x="545" y="1791"/>
                  </a:lnTo>
                  <a:lnTo>
                    <a:pt x="541" y="1794"/>
                  </a:lnTo>
                  <a:lnTo>
                    <a:pt x="541" y="1794"/>
                  </a:lnTo>
                  <a:lnTo>
                    <a:pt x="543" y="1830"/>
                  </a:lnTo>
                  <a:lnTo>
                    <a:pt x="545" y="1867"/>
                  </a:lnTo>
                  <a:lnTo>
                    <a:pt x="546" y="1885"/>
                  </a:lnTo>
                  <a:lnTo>
                    <a:pt x="549" y="1903"/>
                  </a:lnTo>
                  <a:lnTo>
                    <a:pt x="552" y="1919"/>
                  </a:lnTo>
                  <a:lnTo>
                    <a:pt x="556" y="1936"/>
                  </a:lnTo>
                  <a:lnTo>
                    <a:pt x="556" y="1936"/>
                  </a:lnTo>
                  <a:lnTo>
                    <a:pt x="556" y="1946"/>
                  </a:lnTo>
                  <a:lnTo>
                    <a:pt x="556" y="1956"/>
                  </a:lnTo>
                  <a:lnTo>
                    <a:pt x="557" y="1966"/>
                  </a:lnTo>
                  <a:lnTo>
                    <a:pt x="559" y="1975"/>
                  </a:lnTo>
                  <a:lnTo>
                    <a:pt x="561" y="1985"/>
                  </a:lnTo>
                  <a:lnTo>
                    <a:pt x="565" y="1993"/>
                  </a:lnTo>
                  <a:lnTo>
                    <a:pt x="573" y="2013"/>
                  </a:lnTo>
                  <a:lnTo>
                    <a:pt x="573" y="2013"/>
                  </a:lnTo>
                  <a:lnTo>
                    <a:pt x="584" y="2014"/>
                  </a:lnTo>
                  <a:lnTo>
                    <a:pt x="595" y="2015"/>
                  </a:lnTo>
                  <a:lnTo>
                    <a:pt x="617" y="2012"/>
                  </a:lnTo>
                  <a:lnTo>
                    <a:pt x="629" y="2010"/>
                  </a:lnTo>
                  <a:lnTo>
                    <a:pt x="640" y="2010"/>
                  </a:lnTo>
                  <a:lnTo>
                    <a:pt x="651" y="2013"/>
                  </a:lnTo>
                  <a:lnTo>
                    <a:pt x="657" y="2015"/>
                  </a:lnTo>
                  <a:lnTo>
                    <a:pt x="661" y="2018"/>
                  </a:lnTo>
                  <a:lnTo>
                    <a:pt x="661" y="2018"/>
                  </a:lnTo>
                  <a:lnTo>
                    <a:pt x="659" y="1999"/>
                  </a:lnTo>
                  <a:lnTo>
                    <a:pt x="656" y="1978"/>
                  </a:lnTo>
                  <a:lnTo>
                    <a:pt x="656" y="1978"/>
                  </a:lnTo>
                  <a:lnTo>
                    <a:pt x="634" y="1979"/>
                  </a:lnTo>
                  <a:lnTo>
                    <a:pt x="624" y="1979"/>
                  </a:lnTo>
                  <a:lnTo>
                    <a:pt x="616" y="1980"/>
                  </a:lnTo>
                  <a:lnTo>
                    <a:pt x="616" y="1980"/>
                  </a:lnTo>
                  <a:lnTo>
                    <a:pt x="611" y="1974"/>
                  </a:lnTo>
                  <a:lnTo>
                    <a:pt x="605" y="1967"/>
                  </a:lnTo>
                  <a:lnTo>
                    <a:pt x="601" y="1958"/>
                  </a:lnTo>
                  <a:lnTo>
                    <a:pt x="597" y="1949"/>
                  </a:lnTo>
                  <a:lnTo>
                    <a:pt x="595" y="1940"/>
                  </a:lnTo>
                  <a:lnTo>
                    <a:pt x="593" y="1930"/>
                  </a:lnTo>
                  <a:lnTo>
                    <a:pt x="589" y="1910"/>
                  </a:lnTo>
                  <a:lnTo>
                    <a:pt x="588" y="1887"/>
                  </a:lnTo>
                  <a:lnTo>
                    <a:pt x="587" y="1864"/>
                  </a:lnTo>
                  <a:lnTo>
                    <a:pt x="587" y="1840"/>
                  </a:lnTo>
                  <a:lnTo>
                    <a:pt x="586" y="1817"/>
                  </a:lnTo>
                  <a:lnTo>
                    <a:pt x="586" y="1817"/>
                  </a:lnTo>
                  <a:lnTo>
                    <a:pt x="590" y="1811"/>
                  </a:lnTo>
                  <a:lnTo>
                    <a:pt x="596" y="1805"/>
                  </a:lnTo>
                  <a:lnTo>
                    <a:pt x="601" y="1801"/>
                  </a:lnTo>
                  <a:lnTo>
                    <a:pt x="609" y="1796"/>
                  </a:lnTo>
                  <a:lnTo>
                    <a:pt x="609" y="1796"/>
                  </a:lnTo>
                  <a:lnTo>
                    <a:pt x="614" y="1795"/>
                  </a:lnTo>
                  <a:lnTo>
                    <a:pt x="620" y="1794"/>
                  </a:lnTo>
                  <a:lnTo>
                    <a:pt x="636" y="1792"/>
                  </a:lnTo>
                  <a:lnTo>
                    <a:pt x="656" y="1791"/>
                  </a:lnTo>
                  <a:lnTo>
                    <a:pt x="675" y="1789"/>
                  </a:lnTo>
                  <a:lnTo>
                    <a:pt x="675" y="1789"/>
                  </a:lnTo>
                  <a:lnTo>
                    <a:pt x="681" y="1787"/>
                  </a:lnTo>
                  <a:lnTo>
                    <a:pt x="688" y="1785"/>
                  </a:lnTo>
                  <a:lnTo>
                    <a:pt x="694" y="1782"/>
                  </a:lnTo>
                  <a:lnTo>
                    <a:pt x="701" y="1781"/>
                  </a:lnTo>
                  <a:lnTo>
                    <a:pt x="701" y="1781"/>
                  </a:lnTo>
                  <a:lnTo>
                    <a:pt x="709" y="1781"/>
                  </a:lnTo>
                  <a:lnTo>
                    <a:pt x="719" y="1781"/>
                  </a:lnTo>
                  <a:lnTo>
                    <a:pt x="727" y="1783"/>
                  </a:lnTo>
                  <a:lnTo>
                    <a:pt x="737" y="1785"/>
                  </a:lnTo>
                  <a:lnTo>
                    <a:pt x="752" y="1790"/>
                  </a:lnTo>
                  <a:lnTo>
                    <a:pt x="758" y="1793"/>
                  </a:lnTo>
                  <a:lnTo>
                    <a:pt x="763" y="1796"/>
                  </a:lnTo>
                  <a:lnTo>
                    <a:pt x="763" y="1796"/>
                  </a:lnTo>
                  <a:lnTo>
                    <a:pt x="771" y="1835"/>
                  </a:lnTo>
                  <a:lnTo>
                    <a:pt x="776" y="1856"/>
                  </a:lnTo>
                  <a:lnTo>
                    <a:pt x="779" y="1878"/>
                  </a:lnTo>
                  <a:lnTo>
                    <a:pt x="780" y="1899"/>
                  </a:lnTo>
                  <a:lnTo>
                    <a:pt x="780" y="1922"/>
                  </a:lnTo>
                  <a:lnTo>
                    <a:pt x="779" y="1931"/>
                  </a:lnTo>
                  <a:lnTo>
                    <a:pt x="778" y="1942"/>
                  </a:lnTo>
                  <a:lnTo>
                    <a:pt x="776" y="1952"/>
                  </a:lnTo>
                  <a:lnTo>
                    <a:pt x="772" y="1961"/>
                  </a:lnTo>
                  <a:lnTo>
                    <a:pt x="772" y="1961"/>
                  </a:lnTo>
                  <a:lnTo>
                    <a:pt x="764" y="1964"/>
                  </a:lnTo>
                  <a:lnTo>
                    <a:pt x="757" y="1968"/>
                  </a:lnTo>
                  <a:lnTo>
                    <a:pt x="750" y="1970"/>
                  </a:lnTo>
                  <a:lnTo>
                    <a:pt x="740" y="1969"/>
                  </a:lnTo>
                  <a:lnTo>
                    <a:pt x="740" y="1969"/>
                  </a:lnTo>
                  <a:lnTo>
                    <a:pt x="739" y="1971"/>
                  </a:lnTo>
                  <a:lnTo>
                    <a:pt x="739" y="1973"/>
                  </a:lnTo>
                  <a:lnTo>
                    <a:pt x="740" y="1978"/>
                  </a:lnTo>
                  <a:lnTo>
                    <a:pt x="741" y="1984"/>
                  </a:lnTo>
                  <a:lnTo>
                    <a:pt x="742" y="1990"/>
                  </a:lnTo>
                  <a:lnTo>
                    <a:pt x="742" y="1990"/>
                  </a:lnTo>
                  <a:lnTo>
                    <a:pt x="755" y="1988"/>
                  </a:lnTo>
                  <a:lnTo>
                    <a:pt x="772" y="1987"/>
                  </a:lnTo>
                  <a:lnTo>
                    <a:pt x="781" y="1986"/>
                  </a:lnTo>
                  <a:lnTo>
                    <a:pt x="790" y="1984"/>
                  </a:lnTo>
                  <a:lnTo>
                    <a:pt x="797" y="1980"/>
                  </a:lnTo>
                  <a:lnTo>
                    <a:pt x="805" y="1976"/>
                  </a:lnTo>
                  <a:lnTo>
                    <a:pt x="805" y="1976"/>
                  </a:lnTo>
                  <a:lnTo>
                    <a:pt x="808" y="1967"/>
                  </a:lnTo>
                  <a:lnTo>
                    <a:pt x="810" y="1955"/>
                  </a:lnTo>
                  <a:lnTo>
                    <a:pt x="812" y="1943"/>
                  </a:lnTo>
                  <a:lnTo>
                    <a:pt x="813" y="1931"/>
                  </a:lnTo>
                  <a:lnTo>
                    <a:pt x="812" y="1918"/>
                  </a:lnTo>
                  <a:lnTo>
                    <a:pt x="812" y="1906"/>
                  </a:lnTo>
                  <a:lnTo>
                    <a:pt x="809" y="1879"/>
                  </a:lnTo>
                  <a:lnTo>
                    <a:pt x="803" y="1852"/>
                  </a:lnTo>
                  <a:lnTo>
                    <a:pt x="799" y="1826"/>
                  </a:lnTo>
                  <a:lnTo>
                    <a:pt x="794" y="1802"/>
                  </a:lnTo>
                  <a:lnTo>
                    <a:pt x="791" y="1779"/>
                  </a:lnTo>
                  <a:lnTo>
                    <a:pt x="791" y="1779"/>
                  </a:lnTo>
                  <a:close/>
                  <a:moveTo>
                    <a:pt x="1837" y="1901"/>
                  </a:moveTo>
                  <a:lnTo>
                    <a:pt x="1837" y="1901"/>
                  </a:lnTo>
                  <a:lnTo>
                    <a:pt x="1839" y="1901"/>
                  </a:lnTo>
                  <a:lnTo>
                    <a:pt x="1841" y="1901"/>
                  </a:lnTo>
                  <a:lnTo>
                    <a:pt x="1844" y="1898"/>
                  </a:lnTo>
                  <a:lnTo>
                    <a:pt x="1845" y="1896"/>
                  </a:lnTo>
                  <a:lnTo>
                    <a:pt x="1845" y="1895"/>
                  </a:lnTo>
                  <a:lnTo>
                    <a:pt x="1844" y="1894"/>
                  </a:lnTo>
                  <a:lnTo>
                    <a:pt x="1844" y="1894"/>
                  </a:lnTo>
                  <a:lnTo>
                    <a:pt x="1846" y="1889"/>
                  </a:lnTo>
                  <a:lnTo>
                    <a:pt x="1848" y="1885"/>
                  </a:lnTo>
                  <a:lnTo>
                    <a:pt x="1851" y="1873"/>
                  </a:lnTo>
                  <a:lnTo>
                    <a:pt x="1852" y="1860"/>
                  </a:lnTo>
                  <a:lnTo>
                    <a:pt x="1852" y="1843"/>
                  </a:lnTo>
                  <a:lnTo>
                    <a:pt x="1851" y="1827"/>
                  </a:lnTo>
                  <a:lnTo>
                    <a:pt x="1848" y="1811"/>
                  </a:lnTo>
                  <a:lnTo>
                    <a:pt x="1845" y="1795"/>
                  </a:lnTo>
                  <a:lnTo>
                    <a:pt x="1842" y="1781"/>
                  </a:lnTo>
                  <a:lnTo>
                    <a:pt x="1842" y="1781"/>
                  </a:lnTo>
                  <a:lnTo>
                    <a:pt x="1836" y="1781"/>
                  </a:lnTo>
                  <a:lnTo>
                    <a:pt x="1827" y="1781"/>
                  </a:lnTo>
                  <a:lnTo>
                    <a:pt x="1821" y="1782"/>
                  </a:lnTo>
                  <a:lnTo>
                    <a:pt x="1817" y="1783"/>
                  </a:lnTo>
                  <a:lnTo>
                    <a:pt x="1816" y="1785"/>
                  </a:lnTo>
                  <a:lnTo>
                    <a:pt x="1816" y="1785"/>
                  </a:lnTo>
                  <a:lnTo>
                    <a:pt x="1820" y="1793"/>
                  </a:lnTo>
                  <a:lnTo>
                    <a:pt x="1821" y="1801"/>
                  </a:lnTo>
                  <a:lnTo>
                    <a:pt x="1821" y="1809"/>
                  </a:lnTo>
                  <a:lnTo>
                    <a:pt x="1820" y="1817"/>
                  </a:lnTo>
                  <a:lnTo>
                    <a:pt x="1817" y="1823"/>
                  </a:lnTo>
                  <a:lnTo>
                    <a:pt x="1814" y="1831"/>
                  </a:lnTo>
                  <a:lnTo>
                    <a:pt x="1811" y="1836"/>
                  </a:lnTo>
                  <a:lnTo>
                    <a:pt x="1806" y="1841"/>
                  </a:lnTo>
                  <a:lnTo>
                    <a:pt x="1800" y="1847"/>
                  </a:lnTo>
                  <a:lnTo>
                    <a:pt x="1795" y="1850"/>
                  </a:lnTo>
                  <a:lnTo>
                    <a:pt x="1789" y="1853"/>
                  </a:lnTo>
                  <a:lnTo>
                    <a:pt x="1783" y="1855"/>
                  </a:lnTo>
                  <a:lnTo>
                    <a:pt x="1777" y="1855"/>
                  </a:lnTo>
                  <a:lnTo>
                    <a:pt x="1770" y="1854"/>
                  </a:lnTo>
                  <a:lnTo>
                    <a:pt x="1765" y="1852"/>
                  </a:lnTo>
                  <a:lnTo>
                    <a:pt x="1760" y="1849"/>
                  </a:lnTo>
                  <a:lnTo>
                    <a:pt x="1760" y="1849"/>
                  </a:lnTo>
                  <a:lnTo>
                    <a:pt x="1755" y="1843"/>
                  </a:lnTo>
                  <a:lnTo>
                    <a:pt x="1752" y="1836"/>
                  </a:lnTo>
                  <a:lnTo>
                    <a:pt x="1747" y="1822"/>
                  </a:lnTo>
                  <a:lnTo>
                    <a:pt x="1747" y="1822"/>
                  </a:lnTo>
                  <a:lnTo>
                    <a:pt x="1744" y="1813"/>
                  </a:lnTo>
                  <a:lnTo>
                    <a:pt x="1742" y="1804"/>
                  </a:lnTo>
                  <a:lnTo>
                    <a:pt x="1740" y="1794"/>
                  </a:lnTo>
                  <a:lnTo>
                    <a:pt x="1737" y="1785"/>
                  </a:lnTo>
                  <a:lnTo>
                    <a:pt x="1737" y="1785"/>
                  </a:lnTo>
                  <a:lnTo>
                    <a:pt x="1722" y="1786"/>
                  </a:lnTo>
                  <a:lnTo>
                    <a:pt x="1709" y="1787"/>
                  </a:lnTo>
                  <a:lnTo>
                    <a:pt x="1698" y="1788"/>
                  </a:lnTo>
                  <a:lnTo>
                    <a:pt x="1685" y="1789"/>
                  </a:lnTo>
                  <a:lnTo>
                    <a:pt x="1685" y="1789"/>
                  </a:lnTo>
                  <a:lnTo>
                    <a:pt x="1685" y="1805"/>
                  </a:lnTo>
                  <a:lnTo>
                    <a:pt x="1685" y="1822"/>
                  </a:lnTo>
                  <a:lnTo>
                    <a:pt x="1685" y="1830"/>
                  </a:lnTo>
                  <a:lnTo>
                    <a:pt x="1686" y="1837"/>
                  </a:lnTo>
                  <a:lnTo>
                    <a:pt x="1688" y="1842"/>
                  </a:lnTo>
                  <a:lnTo>
                    <a:pt x="1690" y="1847"/>
                  </a:lnTo>
                  <a:lnTo>
                    <a:pt x="1690" y="1847"/>
                  </a:lnTo>
                  <a:lnTo>
                    <a:pt x="1700" y="1854"/>
                  </a:lnTo>
                  <a:lnTo>
                    <a:pt x="1709" y="1862"/>
                  </a:lnTo>
                  <a:lnTo>
                    <a:pt x="1719" y="1869"/>
                  </a:lnTo>
                  <a:lnTo>
                    <a:pt x="1727" y="1877"/>
                  </a:lnTo>
                  <a:lnTo>
                    <a:pt x="1727" y="1877"/>
                  </a:lnTo>
                  <a:lnTo>
                    <a:pt x="1747" y="1897"/>
                  </a:lnTo>
                  <a:lnTo>
                    <a:pt x="1766" y="1916"/>
                  </a:lnTo>
                  <a:lnTo>
                    <a:pt x="1785" y="1933"/>
                  </a:lnTo>
                  <a:lnTo>
                    <a:pt x="1795" y="1942"/>
                  </a:lnTo>
                  <a:lnTo>
                    <a:pt x="1805" y="1948"/>
                  </a:lnTo>
                  <a:lnTo>
                    <a:pt x="1805" y="1948"/>
                  </a:lnTo>
                  <a:lnTo>
                    <a:pt x="1814" y="1938"/>
                  </a:lnTo>
                  <a:lnTo>
                    <a:pt x="1825" y="1926"/>
                  </a:lnTo>
                  <a:lnTo>
                    <a:pt x="1829" y="1921"/>
                  </a:lnTo>
                  <a:lnTo>
                    <a:pt x="1832" y="1914"/>
                  </a:lnTo>
                  <a:lnTo>
                    <a:pt x="1836" y="1908"/>
                  </a:lnTo>
                  <a:lnTo>
                    <a:pt x="1837" y="1901"/>
                  </a:lnTo>
                  <a:lnTo>
                    <a:pt x="1837" y="1901"/>
                  </a:lnTo>
                  <a:close/>
                  <a:moveTo>
                    <a:pt x="630" y="1813"/>
                  </a:moveTo>
                  <a:lnTo>
                    <a:pt x="630" y="1813"/>
                  </a:lnTo>
                  <a:lnTo>
                    <a:pt x="619" y="1815"/>
                  </a:lnTo>
                  <a:lnTo>
                    <a:pt x="613" y="1817"/>
                  </a:lnTo>
                  <a:lnTo>
                    <a:pt x="606" y="1820"/>
                  </a:lnTo>
                  <a:lnTo>
                    <a:pt x="601" y="1824"/>
                  </a:lnTo>
                  <a:lnTo>
                    <a:pt x="601" y="1824"/>
                  </a:lnTo>
                  <a:lnTo>
                    <a:pt x="601" y="1858"/>
                  </a:lnTo>
                  <a:lnTo>
                    <a:pt x="601" y="1877"/>
                  </a:lnTo>
                  <a:lnTo>
                    <a:pt x="602" y="1895"/>
                  </a:lnTo>
                  <a:lnTo>
                    <a:pt x="604" y="1913"/>
                  </a:lnTo>
                  <a:lnTo>
                    <a:pt x="608" y="1930"/>
                  </a:lnTo>
                  <a:lnTo>
                    <a:pt x="613" y="1946"/>
                  </a:lnTo>
                  <a:lnTo>
                    <a:pt x="616" y="1953"/>
                  </a:lnTo>
                  <a:lnTo>
                    <a:pt x="620" y="1959"/>
                  </a:lnTo>
                  <a:lnTo>
                    <a:pt x="620" y="1959"/>
                  </a:lnTo>
                  <a:lnTo>
                    <a:pt x="628" y="1960"/>
                  </a:lnTo>
                  <a:lnTo>
                    <a:pt x="636" y="1961"/>
                  </a:lnTo>
                  <a:lnTo>
                    <a:pt x="645" y="1961"/>
                  </a:lnTo>
                  <a:lnTo>
                    <a:pt x="649" y="1961"/>
                  </a:lnTo>
                  <a:lnTo>
                    <a:pt x="654" y="1959"/>
                  </a:lnTo>
                  <a:lnTo>
                    <a:pt x="654" y="1959"/>
                  </a:lnTo>
                  <a:lnTo>
                    <a:pt x="656" y="1927"/>
                  </a:lnTo>
                  <a:lnTo>
                    <a:pt x="657" y="1912"/>
                  </a:lnTo>
                  <a:lnTo>
                    <a:pt x="660" y="1899"/>
                  </a:lnTo>
                  <a:lnTo>
                    <a:pt x="660" y="1899"/>
                  </a:lnTo>
                  <a:lnTo>
                    <a:pt x="664" y="1895"/>
                  </a:lnTo>
                  <a:lnTo>
                    <a:pt x="671" y="1893"/>
                  </a:lnTo>
                  <a:lnTo>
                    <a:pt x="677" y="1891"/>
                  </a:lnTo>
                  <a:lnTo>
                    <a:pt x="684" y="1891"/>
                  </a:lnTo>
                  <a:lnTo>
                    <a:pt x="699" y="1893"/>
                  </a:lnTo>
                  <a:lnTo>
                    <a:pt x="714" y="1896"/>
                  </a:lnTo>
                  <a:lnTo>
                    <a:pt x="714" y="1896"/>
                  </a:lnTo>
                  <a:lnTo>
                    <a:pt x="718" y="1901"/>
                  </a:lnTo>
                  <a:lnTo>
                    <a:pt x="721" y="1908"/>
                  </a:lnTo>
                  <a:lnTo>
                    <a:pt x="726" y="1921"/>
                  </a:lnTo>
                  <a:lnTo>
                    <a:pt x="732" y="1933"/>
                  </a:lnTo>
                  <a:lnTo>
                    <a:pt x="735" y="1939"/>
                  </a:lnTo>
                  <a:lnTo>
                    <a:pt x="738" y="1944"/>
                  </a:lnTo>
                  <a:lnTo>
                    <a:pt x="738" y="1944"/>
                  </a:lnTo>
                  <a:lnTo>
                    <a:pt x="745" y="1945"/>
                  </a:lnTo>
                  <a:lnTo>
                    <a:pt x="751" y="1945"/>
                  </a:lnTo>
                  <a:lnTo>
                    <a:pt x="756" y="1944"/>
                  </a:lnTo>
                  <a:lnTo>
                    <a:pt x="761" y="1941"/>
                  </a:lnTo>
                  <a:lnTo>
                    <a:pt x="761" y="1941"/>
                  </a:lnTo>
                  <a:lnTo>
                    <a:pt x="763" y="1924"/>
                  </a:lnTo>
                  <a:lnTo>
                    <a:pt x="764" y="1906"/>
                  </a:lnTo>
                  <a:lnTo>
                    <a:pt x="764" y="1886"/>
                  </a:lnTo>
                  <a:lnTo>
                    <a:pt x="763" y="1867"/>
                  </a:lnTo>
                  <a:lnTo>
                    <a:pt x="760" y="1848"/>
                  </a:lnTo>
                  <a:lnTo>
                    <a:pt x="757" y="1839"/>
                  </a:lnTo>
                  <a:lnTo>
                    <a:pt x="754" y="1831"/>
                  </a:lnTo>
                  <a:lnTo>
                    <a:pt x="751" y="1822"/>
                  </a:lnTo>
                  <a:lnTo>
                    <a:pt x="747" y="1815"/>
                  </a:lnTo>
                  <a:lnTo>
                    <a:pt x="742" y="1808"/>
                  </a:lnTo>
                  <a:lnTo>
                    <a:pt x="736" y="1802"/>
                  </a:lnTo>
                  <a:lnTo>
                    <a:pt x="736" y="1802"/>
                  </a:lnTo>
                  <a:lnTo>
                    <a:pt x="721" y="1802"/>
                  </a:lnTo>
                  <a:lnTo>
                    <a:pt x="706" y="1802"/>
                  </a:lnTo>
                  <a:lnTo>
                    <a:pt x="692" y="1803"/>
                  </a:lnTo>
                  <a:lnTo>
                    <a:pt x="679" y="1805"/>
                  </a:lnTo>
                  <a:lnTo>
                    <a:pt x="654" y="1809"/>
                  </a:lnTo>
                  <a:lnTo>
                    <a:pt x="630" y="1813"/>
                  </a:lnTo>
                  <a:lnTo>
                    <a:pt x="630" y="1813"/>
                  </a:lnTo>
                  <a:close/>
                  <a:moveTo>
                    <a:pt x="718" y="1952"/>
                  </a:moveTo>
                  <a:lnTo>
                    <a:pt x="718" y="1952"/>
                  </a:lnTo>
                  <a:lnTo>
                    <a:pt x="719" y="1953"/>
                  </a:lnTo>
                  <a:lnTo>
                    <a:pt x="720" y="1953"/>
                  </a:lnTo>
                  <a:lnTo>
                    <a:pt x="721" y="1954"/>
                  </a:lnTo>
                  <a:lnTo>
                    <a:pt x="721" y="1952"/>
                  </a:lnTo>
                  <a:lnTo>
                    <a:pt x="721" y="1952"/>
                  </a:lnTo>
                  <a:lnTo>
                    <a:pt x="718" y="1943"/>
                  </a:lnTo>
                  <a:lnTo>
                    <a:pt x="716" y="1933"/>
                  </a:lnTo>
                  <a:lnTo>
                    <a:pt x="711" y="1923"/>
                  </a:lnTo>
                  <a:lnTo>
                    <a:pt x="706" y="1913"/>
                  </a:lnTo>
                  <a:lnTo>
                    <a:pt x="706" y="1913"/>
                  </a:lnTo>
                  <a:lnTo>
                    <a:pt x="701" y="1911"/>
                  </a:lnTo>
                  <a:lnTo>
                    <a:pt x="693" y="1911"/>
                  </a:lnTo>
                  <a:lnTo>
                    <a:pt x="687" y="1911"/>
                  </a:lnTo>
                  <a:lnTo>
                    <a:pt x="682" y="1911"/>
                  </a:lnTo>
                  <a:lnTo>
                    <a:pt x="682" y="1911"/>
                  </a:lnTo>
                  <a:lnTo>
                    <a:pt x="677" y="1917"/>
                  </a:lnTo>
                  <a:lnTo>
                    <a:pt x="674" y="1927"/>
                  </a:lnTo>
                  <a:lnTo>
                    <a:pt x="672" y="1938"/>
                  </a:lnTo>
                  <a:lnTo>
                    <a:pt x="671" y="1949"/>
                  </a:lnTo>
                  <a:lnTo>
                    <a:pt x="670" y="1962"/>
                  </a:lnTo>
                  <a:lnTo>
                    <a:pt x="670" y="1974"/>
                  </a:lnTo>
                  <a:lnTo>
                    <a:pt x="671" y="1998"/>
                  </a:lnTo>
                  <a:lnTo>
                    <a:pt x="671" y="1998"/>
                  </a:lnTo>
                  <a:lnTo>
                    <a:pt x="673" y="2006"/>
                  </a:lnTo>
                  <a:lnTo>
                    <a:pt x="675" y="2016"/>
                  </a:lnTo>
                  <a:lnTo>
                    <a:pt x="680" y="2033"/>
                  </a:lnTo>
                  <a:lnTo>
                    <a:pt x="687" y="2049"/>
                  </a:lnTo>
                  <a:lnTo>
                    <a:pt x="693" y="2063"/>
                  </a:lnTo>
                  <a:lnTo>
                    <a:pt x="693" y="2063"/>
                  </a:lnTo>
                  <a:lnTo>
                    <a:pt x="703" y="2064"/>
                  </a:lnTo>
                  <a:lnTo>
                    <a:pt x="711" y="2064"/>
                  </a:lnTo>
                  <a:lnTo>
                    <a:pt x="721" y="2062"/>
                  </a:lnTo>
                  <a:lnTo>
                    <a:pt x="729" y="2059"/>
                  </a:lnTo>
                  <a:lnTo>
                    <a:pt x="729" y="2059"/>
                  </a:lnTo>
                  <a:lnTo>
                    <a:pt x="731" y="2047"/>
                  </a:lnTo>
                  <a:lnTo>
                    <a:pt x="732" y="2033"/>
                  </a:lnTo>
                  <a:lnTo>
                    <a:pt x="731" y="2019"/>
                  </a:lnTo>
                  <a:lnTo>
                    <a:pt x="730" y="2005"/>
                  </a:lnTo>
                  <a:lnTo>
                    <a:pt x="727" y="1991"/>
                  </a:lnTo>
                  <a:lnTo>
                    <a:pt x="724" y="1977"/>
                  </a:lnTo>
                  <a:lnTo>
                    <a:pt x="718" y="1952"/>
                  </a:lnTo>
                  <a:lnTo>
                    <a:pt x="718" y="1952"/>
                  </a:lnTo>
                  <a:close/>
                  <a:moveTo>
                    <a:pt x="798" y="2098"/>
                  </a:moveTo>
                  <a:lnTo>
                    <a:pt x="798" y="2098"/>
                  </a:lnTo>
                  <a:lnTo>
                    <a:pt x="799" y="2088"/>
                  </a:lnTo>
                  <a:lnTo>
                    <a:pt x="799" y="2075"/>
                  </a:lnTo>
                  <a:lnTo>
                    <a:pt x="797" y="2046"/>
                  </a:lnTo>
                  <a:lnTo>
                    <a:pt x="795" y="2032"/>
                  </a:lnTo>
                  <a:lnTo>
                    <a:pt x="793" y="2019"/>
                  </a:lnTo>
                  <a:lnTo>
                    <a:pt x="791" y="2008"/>
                  </a:lnTo>
                  <a:lnTo>
                    <a:pt x="787" y="2001"/>
                  </a:lnTo>
                  <a:lnTo>
                    <a:pt x="787" y="2001"/>
                  </a:lnTo>
                  <a:lnTo>
                    <a:pt x="777" y="2005"/>
                  </a:lnTo>
                  <a:lnTo>
                    <a:pt x="767" y="2010"/>
                  </a:lnTo>
                  <a:lnTo>
                    <a:pt x="758" y="2015"/>
                  </a:lnTo>
                  <a:lnTo>
                    <a:pt x="750" y="2018"/>
                  </a:lnTo>
                  <a:lnTo>
                    <a:pt x="750" y="2018"/>
                  </a:lnTo>
                  <a:lnTo>
                    <a:pt x="751" y="2031"/>
                  </a:lnTo>
                  <a:lnTo>
                    <a:pt x="750" y="2045"/>
                  </a:lnTo>
                  <a:lnTo>
                    <a:pt x="749" y="2051"/>
                  </a:lnTo>
                  <a:lnTo>
                    <a:pt x="748" y="2058"/>
                  </a:lnTo>
                  <a:lnTo>
                    <a:pt x="746" y="2063"/>
                  </a:lnTo>
                  <a:lnTo>
                    <a:pt x="742" y="2069"/>
                  </a:lnTo>
                  <a:lnTo>
                    <a:pt x="738" y="2074"/>
                  </a:lnTo>
                  <a:lnTo>
                    <a:pt x="734" y="2078"/>
                  </a:lnTo>
                  <a:lnTo>
                    <a:pt x="729" y="2081"/>
                  </a:lnTo>
                  <a:lnTo>
                    <a:pt x="723" y="2084"/>
                  </a:lnTo>
                  <a:lnTo>
                    <a:pt x="716" y="2085"/>
                  </a:lnTo>
                  <a:lnTo>
                    <a:pt x="708" y="2086"/>
                  </a:lnTo>
                  <a:lnTo>
                    <a:pt x="700" y="2085"/>
                  </a:lnTo>
                  <a:lnTo>
                    <a:pt x="690" y="2083"/>
                  </a:lnTo>
                  <a:lnTo>
                    <a:pt x="690" y="2083"/>
                  </a:lnTo>
                  <a:lnTo>
                    <a:pt x="684" y="2078"/>
                  </a:lnTo>
                  <a:lnTo>
                    <a:pt x="679" y="2072"/>
                  </a:lnTo>
                  <a:lnTo>
                    <a:pt x="676" y="2064"/>
                  </a:lnTo>
                  <a:lnTo>
                    <a:pt x="673" y="2057"/>
                  </a:lnTo>
                  <a:lnTo>
                    <a:pt x="667" y="2039"/>
                  </a:lnTo>
                  <a:lnTo>
                    <a:pt x="661" y="2023"/>
                  </a:lnTo>
                  <a:lnTo>
                    <a:pt x="661" y="2023"/>
                  </a:lnTo>
                  <a:lnTo>
                    <a:pt x="660" y="2027"/>
                  </a:lnTo>
                  <a:lnTo>
                    <a:pt x="658" y="2030"/>
                  </a:lnTo>
                  <a:lnTo>
                    <a:pt x="655" y="2031"/>
                  </a:lnTo>
                  <a:lnTo>
                    <a:pt x="650" y="2032"/>
                  </a:lnTo>
                  <a:lnTo>
                    <a:pt x="643" y="2032"/>
                  </a:lnTo>
                  <a:lnTo>
                    <a:pt x="640" y="2032"/>
                  </a:lnTo>
                  <a:lnTo>
                    <a:pt x="638" y="2033"/>
                  </a:lnTo>
                  <a:lnTo>
                    <a:pt x="638" y="2033"/>
                  </a:lnTo>
                  <a:lnTo>
                    <a:pt x="642" y="2044"/>
                  </a:lnTo>
                  <a:lnTo>
                    <a:pt x="645" y="2057"/>
                  </a:lnTo>
                  <a:lnTo>
                    <a:pt x="647" y="2069"/>
                  </a:lnTo>
                  <a:lnTo>
                    <a:pt x="649" y="2084"/>
                  </a:lnTo>
                  <a:lnTo>
                    <a:pt x="652" y="2112"/>
                  </a:lnTo>
                  <a:lnTo>
                    <a:pt x="655" y="2126"/>
                  </a:lnTo>
                  <a:lnTo>
                    <a:pt x="658" y="2138"/>
                  </a:lnTo>
                  <a:lnTo>
                    <a:pt x="658" y="2138"/>
                  </a:lnTo>
                  <a:lnTo>
                    <a:pt x="679" y="2151"/>
                  </a:lnTo>
                  <a:lnTo>
                    <a:pt x="700" y="2165"/>
                  </a:lnTo>
                  <a:lnTo>
                    <a:pt x="721" y="2179"/>
                  </a:lnTo>
                  <a:lnTo>
                    <a:pt x="733" y="2185"/>
                  </a:lnTo>
                  <a:lnTo>
                    <a:pt x="745" y="2190"/>
                  </a:lnTo>
                  <a:lnTo>
                    <a:pt x="745" y="2190"/>
                  </a:lnTo>
                  <a:lnTo>
                    <a:pt x="755" y="2185"/>
                  </a:lnTo>
                  <a:lnTo>
                    <a:pt x="765" y="2178"/>
                  </a:lnTo>
                  <a:lnTo>
                    <a:pt x="773" y="2168"/>
                  </a:lnTo>
                  <a:lnTo>
                    <a:pt x="781" y="2156"/>
                  </a:lnTo>
                  <a:lnTo>
                    <a:pt x="787" y="2144"/>
                  </a:lnTo>
                  <a:lnTo>
                    <a:pt x="793" y="2130"/>
                  </a:lnTo>
                  <a:lnTo>
                    <a:pt x="796" y="2114"/>
                  </a:lnTo>
                  <a:lnTo>
                    <a:pt x="798" y="2098"/>
                  </a:lnTo>
                  <a:lnTo>
                    <a:pt x="798" y="209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254">
              <a:extLst>
                <a:ext uri="{FF2B5EF4-FFF2-40B4-BE49-F238E27FC236}">
                  <a16:creationId xmlns:a16="http://schemas.microsoft.com/office/drawing/2014/main" xmlns="" id="{73EC6BE9-11D8-44FD-940F-E30F54D6C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5201" y="3317875"/>
              <a:ext cx="190500" cy="322263"/>
            </a:xfrm>
            <a:custGeom>
              <a:avLst/>
              <a:gdLst/>
              <a:ahLst/>
              <a:cxnLst>
                <a:cxn ang="0">
                  <a:pos x="8" y="233"/>
                </a:cxn>
                <a:cxn ang="0">
                  <a:pos x="2" y="148"/>
                </a:cxn>
                <a:cxn ang="0">
                  <a:pos x="24" y="51"/>
                </a:cxn>
                <a:cxn ang="0">
                  <a:pos x="68" y="20"/>
                </a:cxn>
                <a:cxn ang="0">
                  <a:pos x="180" y="1"/>
                </a:cxn>
                <a:cxn ang="0">
                  <a:pos x="192" y="5"/>
                </a:cxn>
                <a:cxn ang="0">
                  <a:pos x="235" y="16"/>
                </a:cxn>
                <a:cxn ang="0">
                  <a:pos x="258" y="136"/>
                </a:cxn>
                <a:cxn ang="0">
                  <a:pos x="327" y="405"/>
                </a:cxn>
                <a:cxn ang="0">
                  <a:pos x="355" y="486"/>
                </a:cxn>
                <a:cxn ang="0">
                  <a:pos x="351" y="558"/>
                </a:cxn>
                <a:cxn ang="0">
                  <a:pos x="282" y="599"/>
                </a:cxn>
                <a:cxn ang="0">
                  <a:pos x="219" y="606"/>
                </a:cxn>
                <a:cxn ang="0">
                  <a:pos x="180" y="610"/>
                </a:cxn>
                <a:cxn ang="0">
                  <a:pos x="135" y="566"/>
                </a:cxn>
                <a:cxn ang="0">
                  <a:pos x="71" y="438"/>
                </a:cxn>
                <a:cxn ang="0">
                  <a:pos x="32" y="232"/>
                </a:cxn>
                <a:cxn ang="0">
                  <a:pos x="15" y="157"/>
                </a:cxn>
                <a:cxn ang="0">
                  <a:pos x="66" y="209"/>
                </a:cxn>
                <a:cxn ang="0">
                  <a:pos x="184" y="146"/>
                </a:cxn>
                <a:cxn ang="0">
                  <a:pos x="133" y="26"/>
                </a:cxn>
                <a:cxn ang="0">
                  <a:pos x="38" y="56"/>
                </a:cxn>
                <a:cxn ang="0">
                  <a:pos x="307" y="396"/>
                </a:cxn>
                <a:cxn ang="0">
                  <a:pos x="263" y="220"/>
                </a:cxn>
                <a:cxn ang="0">
                  <a:pos x="229" y="68"/>
                </a:cxn>
                <a:cxn ang="0">
                  <a:pos x="203" y="28"/>
                </a:cxn>
                <a:cxn ang="0">
                  <a:pos x="192" y="30"/>
                </a:cxn>
                <a:cxn ang="0">
                  <a:pos x="190" y="46"/>
                </a:cxn>
                <a:cxn ang="0">
                  <a:pos x="201" y="151"/>
                </a:cxn>
                <a:cxn ang="0">
                  <a:pos x="217" y="245"/>
                </a:cxn>
                <a:cxn ang="0">
                  <a:pos x="284" y="458"/>
                </a:cxn>
                <a:cxn ang="0">
                  <a:pos x="311" y="571"/>
                </a:cxn>
                <a:cxn ang="0">
                  <a:pos x="312" y="526"/>
                </a:cxn>
                <a:cxn ang="0">
                  <a:pos x="297" y="471"/>
                </a:cxn>
                <a:cxn ang="0">
                  <a:pos x="328" y="545"/>
                </a:cxn>
                <a:cxn ang="0">
                  <a:pos x="341" y="519"/>
                </a:cxn>
                <a:cxn ang="0">
                  <a:pos x="158" y="298"/>
                </a:cxn>
                <a:cxn ang="0">
                  <a:pos x="116" y="315"/>
                </a:cxn>
                <a:cxn ang="0">
                  <a:pos x="76" y="262"/>
                </a:cxn>
                <a:cxn ang="0">
                  <a:pos x="45" y="230"/>
                </a:cxn>
                <a:cxn ang="0">
                  <a:pos x="81" y="419"/>
                </a:cxn>
                <a:cxn ang="0">
                  <a:pos x="148" y="555"/>
                </a:cxn>
                <a:cxn ang="0">
                  <a:pos x="190" y="589"/>
                </a:cxn>
                <a:cxn ang="0">
                  <a:pos x="278" y="583"/>
                </a:cxn>
                <a:cxn ang="0">
                  <a:pos x="285" y="527"/>
                </a:cxn>
                <a:cxn ang="0">
                  <a:pos x="245" y="407"/>
                </a:cxn>
                <a:cxn ang="0">
                  <a:pos x="195" y="222"/>
                </a:cxn>
                <a:cxn ang="0">
                  <a:pos x="154" y="214"/>
                </a:cxn>
                <a:cxn ang="0">
                  <a:pos x="87" y="251"/>
                </a:cxn>
                <a:cxn ang="0">
                  <a:pos x="135" y="250"/>
                </a:cxn>
                <a:cxn ang="0">
                  <a:pos x="123" y="222"/>
                </a:cxn>
                <a:cxn ang="0">
                  <a:pos x="92" y="272"/>
                </a:cxn>
                <a:cxn ang="0">
                  <a:pos x="108" y="302"/>
                </a:cxn>
                <a:cxn ang="0">
                  <a:pos x="141" y="278"/>
                </a:cxn>
                <a:cxn ang="0">
                  <a:pos x="92" y="272"/>
                </a:cxn>
              </a:cxnLst>
              <a:rect l="0" t="0" r="r" b="b"/>
              <a:pathLst>
                <a:path w="361" h="611">
                  <a:moveTo>
                    <a:pt x="32" y="232"/>
                  </a:moveTo>
                  <a:lnTo>
                    <a:pt x="32" y="232"/>
                  </a:lnTo>
                  <a:lnTo>
                    <a:pt x="28" y="231"/>
                  </a:lnTo>
                  <a:lnTo>
                    <a:pt x="25" y="230"/>
                  </a:lnTo>
                  <a:lnTo>
                    <a:pt x="18" y="232"/>
                  </a:lnTo>
                  <a:lnTo>
                    <a:pt x="12" y="233"/>
                  </a:lnTo>
                  <a:lnTo>
                    <a:pt x="8" y="233"/>
                  </a:lnTo>
                  <a:lnTo>
                    <a:pt x="4" y="232"/>
                  </a:lnTo>
                  <a:lnTo>
                    <a:pt x="4" y="232"/>
                  </a:lnTo>
                  <a:lnTo>
                    <a:pt x="2" y="224"/>
                  </a:lnTo>
                  <a:lnTo>
                    <a:pt x="1" y="214"/>
                  </a:lnTo>
                  <a:lnTo>
                    <a:pt x="0" y="194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24"/>
                  </a:lnTo>
                  <a:lnTo>
                    <a:pt x="6" y="103"/>
                  </a:lnTo>
                  <a:lnTo>
                    <a:pt x="10" y="84"/>
                  </a:lnTo>
                  <a:lnTo>
                    <a:pt x="12" y="75"/>
                  </a:lnTo>
                  <a:lnTo>
                    <a:pt x="15" y="66"/>
                  </a:lnTo>
                  <a:lnTo>
                    <a:pt x="20" y="59"/>
                  </a:lnTo>
                  <a:lnTo>
                    <a:pt x="24" y="51"/>
                  </a:lnTo>
                  <a:lnTo>
                    <a:pt x="29" y="45"/>
                  </a:lnTo>
                  <a:lnTo>
                    <a:pt x="35" y="39"/>
                  </a:lnTo>
                  <a:lnTo>
                    <a:pt x="42" y="33"/>
                  </a:lnTo>
                  <a:lnTo>
                    <a:pt x="50" y="28"/>
                  </a:lnTo>
                  <a:lnTo>
                    <a:pt x="58" y="24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81" y="16"/>
                  </a:lnTo>
                  <a:lnTo>
                    <a:pt x="95" y="14"/>
                  </a:lnTo>
                  <a:lnTo>
                    <a:pt x="122" y="10"/>
                  </a:lnTo>
                  <a:lnTo>
                    <a:pt x="152" y="6"/>
                  </a:lnTo>
                  <a:lnTo>
                    <a:pt x="166" y="4"/>
                  </a:lnTo>
                  <a:lnTo>
                    <a:pt x="180" y="1"/>
                  </a:lnTo>
                  <a:lnTo>
                    <a:pt x="180" y="1"/>
                  </a:lnTo>
                  <a:lnTo>
                    <a:pt x="182" y="1"/>
                  </a:lnTo>
                  <a:lnTo>
                    <a:pt x="183" y="1"/>
                  </a:lnTo>
                  <a:lnTo>
                    <a:pt x="187" y="2"/>
                  </a:lnTo>
                  <a:lnTo>
                    <a:pt x="189" y="4"/>
                  </a:lnTo>
                  <a:lnTo>
                    <a:pt x="190" y="5"/>
                  </a:lnTo>
                  <a:lnTo>
                    <a:pt x="192" y="5"/>
                  </a:lnTo>
                  <a:lnTo>
                    <a:pt x="192" y="5"/>
                  </a:lnTo>
                  <a:lnTo>
                    <a:pt x="199" y="2"/>
                  </a:lnTo>
                  <a:lnTo>
                    <a:pt x="206" y="0"/>
                  </a:lnTo>
                  <a:lnTo>
                    <a:pt x="211" y="0"/>
                  </a:lnTo>
                  <a:lnTo>
                    <a:pt x="217" y="1"/>
                  </a:lnTo>
                  <a:lnTo>
                    <a:pt x="222" y="4"/>
                  </a:lnTo>
                  <a:lnTo>
                    <a:pt x="226" y="8"/>
                  </a:lnTo>
                  <a:lnTo>
                    <a:pt x="235" y="16"/>
                  </a:lnTo>
                  <a:lnTo>
                    <a:pt x="235" y="16"/>
                  </a:lnTo>
                  <a:lnTo>
                    <a:pt x="236" y="34"/>
                  </a:lnTo>
                  <a:lnTo>
                    <a:pt x="238" y="51"/>
                  </a:lnTo>
                  <a:lnTo>
                    <a:pt x="242" y="70"/>
                  </a:lnTo>
                  <a:lnTo>
                    <a:pt x="247" y="87"/>
                  </a:lnTo>
                  <a:lnTo>
                    <a:pt x="255" y="120"/>
                  </a:lnTo>
                  <a:lnTo>
                    <a:pt x="258" y="136"/>
                  </a:lnTo>
                  <a:lnTo>
                    <a:pt x="262" y="152"/>
                  </a:lnTo>
                  <a:lnTo>
                    <a:pt x="262" y="152"/>
                  </a:lnTo>
                  <a:lnTo>
                    <a:pt x="268" y="183"/>
                  </a:lnTo>
                  <a:lnTo>
                    <a:pt x="274" y="215"/>
                  </a:lnTo>
                  <a:lnTo>
                    <a:pt x="290" y="277"/>
                  </a:lnTo>
                  <a:lnTo>
                    <a:pt x="309" y="342"/>
                  </a:lnTo>
                  <a:lnTo>
                    <a:pt x="327" y="405"/>
                  </a:lnTo>
                  <a:lnTo>
                    <a:pt x="327" y="405"/>
                  </a:lnTo>
                  <a:lnTo>
                    <a:pt x="334" y="426"/>
                  </a:lnTo>
                  <a:lnTo>
                    <a:pt x="342" y="447"/>
                  </a:lnTo>
                  <a:lnTo>
                    <a:pt x="349" y="466"/>
                  </a:lnTo>
                  <a:lnTo>
                    <a:pt x="353" y="475"/>
                  </a:lnTo>
                  <a:lnTo>
                    <a:pt x="355" y="486"/>
                  </a:lnTo>
                  <a:lnTo>
                    <a:pt x="355" y="486"/>
                  </a:lnTo>
                  <a:lnTo>
                    <a:pt x="358" y="508"/>
                  </a:lnTo>
                  <a:lnTo>
                    <a:pt x="361" y="529"/>
                  </a:lnTo>
                  <a:lnTo>
                    <a:pt x="361" y="529"/>
                  </a:lnTo>
                  <a:lnTo>
                    <a:pt x="360" y="538"/>
                  </a:lnTo>
                  <a:lnTo>
                    <a:pt x="358" y="545"/>
                  </a:lnTo>
                  <a:lnTo>
                    <a:pt x="355" y="551"/>
                  </a:lnTo>
                  <a:lnTo>
                    <a:pt x="351" y="558"/>
                  </a:lnTo>
                  <a:lnTo>
                    <a:pt x="342" y="571"/>
                  </a:lnTo>
                  <a:lnTo>
                    <a:pt x="332" y="584"/>
                  </a:lnTo>
                  <a:lnTo>
                    <a:pt x="332" y="584"/>
                  </a:lnTo>
                  <a:lnTo>
                    <a:pt x="320" y="589"/>
                  </a:lnTo>
                  <a:lnTo>
                    <a:pt x="308" y="592"/>
                  </a:lnTo>
                  <a:lnTo>
                    <a:pt x="282" y="599"/>
                  </a:lnTo>
                  <a:lnTo>
                    <a:pt x="282" y="599"/>
                  </a:lnTo>
                  <a:lnTo>
                    <a:pt x="257" y="605"/>
                  </a:lnTo>
                  <a:lnTo>
                    <a:pt x="244" y="608"/>
                  </a:lnTo>
                  <a:lnTo>
                    <a:pt x="233" y="609"/>
                  </a:lnTo>
                  <a:lnTo>
                    <a:pt x="233" y="609"/>
                  </a:lnTo>
                  <a:lnTo>
                    <a:pt x="228" y="609"/>
                  </a:lnTo>
                  <a:lnTo>
                    <a:pt x="224" y="608"/>
                  </a:lnTo>
                  <a:lnTo>
                    <a:pt x="219" y="606"/>
                  </a:lnTo>
                  <a:lnTo>
                    <a:pt x="214" y="606"/>
                  </a:lnTo>
                  <a:lnTo>
                    <a:pt x="214" y="606"/>
                  </a:lnTo>
                  <a:lnTo>
                    <a:pt x="205" y="608"/>
                  </a:lnTo>
                  <a:lnTo>
                    <a:pt x="196" y="610"/>
                  </a:lnTo>
                  <a:lnTo>
                    <a:pt x="191" y="611"/>
                  </a:lnTo>
                  <a:lnTo>
                    <a:pt x="186" y="611"/>
                  </a:lnTo>
                  <a:lnTo>
                    <a:pt x="180" y="610"/>
                  </a:lnTo>
                  <a:lnTo>
                    <a:pt x="175" y="608"/>
                  </a:lnTo>
                  <a:lnTo>
                    <a:pt x="175" y="608"/>
                  </a:lnTo>
                  <a:lnTo>
                    <a:pt x="165" y="601"/>
                  </a:lnTo>
                  <a:lnTo>
                    <a:pt x="154" y="591"/>
                  </a:lnTo>
                  <a:lnTo>
                    <a:pt x="154" y="591"/>
                  </a:lnTo>
                  <a:lnTo>
                    <a:pt x="144" y="579"/>
                  </a:lnTo>
                  <a:lnTo>
                    <a:pt x="135" y="566"/>
                  </a:lnTo>
                  <a:lnTo>
                    <a:pt x="117" y="536"/>
                  </a:lnTo>
                  <a:lnTo>
                    <a:pt x="117" y="536"/>
                  </a:lnTo>
                  <a:lnTo>
                    <a:pt x="105" y="518"/>
                  </a:lnTo>
                  <a:lnTo>
                    <a:pt x="96" y="502"/>
                  </a:lnTo>
                  <a:lnTo>
                    <a:pt x="96" y="502"/>
                  </a:lnTo>
                  <a:lnTo>
                    <a:pt x="83" y="471"/>
                  </a:lnTo>
                  <a:lnTo>
                    <a:pt x="71" y="438"/>
                  </a:lnTo>
                  <a:lnTo>
                    <a:pt x="61" y="405"/>
                  </a:lnTo>
                  <a:lnTo>
                    <a:pt x="53" y="371"/>
                  </a:lnTo>
                  <a:lnTo>
                    <a:pt x="46" y="336"/>
                  </a:lnTo>
                  <a:lnTo>
                    <a:pt x="41" y="302"/>
                  </a:lnTo>
                  <a:lnTo>
                    <a:pt x="36" y="268"/>
                  </a:lnTo>
                  <a:lnTo>
                    <a:pt x="32" y="232"/>
                  </a:lnTo>
                  <a:lnTo>
                    <a:pt x="32" y="232"/>
                  </a:lnTo>
                  <a:close/>
                  <a:moveTo>
                    <a:pt x="38" y="56"/>
                  </a:moveTo>
                  <a:lnTo>
                    <a:pt x="38" y="56"/>
                  </a:lnTo>
                  <a:lnTo>
                    <a:pt x="30" y="74"/>
                  </a:lnTo>
                  <a:lnTo>
                    <a:pt x="25" y="94"/>
                  </a:lnTo>
                  <a:lnTo>
                    <a:pt x="20" y="115"/>
                  </a:lnTo>
                  <a:lnTo>
                    <a:pt x="16" y="136"/>
                  </a:lnTo>
                  <a:lnTo>
                    <a:pt x="15" y="157"/>
                  </a:lnTo>
                  <a:lnTo>
                    <a:pt x="15" y="177"/>
                  </a:lnTo>
                  <a:lnTo>
                    <a:pt x="16" y="195"/>
                  </a:lnTo>
                  <a:lnTo>
                    <a:pt x="18" y="204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43" y="211"/>
                  </a:lnTo>
                  <a:lnTo>
                    <a:pt x="66" y="209"/>
                  </a:lnTo>
                  <a:lnTo>
                    <a:pt x="88" y="206"/>
                  </a:lnTo>
                  <a:lnTo>
                    <a:pt x="111" y="201"/>
                  </a:lnTo>
                  <a:lnTo>
                    <a:pt x="152" y="193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87" y="166"/>
                  </a:lnTo>
                  <a:lnTo>
                    <a:pt x="184" y="146"/>
                  </a:lnTo>
                  <a:lnTo>
                    <a:pt x="180" y="103"/>
                  </a:lnTo>
                  <a:lnTo>
                    <a:pt x="177" y="61"/>
                  </a:lnTo>
                  <a:lnTo>
                    <a:pt x="174" y="42"/>
                  </a:lnTo>
                  <a:lnTo>
                    <a:pt x="171" y="26"/>
                  </a:lnTo>
                  <a:lnTo>
                    <a:pt x="171" y="26"/>
                  </a:lnTo>
                  <a:lnTo>
                    <a:pt x="151" y="25"/>
                  </a:lnTo>
                  <a:lnTo>
                    <a:pt x="133" y="26"/>
                  </a:lnTo>
                  <a:lnTo>
                    <a:pt x="116" y="28"/>
                  </a:lnTo>
                  <a:lnTo>
                    <a:pt x="99" y="32"/>
                  </a:lnTo>
                  <a:lnTo>
                    <a:pt x="83" y="36"/>
                  </a:lnTo>
                  <a:lnTo>
                    <a:pt x="68" y="42"/>
                  </a:lnTo>
                  <a:lnTo>
                    <a:pt x="53" y="48"/>
                  </a:lnTo>
                  <a:lnTo>
                    <a:pt x="38" y="56"/>
                  </a:lnTo>
                  <a:lnTo>
                    <a:pt x="38" y="56"/>
                  </a:lnTo>
                  <a:close/>
                  <a:moveTo>
                    <a:pt x="340" y="507"/>
                  </a:moveTo>
                  <a:lnTo>
                    <a:pt x="340" y="507"/>
                  </a:lnTo>
                  <a:lnTo>
                    <a:pt x="338" y="492"/>
                  </a:lnTo>
                  <a:lnTo>
                    <a:pt x="334" y="478"/>
                  </a:lnTo>
                  <a:lnTo>
                    <a:pt x="325" y="450"/>
                  </a:lnTo>
                  <a:lnTo>
                    <a:pt x="315" y="423"/>
                  </a:lnTo>
                  <a:lnTo>
                    <a:pt x="307" y="396"/>
                  </a:lnTo>
                  <a:lnTo>
                    <a:pt x="307" y="396"/>
                  </a:lnTo>
                  <a:lnTo>
                    <a:pt x="294" y="354"/>
                  </a:lnTo>
                  <a:lnTo>
                    <a:pt x="282" y="313"/>
                  </a:lnTo>
                  <a:lnTo>
                    <a:pt x="277" y="290"/>
                  </a:lnTo>
                  <a:lnTo>
                    <a:pt x="271" y="268"/>
                  </a:lnTo>
                  <a:lnTo>
                    <a:pt x="267" y="244"/>
                  </a:lnTo>
                  <a:lnTo>
                    <a:pt x="263" y="220"/>
                  </a:lnTo>
                  <a:lnTo>
                    <a:pt x="263" y="220"/>
                  </a:lnTo>
                  <a:lnTo>
                    <a:pt x="259" y="209"/>
                  </a:lnTo>
                  <a:lnTo>
                    <a:pt x="256" y="197"/>
                  </a:lnTo>
                  <a:lnTo>
                    <a:pt x="251" y="172"/>
                  </a:lnTo>
                  <a:lnTo>
                    <a:pt x="241" y="119"/>
                  </a:lnTo>
                  <a:lnTo>
                    <a:pt x="236" y="92"/>
                  </a:lnTo>
                  <a:lnTo>
                    <a:pt x="229" y="68"/>
                  </a:lnTo>
                  <a:lnTo>
                    <a:pt x="225" y="57"/>
                  </a:lnTo>
                  <a:lnTo>
                    <a:pt x="221" y="46"/>
                  </a:lnTo>
                  <a:lnTo>
                    <a:pt x="217" y="36"/>
                  </a:lnTo>
                  <a:lnTo>
                    <a:pt x="210" y="28"/>
                  </a:lnTo>
                  <a:lnTo>
                    <a:pt x="210" y="28"/>
                  </a:lnTo>
                  <a:lnTo>
                    <a:pt x="206" y="29"/>
                  </a:lnTo>
                  <a:lnTo>
                    <a:pt x="203" y="28"/>
                  </a:lnTo>
                  <a:lnTo>
                    <a:pt x="201" y="27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197" y="28"/>
                  </a:lnTo>
                  <a:lnTo>
                    <a:pt x="196" y="29"/>
                  </a:lnTo>
                  <a:lnTo>
                    <a:pt x="194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2"/>
                  </a:lnTo>
                  <a:lnTo>
                    <a:pt x="194" y="34"/>
                  </a:lnTo>
                  <a:lnTo>
                    <a:pt x="193" y="38"/>
                  </a:lnTo>
                  <a:lnTo>
                    <a:pt x="191" y="42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90" y="57"/>
                  </a:lnTo>
                  <a:lnTo>
                    <a:pt x="191" y="68"/>
                  </a:lnTo>
                  <a:lnTo>
                    <a:pt x="193" y="88"/>
                  </a:lnTo>
                  <a:lnTo>
                    <a:pt x="196" y="109"/>
                  </a:lnTo>
                  <a:lnTo>
                    <a:pt x="199" y="131"/>
                  </a:lnTo>
                  <a:lnTo>
                    <a:pt x="199" y="131"/>
                  </a:lnTo>
                  <a:lnTo>
                    <a:pt x="201" y="151"/>
                  </a:lnTo>
                  <a:lnTo>
                    <a:pt x="203" y="175"/>
                  </a:lnTo>
                  <a:lnTo>
                    <a:pt x="205" y="187"/>
                  </a:lnTo>
                  <a:lnTo>
                    <a:pt x="207" y="199"/>
                  </a:lnTo>
                  <a:lnTo>
                    <a:pt x="210" y="211"/>
                  </a:lnTo>
                  <a:lnTo>
                    <a:pt x="214" y="223"/>
                  </a:lnTo>
                  <a:lnTo>
                    <a:pt x="214" y="223"/>
                  </a:lnTo>
                  <a:lnTo>
                    <a:pt x="217" y="245"/>
                  </a:lnTo>
                  <a:lnTo>
                    <a:pt x="221" y="267"/>
                  </a:lnTo>
                  <a:lnTo>
                    <a:pt x="226" y="288"/>
                  </a:lnTo>
                  <a:lnTo>
                    <a:pt x="232" y="310"/>
                  </a:lnTo>
                  <a:lnTo>
                    <a:pt x="245" y="351"/>
                  </a:lnTo>
                  <a:lnTo>
                    <a:pt x="262" y="394"/>
                  </a:lnTo>
                  <a:lnTo>
                    <a:pt x="277" y="437"/>
                  </a:lnTo>
                  <a:lnTo>
                    <a:pt x="284" y="458"/>
                  </a:lnTo>
                  <a:lnTo>
                    <a:pt x="290" y="481"/>
                  </a:lnTo>
                  <a:lnTo>
                    <a:pt x="296" y="503"/>
                  </a:lnTo>
                  <a:lnTo>
                    <a:pt x="301" y="526"/>
                  </a:lnTo>
                  <a:lnTo>
                    <a:pt x="304" y="549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11" y="571"/>
                  </a:lnTo>
                  <a:lnTo>
                    <a:pt x="315" y="566"/>
                  </a:lnTo>
                  <a:lnTo>
                    <a:pt x="316" y="561"/>
                  </a:lnTo>
                  <a:lnTo>
                    <a:pt x="317" y="555"/>
                  </a:lnTo>
                  <a:lnTo>
                    <a:pt x="316" y="547"/>
                  </a:lnTo>
                  <a:lnTo>
                    <a:pt x="315" y="540"/>
                  </a:lnTo>
                  <a:lnTo>
                    <a:pt x="312" y="526"/>
                  </a:lnTo>
                  <a:lnTo>
                    <a:pt x="312" y="526"/>
                  </a:lnTo>
                  <a:lnTo>
                    <a:pt x="310" y="518"/>
                  </a:lnTo>
                  <a:lnTo>
                    <a:pt x="307" y="512"/>
                  </a:lnTo>
                  <a:lnTo>
                    <a:pt x="300" y="498"/>
                  </a:lnTo>
                  <a:lnTo>
                    <a:pt x="297" y="490"/>
                  </a:lnTo>
                  <a:lnTo>
                    <a:pt x="296" y="484"/>
                  </a:lnTo>
                  <a:lnTo>
                    <a:pt x="295" y="478"/>
                  </a:lnTo>
                  <a:lnTo>
                    <a:pt x="297" y="471"/>
                  </a:lnTo>
                  <a:lnTo>
                    <a:pt x="297" y="471"/>
                  </a:lnTo>
                  <a:lnTo>
                    <a:pt x="303" y="480"/>
                  </a:lnTo>
                  <a:lnTo>
                    <a:pt x="309" y="489"/>
                  </a:lnTo>
                  <a:lnTo>
                    <a:pt x="313" y="500"/>
                  </a:lnTo>
                  <a:lnTo>
                    <a:pt x="316" y="511"/>
                  </a:lnTo>
                  <a:lnTo>
                    <a:pt x="324" y="534"/>
                  </a:lnTo>
                  <a:lnTo>
                    <a:pt x="328" y="545"/>
                  </a:lnTo>
                  <a:lnTo>
                    <a:pt x="332" y="556"/>
                  </a:lnTo>
                  <a:lnTo>
                    <a:pt x="332" y="556"/>
                  </a:lnTo>
                  <a:lnTo>
                    <a:pt x="335" y="550"/>
                  </a:lnTo>
                  <a:lnTo>
                    <a:pt x="339" y="545"/>
                  </a:lnTo>
                  <a:lnTo>
                    <a:pt x="340" y="539"/>
                  </a:lnTo>
                  <a:lnTo>
                    <a:pt x="341" y="532"/>
                  </a:lnTo>
                  <a:lnTo>
                    <a:pt x="341" y="519"/>
                  </a:lnTo>
                  <a:lnTo>
                    <a:pt x="340" y="507"/>
                  </a:lnTo>
                  <a:lnTo>
                    <a:pt x="340" y="507"/>
                  </a:lnTo>
                  <a:close/>
                  <a:moveTo>
                    <a:pt x="141" y="220"/>
                  </a:moveTo>
                  <a:lnTo>
                    <a:pt x="141" y="220"/>
                  </a:lnTo>
                  <a:lnTo>
                    <a:pt x="150" y="257"/>
                  </a:lnTo>
                  <a:lnTo>
                    <a:pt x="154" y="275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2" y="303"/>
                  </a:lnTo>
                  <a:lnTo>
                    <a:pt x="146" y="307"/>
                  </a:lnTo>
                  <a:lnTo>
                    <a:pt x="139" y="311"/>
                  </a:lnTo>
                  <a:lnTo>
                    <a:pt x="132" y="313"/>
                  </a:lnTo>
                  <a:lnTo>
                    <a:pt x="124" y="314"/>
                  </a:lnTo>
                  <a:lnTo>
                    <a:pt x="116" y="315"/>
                  </a:lnTo>
                  <a:lnTo>
                    <a:pt x="96" y="315"/>
                  </a:lnTo>
                  <a:lnTo>
                    <a:pt x="96" y="315"/>
                  </a:lnTo>
                  <a:lnTo>
                    <a:pt x="90" y="304"/>
                  </a:lnTo>
                  <a:lnTo>
                    <a:pt x="86" y="295"/>
                  </a:lnTo>
                  <a:lnTo>
                    <a:pt x="82" y="284"/>
                  </a:lnTo>
                  <a:lnTo>
                    <a:pt x="78" y="274"/>
                  </a:lnTo>
                  <a:lnTo>
                    <a:pt x="76" y="262"/>
                  </a:lnTo>
                  <a:lnTo>
                    <a:pt x="75" y="252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67" y="225"/>
                  </a:lnTo>
                  <a:lnTo>
                    <a:pt x="60" y="226"/>
                  </a:lnTo>
                  <a:lnTo>
                    <a:pt x="45" y="230"/>
                  </a:lnTo>
                  <a:lnTo>
                    <a:pt x="45" y="230"/>
                  </a:lnTo>
                  <a:lnTo>
                    <a:pt x="51" y="278"/>
                  </a:lnTo>
                  <a:lnTo>
                    <a:pt x="54" y="303"/>
                  </a:lnTo>
                  <a:lnTo>
                    <a:pt x="58" y="327"/>
                  </a:lnTo>
                  <a:lnTo>
                    <a:pt x="62" y="350"/>
                  </a:lnTo>
                  <a:lnTo>
                    <a:pt x="68" y="374"/>
                  </a:lnTo>
                  <a:lnTo>
                    <a:pt x="74" y="396"/>
                  </a:lnTo>
                  <a:lnTo>
                    <a:pt x="81" y="419"/>
                  </a:lnTo>
                  <a:lnTo>
                    <a:pt x="88" y="440"/>
                  </a:lnTo>
                  <a:lnTo>
                    <a:pt x="96" y="462"/>
                  </a:lnTo>
                  <a:lnTo>
                    <a:pt x="105" y="482"/>
                  </a:lnTo>
                  <a:lnTo>
                    <a:pt x="115" y="501"/>
                  </a:lnTo>
                  <a:lnTo>
                    <a:pt x="124" y="519"/>
                  </a:lnTo>
                  <a:lnTo>
                    <a:pt x="136" y="538"/>
                  </a:lnTo>
                  <a:lnTo>
                    <a:pt x="148" y="555"/>
                  </a:lnTo>
                  <a:lnTo>
                    <a:pt x="162" y="571"/>
                  </a:lnTo>
                  <a:lnTo>
                    <a:pt x="162" y="571"/>
                  </a:lnTo>
                  <a:lnTo>
                    <a:pt x="167" y="576"/>
                  </a:lnTo>
                  <a:lnTo>
                    <a:pt x="173" y="580"/>
                  </a:lnTo>
                  <a:lnTo>
                    <a:pt x="178" y="584"/>
                  </a:lnTo>
                  <a:lnTo>
                    <a:pt x="183" y="587"/>
                  </a:lnTo>
                  <a:lnTo>
                    <a:pt x="190" y="589"/>
                  </a:lnTo>
                  <a:lnTo>
                    <a:pt x="195" y="590"/>
                  </a:lnTo>
                  <a:lnTo>
                    <a:pt x="207" y="591"/>
                  </a:lnTo>
                  <a:lnTo>
                    <a:pt x="220" y="591"/>
                  </a:lnTo>
                  <a:lnTo>
                    <a:pt x="234" y="589"/>
                  </a:lnTo>
                  <a:lnTo>
                    <a:pt x="263" y="584"/>
                  </a:lnTo>
                  <a:lnTo>
                    <a:pt x="263" y="584"/>
                  </a:lnTo>
                  <a:lnTo>
                    <a:pt x="278" y="583"/>
                  </a:lnTo>
                  <a:lnTo>
                    <a:pt x="284" y="580"/>
                  </a:lnTo>
                  <a:lnTo>
                    <a:pt x="286" y="578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89" y="559"/>
                  </a:lnTo>
                  <a:lnTo>
                    <a:pt x="287" y="543"/>
                  </a:lnTo>
                  <a:lnTo>
                    <a:pt x="285" y="527"/>
                  </a:lnTo>
                  <a:lnTo>
                    <a:pt x="283" y="513"/>
                  </a:lnTo>
                  <a:lnTo>
                    <a:pt x="275" y="485"/>
                  </a:lnTo>
                  <a:lnTo>
                    <a:pt x="267" y="457"/>
                  </a:lnTo>
                  <a:lnTo>
                    <a:pt x="267" y="457"/>
                  </a:lnTo>
                  <a:lnTo>
                    <a:pt x="260" y="440"/>
                  </a:lnTo>
                  <a:lnTo>
                    <a:pt x="253" y="424"/>
                  </a:lnTo>
                  <a:lnTo>
                    <a:pt x="245" y="407"/>
                  </a:lnTo>
                  <a:lnTo>
                    <a:pt x="239" y="390"/>
                  </a:lnTo>
                  <a:lnTo>
                    <a:pt x="239" y="390"/>
                  </a:lnTo>
                  <a:lnTo>
                    <a:pt x="224" y="343"/>
                  </a:lnTo>
                  <a:lnTo>
                    <a:pt x="211" y="293"/>
                  </a:lnTo>
                  <a:lnTo>
                    <a:pt x="205" y="269"/>
                  </a:lnTo>
                  <a:lnTo>
                    <a:pt x="199" y="245"/>
                  </a:lnTo>
                  <a:lnTo>
                    <a:pt x="195" y="222"/>
                  </a:lnTo>
                  <a:lnTo>
                    <a:pt x="192" y="198"/>
                  </a:lnTo>
                  <a:lnTo>
                    <a:pt x="192" y="198"/>
                  </a:lnTo>
                  <a:lnTo>
                    <a:pt x="187" y="204"/>
                  </a:lnTo>
                  <a:lnTo>
                    <a:pt x="180" y="207"/>
                  </a:lnTo>
                  <a:lnTo>
                    <a:pt x="174" y="209"/>
                  </a:lnTo>
                  <a:lnTo>
                    <a:pt x="167" y="210"/>
                  </a:lnTo>
                  <a:lnTo>
                    <a:pt x="154" y="214"/>
                  </a:lnTo>
                  <a:lnTo>
                    <a:pt x="147" y="216"/>
                  </a:lnTo>
                  <a:lnTo>
                    <a:pt x="141" y="220"/>
                  </a:lnTo>
                  <a:lnTo>
                    <a:pt x="141" y="220"/>
                  </a:lnTo>
                  <a:close/>
                  <a:moveTo>
                    <a:pt x="85" y="223"/>
                  </a:moveTo>
                  <a:lnTo>
                    <a:pt x="85" y="223"/>
                  </a:lnTo>
                  <a:lnTo>
                    <a:pt x="85" y="242"/>
                  </a:lnTo>
                  <a:lnTo>
                    <a:pt x="87" y="251"/>
                  </a:lnTo>
                  <a:lnTo>
                    <a:pt x="88" y="259"/>
                  </a:lnTo>
                  <a:lnTo>
                    <a:pt x="88" y="259"/>
                  </a:lnTo>
                  <a:lnTo>
                    <a:pt x="100" y="258"/>
                  </a:lnTo>
                  <a:lnTo>
                    <a:pt x="113" y="256"/>
                  </a:lnTo>
                  <a:lnTo>
                    <a:pt x="124" y="253"/>
                  </a:lnTo>
                  <a:lnTo>
                    <a:pt x="135" y="250"/>
                  </a:lnTo>
                  <a:lnTo>
                    <a:pt x="135" y="250"/>
                  </a:lnTo>
                  <a:lnTo>
                    <a:pt x="135" y="243"/>
                  </a:lnTo>
                  <a:lnTo>
                    <a:pt x="134" y="238"/>
                  </a:lnTo>
                  <a:lnTo>
                    <a:pt x="133" y="233"/>
                  </a:lnTo>
                  <a:lnTo>
                    <a:pt x="132" y="229"/>
                  </a:lnTo>
                  <a:lnTo>
                    <a:pt x="130" y="226"/>
                  </a:lnTo>
                  <a:lnTo>
                    <a:pt x="127" y="224"/>
                  </a:lnTo>
                  <a:lnTo>
                    <a:pt x="123" y="222"/>
                  </a:lnTo>
                  <a:lnTo>
                    <a:pt x="120" y="221"/>
                  </a:lnTo>
                  <a:lnTo>
                    <a:pt x="113" y="218"/>
                  </a:lnTo>
                  <a:lnTo>
                    <a:pt x="104" y="220"/>
                  </a:lnTo>
                  <a:lnTo>
                    <a:pt x="95" y="221"/>
                  </a:lnTo>
                  <a:lnTo>
                    <a:pt x="85" y="223"/>
                  </a:lnTo>
                  <a:lnTo>
                    <a:pt x="85" y="223"/>
                  </a:lnTo>
                  <a:close/>
                  <a:moveTo>
                    <a:pt x="92" y="272"/>
                  </a:moveTo>
                  <a:lnTo>
                    <a:pt x="92" y="272"/>
                  </a:lnTo>
                  <a:lnTo>
                    <a:pt x="93" y="281"/>
                  </a:lnTo>
                  <a:lnTo>
                    <a:pt x="97" y="288"/>
                  </a:lnTo>
                  <a:lnTo>
                    <a:pt x="101" y="295"/>
                  </a:lnTo>
                  <a:lnTo>
                    <a:pt x="103" y="302"/>
                  </a:lnTo>
                  <a:lnTo>
                    <a:pt x="103" y="302"/>
                  </a:lnTo>
                  <a:lnTo>
                    <a:pt x="108" y="302"/>
                  </a:lnTo>
                  <a:lnTo>
                    <a:pt x="113" y="301"/>
                  </a:lnTo>
                  <a:lnTo>
                    <a:pt x="120" y="298"/>
                  </a:lnTo>
                  <a:lnTo>
                    <a:pt x="129" y="295"/>
                  </a:lnTo>
                  <a:lnTo>
                    <a:pt x="134" y="293"/>
                  </a:lnTo>
                  <a:lnTo>
                    <a:pt x="141" y="292"/>
                  </a:lnTo>
                  <a:lnTo>
                    <a:pt x="141" y="292"/>
                  </a:lnTo>
                  <a:lnTo>
                    <a:pt x="141" y="278"/>
                  </a:lnTo>
                  <a:lnTo>
                    <a:pt x="139" y="272"/>
                  </a:lnTo>
                  <a:lnTo>
                    <a:pt x="137" y="267"/>
                  </a:lnTo>
                  <a:lnTo>
                    <a:pt x="137" y="267"/>
                  </a:lnTo>
                  <a:lnTo>
                    <a:pt x="127" y="271"/>
                  </a:lnTo>
                  <a:lnTo>
                    <a:pt x="117" y="272"/>
                  </a:lnTo>
                  <a:lnTo>
                    <a:pt x="106" y="272"/>
                  </a:lnTo>
                  <a:lnTo>
                    <a:pt x="92" y="272"/>
                  </a:lnTo>
                  <a:lnTo>
                    <a:pt x="92" y="27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2" name="文本框 111">
            <a:extLst>
              <a:ext uri="{FF2B5EF4-FFF2-40B4-BE49-F238E27FC236}">
                <a16:creationId xmlns:a16="http://schemas.microsoft.com/office/drawing/2014/main" xmlns="" id="{D11FE1D8-5941-44DE-A2DC-2E6BF51283E9}"/>
              </a:ext>
            </a:extLst>
          </p:cNvPr>
          <p:cNvSpPr txBox="1"/>
          <p:nvPr/>
        </p:nvSpPr>
        <p:spPr>
          <a:xfrm>
            <a:off x="8409997" y="4869190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xmlns="" id="{EE54E396-DCE9-4435-A70D-74726811D2B6}"/>
              </a:ext>
            </a:extLst>
          </p:cNvPr>
          <p:cNvSpPr/>
          <p:nvPr/>
        </p:nvSpPr>
        <p:spPr>
          <a:xfrm>
            <a:off x="8301468" y="4508749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4098" name="Picture 2" descr="C:\Users\Administrator\Desktop\读书\年轻人学生小孩 (250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6875" cy="6836875"/>
          </a:xfrm>
          <a:prstGeom prst="rect">
            <a:avLst/>
          </a:prstGeom>
          <a:noFill/>
        </p:spPr>
      </p:pic>
      <p:grpSp>
        <p:nvGrpSpPr>
          <p:cNvPr id="94" name="组合 93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95" name="矩形 94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96" name="直接连接符 95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 animBg="1"/>
      <p:bldP spid="92" grpId="0"/>
      <p:bldP spid="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111">
            <a:extLst>
              <a:ext uri="{FF2B5EF4-FFF2-40B4-BE49-F238E27FC236}">
                <a16:creationId xmlns:a16="http://schemas.microsoft.com/office/drawing/2014/main" xmlns="" id="{47D58E70-2DE6-4BBA-8939-28A1DF18B8CA}"/>
              </a:ext>
            </a:extLst>
          </p:cNvPr>
          <p:cNvSpPr txBox="1"/>
          <p:nvPr/>
        </p:nvSpPr>
        <p:spPr>
          <a:xfrm>
            <a:off x="8240046" y="2428918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6D1711FE-4DCF-4189-B39D-6082768C04EE}"/>
              </a:ext>
            </a:extLst>
          </p:cNvPr>
          <p:cNvSpPr/>
          <p:nvPr/>
        </p:nvSpPr>
        <p:spPr>
          <a:xfrm>
            <a:off x="8131517" y="2068477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3" name="文本框 111">
            <a:extLst>
              <a:ext uri="{FF2B5EF4-FFF2-40B4-BE49-F238E27FC236}">
                <a16:creationId xmlns:a16="http://schemas.microsoft.com/office/drawing/2014/main" xmlns="" id="{BEE9F5EB-EB5E-49D2-B98C-8C451BA21329}"/>
              </a:ext>
            </a:extLst>
          </p:cNvPr>
          <p:cNvSpPr txBox="1"/>
          <p:nvPr/>
        </p:nvSpPr>
        <p:spPr>
          <a:xfrm>
            <a:off x="8348575" y="4147856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2CA1504C-AB44-4B08-8C1E-B1C4C9F40C00}"/>
              </a:ext>
            </a:extLst>
          </p:cNvPr>
          <p:cNvSpPr/>
          <p:nvPr/>
        </p:nvSpPr>
        <p:spPr>
          <a:xfrm>
            <a:off x="8240046" y="3787415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5" name="文本框 111">
            <a:extLst>
              <a:ext uri="{FF2B5EF4-FFF2-40B4-BE49-F238E27FC236}">
                <a16:creationId xmlns:a16="http://schemas.microsoft.com/office/drawing/2014/main" xmlns="" id="{1101CCFC-D708-474E-B992-2686BDF126EA}"/>
              </a:ext>
            </a:extLst>
          </p:cNvPr>
          <p:cNvSpPr txBox="1"/>
          <p:nvPr/>
        </p:nvSpPr>
        <p:spPr>
          <a:xfrm>
            <a:off x="826474" y="2581318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FA32217F-8C72-4D8A-9319-A4F0564D74A5}"/>
              </a:ext>
            </a:extLst>
          </p:cNvPr>
          <p:cNvSpPr/>
          <p:nvPr/>
        </p:nvSpPr>
        <p:spPr>
          <a:xfrm>
            <a:off x="1766827" y="2220877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7" name="文本框 111">
            <a:extLst>
              <a:ext uri="{FF2B5EF4-FFF2-40B4-BE49-F238E27FC236}">
                <a16:creationId xmlns:a16="http://schemas.microsoft.com/office/drawing/2014/main" xmlns="" id="{99521231-3CD6-4EC1-B6C7-36BAFE556F12}"/>
              </a:ext>
            </a:extLst>
          </p:cNvPr>
          <p:cNvSpPr txBox="1"/>
          <p:nvPr/>
        </p:nvSpPr>
        <p:spPr>
          <a:xfrm>
            <a:off x="935003" y="4300256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7FA91A06-AD34-4852-9039-3FEBA2905BDD}"/>
              </a:ext>
            </a:extLst>
          </p:cNvPr>
          <p:cNvSpPr/>
          <p:nvPr/>
        </p:nvSpPr>
        <p:spPr>
          <a:xfrm>
            <a:off x="1875356" y="3939815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5122" name="Picture 2" descr="C:\Users\Administrator\Desktop\读书\年轻人学生小孩 (387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3236" y="2361670"/>
            <a:ext cx="2681287" cy="3511592"/>
          </a:xfrm>
          <a:prstGeom prst="rect">
            <a:avLst/>
          </a:prstGeom>
          <a:noFill/>
        </p:spPr>
      </p:pic>
      <p:grpSp>
        <p:nvGrpSpPr>
          <p:cNvPr id="11" name="组合 10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2" name="矩形 1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5"/>
          <p:cNvGrpSpPr/>
          <p:nvPr/>
        </p:nvGrpSpPr>
        <p:grpSpPr>
          <a:xfrm>
            <a:off x="5543173" y="2083791"/>
            <a:ext cx="2746177" cy="535531"/>
            <a:chOff x="8553194" y="3180438"/>
            <a:chExt cx="2746177" cy="535532"/>
          </a:xfrm>
        </p:grpSpPr>
        <p:sp>
          <p:nvSpPr>
            <p:cNvPr id="37" name="Rectangle 76"/>
            <p:cNvSpPr/>
            <p:nvPr/>
          </p:nvSpPr>
          <p:spPr>
            <a:xfrm>
              <a:off x="9144485" y="3180438"/>
              <a:ext cx="2154886" cy="535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i="1" dirty="0">
                  <a:solidFill>
                    <a:schemeClr val="accent1"/>
                  </a:solidFill>
                  <a:cs typeface="+mn-ea"/>
                  <a:sym typeface="+mn-lt"/>
                </a:rPr>
                <a:t>点此替换文本</a:t>
              </a:r>
              <a:r>
                <a:rPr lang="en-US" sz="1200" b="1" i="1" dirty="0">
                  <a:solidFill>
                    <a:schemeClr val="accent1"/>
                  </a:solidFill>
                  <a:cs typeface="+mn-ea"/>
                  <a:sym typeface="+mn-lt"/>
                </a:rPr>
                <a:t>sit </a:t>
              </a:r>
              <a:r>
                <a:rPr lang="en-US" sz="1200" b="1" i="1" dirty="0" err="1">
                  <a:solidFill>
                    <a:schemeClr val="accent1"/>
                  </a:solidFill>
                  <a:cs typeface="+mn-ea"/>
                  <a:sym typeface="+mn-lt"/>
                </a:rPr>
                <a:t>amet</a:t>
              </a:r>
              <a:r>
                <a:rPr lang="en-US" sz="1200" b="1" i="1" dirty="0">
                  <a:solidFill>
                    <a:schemeClr val="accent2"/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cs typeface="+mn-ea"/>
                <a:sym typeface="+mn-lt"/>
              </a:endParaRPr>
            </a:p>
          </p:txBody>
        </p:sp>
        <p:grpSp>
          <p:nvGrpSpPr>
            <p:cNvPr id="17" name="Group 77"/>
            <p:cNvGrpSpPr/>
            <p:nvPr/>
          </p:nvGrpSpPr>
          <p:grpSpPr>
            <a:xfrm>
              <a:off x="8553194" y="3188522"/>
              <a:ext cx="489496" cy="489496"/>
              <a:chOff x="1084204" y="3328099"/>
              <a:chExt cx="489496" cy="489496"/>
            </a:xfrm>
          </p:grpSpPr>
          <p:sp>
            <p:nvSpPr>
              <p:cNvPr id="39" name="Oval 78"/>
              <p:cNvSpPr/>
              <p:nvPr/>
            </p:nvSpPr>
            <p:spPr>
              <a:xfrm>
                <a:off x="1084204" y="3328099"/>
                <a:ext cx="489496" cy="48949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72500" y="3388182"/>
                <a:ext cx="31290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</a:p>
            </p:txBody>
          </p:sp>
        </p:grpSp>
      </p:grpSp>
      <p:grpSp>
        <p:nvGrpSpPr>
          <p:cNvPr id="36" name="Group 66"/>
          <p:cNvGrpSpPr/>
          <p:nvPr/>
        </p:nvGrpSpPr>
        <p:grpSpPr>
          <a:xfrm>
            <a:off x="5543173" y="2903690"/>
            <a:ext cx="2746177" cy="535531"/>
            <a:chOff x="8553194" y="4007707"/>
            <a:chExt cx="2746177" cy="535532"/>
          </a:xfrm>
        </p:grpSpPr>
        <p:sp>
          <p:nvSpPr>
            <p:cNvPr id="42" name="Rectangle 72"/>
            <p:cNvSpPr/>
            <p:nvPr/>
          </p:nvSpPr>
          <p:spPr>
            <a:xfrm>
              <a:off x="9144485" y="4007707"/>
              <a:ext cx="2154886" cy="535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i="1" dirty="0">
                  <a:solidFill>
                    <a:schemeClr val="accent3"/>
                  </a:solidFill>
                  <a:cs typeface="+mn-ea"/>
                  <a:sym typeface="+mn-lt"/>
                </a:rPr>
                <a:t>点此替换文本</a:t>
              </a:r>
              <a:r>
                <a:rPr lang="en-US" sz="1200" b="1" i="1" dirty="0">
                  <a:solidFill>
                    <a:schemeClr val="accent3"/>
                  </a:solidFill>
                  <a:cs typeface="+mn-ea"/>
                  <a:sym typeface="+mn-lt"/>
                </a:rPr>
                <a:t>sit </a:t>
              </a:r>
              <a:r>
                <a:rPr lang="en-US" sz="1200" b="1" i="1" dirty="0" err="1">
                  <a:solidFill>
                    <a:schemeClr val="accent3"/>
                  </a:solidFill>
                  <a:cs typeface="+mn-ea"/>
                  <a:sym typeface="+mn-lt"/>
                </a:rPr>
                <a:t>amet</a:t>
              </a:r>
              <a:r>
                <a:rPr lang="en-US" sz="1200" b="1" i="1" dirty="0">
                  <a:solidFill>
                    <a:schemeClr val="accent3"/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cs typeface="+mn-ea"/>
                <a:sym typeface="+mn-lt"/>
              </a:endParaRPr>
            </a:p>
          </p:txBody>
        </p:sp>
        <p:grpSp>
          <p:nvGrpSpPr>
            <p:cNvPr id="38" name="Group 73"/>
            <p:cNvGrpSpPr/>
            <p:nvPr/>
          </p:nvGrpSpPr>
          <p:grpSpPr>
            <a:xfrm>
              <a:off x="8553194" y="4015791"/>
              <a:ext cx="489496" cy="489496"/>
              <a:chOff x="1084204" y="4155368"/>
              <a:chExt cx="489496" cy="489496"/>
            </a:xfrm>
          </p:grpSpPr>
          <p:sp>
            <p:nvSpPr>
              <p:cNvPr id="44" name="Oval 74"/>
              <p:cNvSpPr/>
              <p:nvPr/>
            </p:nvSpPr>
            <p:spPr>
              <a:xfrm>
                <a:off x="1084204" y="4155368"/>
                <a:ext cx="489496" cy="4894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72500" y="4215451"/>
                <a:ext cx="31290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</a:p>
            </p:txBody>
          </p:sp>
        </p:grpSp>
      </p:grpSp>
      <p:grpSp>
        <p:nvGrpSpPr>
          <p:cNvPr id="46" name="Group 84"/>
          <p:cNvGrpSpPr/>
          <p:nvPr/>
        </p:nvGrpSpPr>
        <p:grpSpPr>
          <a:xfrm>
            <a:off x="8739309" y="2083791"/>
            <a:ext cx="2746177" cy="535531"/>
            <a:chOff x="8553194" y="3180438"/>
            <a:chExt cx="2746177" cy="535532"/>
          </a:xfrm>
        </p:grpSpPr>
        <p:sp>
          <p:nvSpPr>
            <p:cNvPr id="52" name="Rectangle 85"/>
            <p:cNvSpPr/>
            <p:nvPr/>
          </p:nvSpPr>
          <p:spPr>
            <a:xfrm>
              <a:off x="9144485" y="3180438"/>
              <a:ext cx="2154886" cy="535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i="1" dirty="0">
                  <a:solidFill>
                    <a:schemeClr val="accent2"/>
                  </a:solidFill>
                  <a:cs typeface="+mn-ea"/>
                  <a:sym typeface="+mn-lt"/>
                </a:rPr>
                <a:t>点此替换文本</a:t>
              </a:r>
              <a:r>
                <a:rPr lang="en-US" sz="1200" b="1" i="1" dirty="0">
                  <a:solidFill>
                    <a:schemeClr val="accent2"/>
                  </a:solidFill>
                  <a:cs typeface="+mn-ea"/>
                  <a:sym typeface="+mn-lt"/>
                </a:rPr>
                <a:t>sit </a:t>
              </a:r>
              <a:r>
                <a:rPr lang="en-US" sz="1200" b="1" i="1" dirty="0" err="1">
                  <a:solidFill>
                    <a:schemeClr val="accent2"/>
                  </a:solidFill>
                  <a:cs typeface="+mn-ea"/>
                  <a:sym typeface="+mn-lt"/>
                </a:rPr>
                <a:t>amet</a:t>
              </a:r>
              <a:r>
                <a:rPr lang="en-US" sz="1200" b="1" i="1" dirty="0">
                  <a:solidFill>
                    <a:schemeClr val="accent2"/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cs typeface="+mn-ea"/>
                <a:sym typeface="+mn-lt"/>
              </a:endParaRPr>
            </a:p>
          </p:txBody>
        </p:sp>
        <p:grpSp>
          <p:nvGrpSpPr>
            <p:cNvPr id="48" name="Group 86"/>
            <p:cNvGrpSpPr/>
            <p:nvPr/>
          </p:nvGrpSpPr>
          <p:grpSpPr>
            <a:xfrm>
              <a:off x="8553194" y="3188522"/>
              <a:ext cx="489496" cy="489496"/>
              <a:chOff x="1084204" y="3328099"/>
              <a:chExt cx="489496" cy="489496"/>
            </a:xfrm>
          </p:grpSpPr>
          <p:sp>
            <p:nvSpPr>
              <p:cNvPr id="54" name="Oval 87"/>
              <p:cNvSpPr/>
              <p:nvPr/>
            </p:nvSpPr>
            <p:spPr>
              <a:xfrm>
                <a:off x="1084204" y="3328099"/>
                <a:ext cx="489496" cy="4894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172500" y="3388182"/>
                <a:ext cx="31290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</a:p>
            </p:txBody>
          </p:sp>
        </p:grpSp>
      </p:grpSp>
      <p:grpSp>
        <p:nvGrpSpPr>
          <p:cNvPr id="51" name="Group 89"/>
          <p:cNvGrpSpPr/>
          <p:nvPr/>
        </p:nvGrpSpPr>
        <p:grpSpPr>
          <a:xfrm>
            <a:off x="8739309" y="2903690"/>
            <a:ext cx="2746177" cy="535531"/>
            <a:chOff x="8553194" y="4007707"/>
            <a:chExt cx="2746177" cy="535532"/>
          </a:xfrm>
        </p:grpSpPr>
        <p:sp>
          <p:nvSpPr>
            <p:cNvPr id="57" name="Rectangle 90"/>
            <p:cNvSpPr/>
            <p:nvPr/>
          </p:nvSpPr>
          <p:spPr>
            <a:xfrm>
              <a:off x="9144485" y="4007707"/>
              <a:ext cx="2154886" cy="535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i="1" dirty="0">
                  <a:solidFill>
                    <a:schemeClr val="accent4"/>
                  </a:solidFill>
                  <a:cs typeface="+mn-ea"/>
                  <a:sym typeface="+mn-lt"/>
                </a:rPr>
                <a:t>点此替换文本</a:t>
              </a:r>
              <a:r>
                <a:rPr lang="en-US" sz="1200" b="1" i="1" dirty="0">
                  <a:solidFill>
                    <a:schemeClr val="accent4"/>
                  </a:solidFill>
                  <a:cs typeface="+mn-ea"/>
                  <a:sym typeface="+mn-lt"/>
                </a:rPr>
                <a:t>sit </a:t>
              </a:r>
              <a:r>
                <a:rPr lang="en-US" sz="1200" b="1" i="1" dirty="0" err="1">
                  <a:solidFill>
                    <a:schemeClr val="accent4"/>
                  </a:solidFill>
                  <a:cs typeface="+mn-ea"/>
                  <a:sym typeface="+mn-lt"/>
                </a:rPr>
                <a:t>amet</a:t>
              </a:r>
              <a:r>
                <a:rPr lang="en-US" sz="1200" b="1" i="1" dirty="0">
                  <a:solidFill>
                    <a:schemeClr val="accent4"/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2"/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solidFill>
                    <a:schemeClr val="tx2"/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cs typeface="+mn-ea"/>
                <a:sym typeface="+mn-lt"/>
              </a:endParaRPr>
            </a:p>
          </p:txBody>
        </p:sp>
        <p:grpSp>
          <p:nvGrpSpPr>
            <p:cNvPr id="53" name="Group 91"/>
            <p:cNvGrpSpPr/>
            <p:nvPr/>
          </p:nvGrpSpPr>
          <p:grpSpPr>
            <a:xfrm>
              <a:off x="8553194" y="4015791"/>
              <a:ext cx="489496" cy="489496"/>
              <a:chOff x="1084204" y="4155368"/>
              <a:chExt cx="489496" cy="489496"/>
            </a:xfrm>
          </p:grpSpPr>
          <p:sp>
            <p:nvSpPr>
              <p:cNvPr id="59" name="Oval 92"/>
              <p:cNvSpPr/>
              <p:nvPr/>
            </p:nvSpPr>
            <p:spPr>
              <a:xfrm>
                <a:off x="1084204" y="4155368"/>
                <a:ext cx="489496" cy="48949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172500" y="4215451"/>
                <a:ext cx="31290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4</a:t>
                </a:r>
              </a:p>
            </p:txBody>
          </p:sp>
        </p:grpSp>
      </p:grpSp>
      <p:sp>
        <p:nvSpPr>
          <p:cNvPr id="66" name="Rectangle 1"/>
          <p:cNvSpPr/>
          <p:nvPr/>
        </p:nvSpPr>
        <p:spPr>
          <a:xfrm>
            <a:off x="5779656" y="4518730"/>
            <a:ext cx="5775857" cy="53552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consequat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dui, in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eleifend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est.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Fusce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efficitur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suscipit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facilisis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Etiam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et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felis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pellentesque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79656" y="4066228"/>
            <a:ext cx="2037737" cy="58477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>
                <a:solidFill>
                  <a:schemeClr val="tx2"/>
                </a:solidFill>
                <a:cs typeface="+mn-ea"/>
                <a:sym typeface="+mn-lt"/>
              </a:rPr>
              <a:t>3.209.468</a:t>
            </a:r>
          </a:p>
        </p:txBody>
      </p:sp>
      <p:pic>
        <p:nvPicPr>
          <p:cNvPr id="13314" name="Picture 2" descr="C:\Users\Administrator\Desktop\小学生安全\d36d10f310c99bc5e8cad25026c7f5b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955" y="2226365"/>
            <a:ext cx="4415433" cy="3677478"/>
          </a:xfrm>
          <a:prstGeom prst="rect">
            <a:avLst/>
          </a:prstGeom>
          <a:noFill/>
        </p:spPr>
      </p:pic>
      <p:grpSp>
        <p:nvGrpSpPr>
          <p:cNvPr id="25" name="组合 24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26" name="矩形 25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412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685">
        <p:fade/>
      </p:transition>
    </mc:Choice>
    <mc:Fallback xmlns="">
      <p:transition spd="med" advTm="76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7"/>
          <a:stretch/>
        </p:blipFill>
        <p:spPr>
          <a:xfrm>
            <a:off x="0" y="1664279"/>
            <a:ext cx="5656979" cy="36166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1" y="-56683"/>
            <a:ext cx="2588821" cy="7052026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549507" cy="156609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cs typeface="+mn-ea"/>
                <a:sym typeface="+mn-lt"/>
              </a:rPr>
              <a:t>02</a:t>
            </a:r>
            <a:endParaRPr lang="zh-CN" altLang="en-US" sz="9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097"/>
          </a:xfrm>
          <a:prstGeom prst="rect">
            <a:avLst/>
          </a:prstGeom>
          <a:noFill/>
          <a:effectLst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您的内容打在这里，或者通过复制您的文本后，在此框中选择粘贴您的内容打在这里，或者通过复制您的文本后，在此框中选择粘贴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2" y="2884207"/>
            <a:ext cx="4274439" cy="7078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添加您的标题</a:t>
            </a: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5691147" y="3339029"/>
            <a:ext cx="4887760" cy="26253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0796557"/>
      </p:ext>
    </p:extLst>
  </p:cSld>
  <p:clrMapOvr>
    <a:masterClrMapping/>
  </p:clrMapOvr>
  <p:transition spd="slow" advTm="4695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43933" y="1988764"/>
            <a:ext cx="3130186" cy="2097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7506" y="2050690"/>
            <a:ext cx="3098949" cy="2134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2" y="1988764"/>
            <a:ext cx="3103057" cy="2152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0" name="文本框 111">
            <a:extLst>
              <a:ext uri="{FF2B5EF4-FFF2-40B4-BE49-F238E27FC236}">
                <a16:creationId xmlns:a16="http://schemas.microsoft.com/office/drawing/2014/main" xmlns="" id="{F8C59475-23FD-4FC3-A554-99A5565F34A6}"/>
              </a:ext>
            </a:extLst>
          </p:cNvPr>
          <p:cNvSpPr txBox="1"/>
          <p:nvPr/>
        </p:nvSpPr>
        <p:spPr>
          <a:xfrm>
            <a:off x="1183342" y="5103808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76930CE4-8913-4976-A544-6018EDF47697}"/>
              </a:ext>
            </a:extLst>
          </p:cNvPr>
          <p:cNvSpPr/>
          <p:nvPr/>
        </p:nvSpPr>
        <p:spPr>
          <a:xfrm>
            <a:off x="1074813" y="4743367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2" name="文本框 111">
            <a:extLst>
              <a:ext uri="{FF2B5EF4-FFF2-40B4-BE49-F238E27FC236}">
                <a16:creationId xmlns:a16="http://schemas.microsoft.com/office/drawing/2014/main" xmlns="" id="{2C7765C2-98F1-488B-A363-D83E45F14A3F}"/>
              </a:ext>
            </a:extLst>
          </p:cNvPr>
          <p:cNvSpPr txBox="1"/>
          <p:nvPr/>
        </p:nvSpPr>
        <p:spPr>
          <a:xfrm>
            <a:off x="5088592" y="5063019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0AD54BD5-C702-468F-B663-15C2C48099A1}"/>
              </a:ext>
            </a:extLst>
          </p:cNvPr>
          <p:cNvSpPr/>
          <p:nvPr/>
        </p:nvSpPr>
        <p:spPr>
          <a:xfrm>
            <a:off x="4980063" y="4702578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文本框 111">
            <a:extLst>
              <a:ext uri="{FF2B5EF4-FFF2-40B4-BE49-F238E27FC236}">
                <a16:creationId xmlns:a16="http://schemas.microsoft.com/office/drawing/2014/main" xmlns="" id="{C00E863E-ED7C-40EA-B1BB-34DF5EBF13B5}"/>
              </a:ext>
            </a:extLst>
          </p:cNvPr>
          <p:cNvSpPr txBox="1"/>
          <p:nvPr/>
        </p:nvSpPr>
        <p:spPr>
          <a:xfrm>
            <a:off x="8993842" y="4962752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857E2B03-162B-4FD3-8E23-FBA984AC1FF2}"/>
              </a:ext>
            </a:extLst>
          </p:cNvPr>
          <p:cNvSpPr/>
          <p:nvPr/>
        </p:nvSpPr>
        <p:spPr>
          <a:xfrm>
            <a:off x="8885313" y="460231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2" name="矩形 1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7533476" y="1848179"/>
            <a:ext cx="1647826" cy="931544"/>
          </a:xfrm>
          <a:custGeom>
            <a:avLst/>
            <a:gdLst>
              <a:gd name="T0" fmla="*/ 954 w 1034"/>
              <a:gd name="T1" fmla="*/ 252 h 583"/>
              <a:gd name="T2" fmla="*/ 954 w 1034"/>
              <a:gd name="T3" fmla="*/ 249 h 583"/>
              <a:gd name="T4" fmla="*/ 815 w 1034"/>
              <a:gd name="T5" fmla="*/ 110 h 583"/>
              <a:gd name="T6" fmla="*/ 767 w 1034"/>
              <a:gd name="T7" fmla="*/ 119 h 583"/>
              <a:gd name="T8" fmla="*/ 578 w 1034"/>
              <a:gd name="T9" fmla="*/ 0 h 583"/>
              <a:gd name="T10" fmla="*/ 377 w 1034"/>
              <a:gd name="T11" fmla="*/ 152 h 583"/>
              <a:gd name="T12" fmla="*/ 301 w 1034"/>
              <a:gd name="T13" fmla="*/ 131 h 583"/>
              <a:gd name="T14" fmla="*/ 150 w 1034"/>
              <a:gd name="T15" fmla="*/ 282 h 583"/>
              <a:gd name="T16" fmla="*/ 0 w 1034"/>
              <a:gd name="T17" fmla="*/ 432 h 583"/>
              <a:gd name="T18" fmla="*/ 150 w 1034"/>
              <a:gd name="T19" fmla="*/ 583 h 583"/>
              <a:gd name="T20" fmla="*/ 853 w 1034"/>
              <a:gd name="T21" fmla="*/ 583 h 583"/>
              <a:gd name="T22" fmla="*/ 1034 w 1034"/>
              <a:gd name="T23" fmla="*/ 402 h 583"/>
              <a:gd name="T24" fmla="*/ 954 w 1034"/>
              <a:gd name="T25" fmla="*/ 25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4" h="583">
                <a:moveTo>
                  <a:pt x="954" y="252"/>
                </a:moveTo>
                <a:cubicBezTo>
                  <a:pt x="954" y="251"/>
                  <a:pt x="954" y="250"/>
                  <a:pt x="954" y="249"/>
                </a:cubicBezTo>
                <a:cubicBezTo>
                  <a:pt x="954" y="172"/>
                  <a:pt x="892" y="110"/>
                  <a:pt x="815" y="110"/>
                </a:cubicBezTo>
                <a:cubicBezTo>
                  <a:pt x="798" y="110"/>
                  <a:pt x="782" y="113"/>
                  <a:pt x="767" y="119"/>
                </a:cubicBezTo>
                <a:cubicBezTo>
                  <a:pt x="733" y="49"/>
                  <a:pt x="661" y="0"/>
                  <a:pt x="578" y="0"/>
                </a:cubicBezTo>
                <a:cubicBezTo>
                  <a:pt x="482" y="0"/>
                  <a:pt x="402" y="64"/>
                  <a:pt x="377" y="152"/>
                </a:cubicBezTo>
                <a:cubicBezTo>
                  <a:pt x="355" y="139"/>
                  <a:pt x="329" y="131"/>
                  <a:pt x="301" y="131"/>
                </a:cubicBezTo>
                <a:cubicBezTo>
                  <a:pt x="218" y="131"/>
                  <a:pt x="150" y="199"/>
                  <a:pt x="150" y="282"/>
                </a:cubicBezTo>
                <a:cubicBezTo>
                  <a:pt x="67" y="282"/>
                  <a:pt x="0" y="349"/>
                  <a:pt x="0" y="432"/>
                </a:cubicBezTo>
                <a:cubicBezTo>
                  <a:pt x="0" y="515"/>
                  <a:pt x="67" y="583"/>
                  <a:pt x="150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953" y="583"/>
                  <a:pt x="1034" y="502"/>
                  <a:pt x="1034" y="402"/>
                </a:cubicBezTo>
                <a:cubicBezTo>
                  <a:pt x="1034" y="339"/>
                  <a:pt x="1002" y="284"/>
                  <a:pt x="954" y="25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grpSp>
        <p:nvGrpSpPr>
          <p:cNvPr id="11" name="Group 8"/>
          <p:cNvGrpSpPr>
            <a:grpSpLocks noChangeAspect="1"/>
          </p:cNvGrpSpPr>
          <p:nvPr/>
        </p:nvGrpSpPr>
        <p:grpSpPr bwMode="auto">
          <a:xfrm>
            <a:off x="5380827" y="2282519"/>
            <a:ext cx="1718310" cy="3470910"/>
            <a:chOff x="2326" y="893"/>
            <a:chExt cx="902" cy="1822"/>
          </a:xfrm>
        </p:grpSpPr>
        <p:sp>
          <p:nvSpPr>
            <p:cNvPr id="12" name="Freeform 9"/>
            <p:cNvSpPr/>
            <p:nvPr/>
          </p:nvSpPr>
          <p:spPr bwMode="auto">
            <a:xfrm>
              <a:off x="2934" y="1915"/>
              <a:ext cx="294" cy="563"/>
            </a:xfrm>
            <a:custGeom>
              <a:avLst/>
              <a:gdLst>
                <a:gd name="T0" fmla="*/ 53 w 247"/>
                <a:gd name="T1" fmla="*/ 103 h 475"/>
                <a:gd name="T2" fmla="*/ 0 w 247"/>
                <a:gd name="T3" fmla="*/ 379 h 475"/>
                <a:gd name="T4" fmla="*/ 97 w 247"/>
                <a:gd name="T5" fmla="*/ 475 h 475"/>
                <a:gd name="T6" fmla="*/ 53 w 247"/>
                <a:gd name="T7" fmla="*/ 10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" h="475">
                  <a:moveTo>
                    <a:pt x="53" y="103"/>
                  </a:moveTo>
                  <a:cubicBezTo>
                    <a:pt x="50" y="186"/>
                    <a:pt x="0" y="379"/>
                    <a:pt x="0" y="379"/>
                  </a:cubicBezTo>
                  <a:cubicBezTo>
                    <a:pt x="92" y="311"/>
                    <a:pt x="97" y="475"/>
                    <a:pt x="97" y="475"/>
                  </a:cubicBezTo>
                  <a:cubicBezTo>
                    <a:pt x="247" y="0"/>
                    <a:pt x="53" y="103"/>
                    <a:pt x="53" y="103"/>
                  </a:cubicBezTo>
                  <a:close/>
                </a:path>
              </a:pathLst>
            </a:custGeom>
            <a:solidFill>
              <a:srgbClr val="A8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855345">
                <a:defRPr/>
              </a:pPr>
              <a:endParaRPr lang="bg-BG" sz="1685"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2326" y="1915"/>
              <a:ext cx="292" cy="563"/>
            </a:xfrm>
            <a:custGeom>
              <a:avLst/>
              <a:gdLst>
                <a:gd name="T0" fmla="*/ 150 w 246"/>
                <a:gd name="T1" fmla="*/ 475 h 475"/>
                <a:gd name="T2" fmla="*/ 246 w 246"/>
                <a:gd name="T3" fmla="*/ 379 h 475"/>
                <a:gd name="T4" fmla="*/ 193 w 246"/>
                <a:gd name="T5" fmla="*/ 103 h 475"/>
                <a:gd name="T6" fmla="*/ 150 w 246"/>
                <a:gd name="T7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" h="475">
                  <a:moveTo>
                    <a:pt x="150" y="475"/>
                  </a:moveTo>
                  <a:cubicBezTo>
                    <a:pt x="150" y="475"/>
                    <a:pt x="154" y="311"/>
                    <a:pt x="246" y="379"/>
                  </a:cubicBezTo>
                  <a:cubicBezTo>
                    <a:pt x="246" y="379"/>
                    <a:pt x="197" y="186"/>
                    <a:pt x="193" y="103"/>
                  </a:cubicBezTo>
                  <a:cubicBezTo>
                    <a:pt x="193" y="103"/>
                    <a:pt x="0" y="0"/>
                    <a:pt x="150" y="475"/>
                  </a:cubicBezTo>
                  <a:close/>
                </a:path>
              </a:pathLst>
            </a:custGeom>
            <a:solidFill>
              <a:srgbClr val="A8D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855345">
                <a:defRPr/>
              </a:pPr>
              <a:endParaRPr lang="bg-BG" sz="1685">
                <a:cs typeface="+mn-ea"/>
                <a:sym typeface="+mn-lt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2556" y="893"/>
              <a:ext cx="440" cy="1461"/>
            </a:xfrm>
            <a:custGeom>
              <a:avLst/>
              <a:gdLst>
                <a:gd name="T0" fmla="*/ 287 w 370"/>
                <a:gd name="T1" fmla="*/ 379 h 1232"/>
                <a:gd name="T2" fmla="*/ 287 w 370"/>
                <a:gd name="T3" fmla="*/ 379 h 1232"/>
                <a:gd name="T4" fmla="*/ 286 w 370"/>
                <a:gd name="T5" fmla="*/ 379 h 1232"/>
                <a:gd name="T6" fmla="*/ 287 w 370"/>
                <a:gd name="T7" fmla="*/ 378 h 1232"/>
                <a:gd name="T8" fmla="*/ 284 w 370"/>
                <a:gd name="T9" fmla="*/ 374 h 1232"/>
                <a:gd name="T10" fmla="*/ 185 w 370"/>
                <a:gd name="T11" fmla="*/ 25 h 1232"/>
                <a:gd name="T12" fmla="*/ 197 w 370"/>
                <a:gd name="T13" fmla="*/ 12 h 1232"/>
                <a:gd name="T14" fmla="*/ 185 w 370"/>
                <a:gd name="T15" fmla="*/ 0 h 1232"/>
                <a:gd name="T16" fmla="*/ 173 w 370"/>
                <a:gd name="T17" fmla="*/ 12 h 1232"/>
                <a:gd name="T18" fmla="*/ 185 w 370"/>
                <a:gd name="T19" fmla="*/ 25 h 1232"/>
                <a:gd name="T20" fmla="*/ 86 w 370"/>
                <a:gd name="T21" fmla="*/ 374 h 1232"/>
                <a:gd name="T22" fmla="*/ 83 w 370"/>
                <a:gd name="T23" fmla="*/ 378 h 1232"/>
                <a:gd name="T24" fmla="*/ 84 w 370"/>
                <a:gd name="T25" fmla="*/ 379 h 1232"/>
                <a:gd name="T26" fmla="*/ 0 w 370"/>
                <a:gd name="T27" fmla="*/ 717 h 1232"/>
                <a:gd name="T28" fmla="*/ 70 w 370"/>
                <a:gd name="T29" fmla="*/ 1232 h 1232"/>
                <a:gd name="T30" fmla="*/ 185 w 370"/>
                <a:gd name="T31" fmla="*/ 1232 h 1232"/>
                <a:gd name="T32" fmla="*/ 300 w 370"/>
                <a:gd name="T33" fmla="*/ 1232 h 1232"/>
                <a:gd name="T34" fmla="*/ 370 w 370"/>
                <a:gd name="T35" fmla="*/ 717 h 1232"/>
                <a:gd name="T36" fmla="*/ 287 w 370"/>
                <a:gd name="T37" fmla="*/ 379 h 1232"/>
                <a:gd name="T38" fmla="*/ 185 w 370"/>
                <a:gd name="T39" fmla="*/ 489 h 1232"/>
                <a:gd name="T40" fmla="*/ 245 w 370"/>
                <a:gd name="T41" fmla="*/ 549 h 1232"/>
                <a:gd name="T42" fmla="*/ 185 w 370"/>
                <a:gd name="T43" fmla="*/ 609 h 1232"/>
                <a:gd name="T44" fmla="*/ 125 w 370"/>
                <a:gd name="T45" fmla="*/ 549 h 1232"/>
                <a:gd name="T46" fmla="*/ 185 w 370"/>
                <a:gd name="T47" fmla="*/ 489 h 1232"/>
                <a:gd name="T48" fmla="*/ 185 w 370"/>
                <a:gd name="T49" fmla="*/ 702 h 1232"/>
                <a:gd name="T50" fmla="*/ 245 w 370"/>
                <a:gd name="T51" fmla="*/ 762 h 1232"/>
                <a:gd name="T52" fmla="*/ 185 w 370"/>
                <a:gd name="T53" fmla="*/ 822 h 1232"/>
                <a:gd name="T54" fmla="*/ 125 w 370"/>
                <a:gd name="T55" fmla="*/ 762 h 1232"/>
                <a:gd name="T56" fmla="*/ 185 w 370"/>
                <a:gd name="T57" fmla="*/ 702 h 1232"/>
                <a:gd name="T58" fmla="*/ 185 w 370"/>
                <a:gd name="T59" fmla="*/ 1035 h 1232"/>
                <a:gd name="T60" fmla="*/ 125 w 370"/>
                <a:gd name="T61" fmla="*/ 975 h 1232"/>
                <a:gd name="T62" fmla="*/ 185 w 370"/>
                <a:gd name="T63" fmla="*/ 915 h 1232"/>
                <a:gd name="T64" fmla="*/ 245 w 370"/>
                <a:gd name="T65" fmla="*/ 975 h 1232"/>
                <a:gd name="T66" fmla="*/ 185 w 370"/>
                <a:gd name="T67" fmla="*/ 1035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0" h="1232">
                  <a:moveTo>
                    <a:pt x="287" y="379"/>
                  </a:moveTo>
                  <a:cubicBezTo>
                    <a:pt x="287" y="379"/>
                    <a:pt x="287" y="379"/>
                    <a:pt x="287" y="379"/>
                  </a:cubicBezTo>
                  <a:cubicBezTo>
                    <a:pt x="287" y="379"/>
                    <a:pt x="287" y="379"/>
                    <a:pt x="286" y="379"/>
                  </a:cubicBezTo>
                  <a:cubicBezTo>
                    <a:pt x="287" y="379"/>
                    <a:pt x="287" y="378"/>
                    <a:pt x="287" y="378"/>
                  </a:cubicBezTo>
                  <a:cubicBezTo>
                    <a:pt x="287" y="377"/>
                    <a:pt x="286" y="376"/>
                    <a:pt x="284" y="374"/>
                  </a:cubicBezTo>
                  <a:cubicBezTo>
                    <a:pt x="268" y="347"/>
                    <a:pt x="189" y="198"/>
                    <a:pt x="185" y="25"/>
                  </a:cubicBezTo>
                  <a:cubicBezTo>
                    <a:pt x="192" y="25"/>
                    <a:pt x="197" y="19"/>
                    <a:pt x="197" y="12"/>
                  </a:cubicBezTo>
                  <a:cubicBezTo>
                    <a:pt x="197" y="6"/>
                    <a:pt x="192" y="0"/>
                    <a:pt x="185" y="0"/>
                  </a:cubicBezTo>
                  <a:cubicBezTo>
                    <a:pt x="178" y="0"/>
                    <a:pt x="173" y="6"/>
                    <a:pt x="173" y="12"/>
                  </a:cubicBezTo>
                  <a:cubicBezTo>
                    <a:pt x="173" y="19"/>
                    <a:pt x="178" y="25"/>
                    <a:pt x="185" y="25"/>
                  </a:cubicBezTo>
                  <a:cubicBezTo>
                    <a:pt x="181" y="198"/>
                    <a:pt x="102" y="346"/>
                    <a:pt x="86" y="374"/>
                  </a:cubicBezTo>
                  <a:cubicBezTo>
                    <a:pt x="84" y="375"/>
                    <a:pt x="83" y="377"/>
                    <a:pt x="83" y="378"/>
                  </a:cubicBezTo>
                  <a:cubicBezTo>
                    <a:pt x="83" y="378"/>
                    <a:pt x="84" y="379"/>
                    <a:pt x="84" y="379"/>
                  </a:cubicBezTo>
                  <a:cubicBezTo>
                    <a:pt x="75" y="388"/>
                    <a:pt x="0" y="471"/>
                    <a:pt x="0" y="717"/>
                  </a:cubicBezTo>
                  <a:cubicBezTo>
                    <a:pt x="1" y="978"/>
                    <a:pt x="70" y="1232"/>
                    <a:pt x="70" y="1232"/>
                  </a:cubicBezTo>
                  <a:cubicBezTo>
                    <a:pt x="185" y="1232"/>
                    <a:pt x="185" y="1232"/>
                    <a:pt x="185" y="1232"/>
                  </a:cubicBezTo>
                  <a:cubicBezTo>
                    <a:pt x="300" y="1232"/>
                    <a:pt x="300" y="1232"/>
                    <a:pt x="300" y="1232"/>
                  </a:cubicBezTo>
                  <a:cubicBezTo>
                    <a:pt x="300" y="1232"/>
                    <a:pt x="370" y="978"/>
                    <a:pt x="370" y="717"/>
                  </a:cubicBezTo>
                  <a:cubicBezTo>
                    <a:pt x="370" y="472"/>
                    <a:pt x="295" y="388"/>
                    <a:pt x="287" y="379"/>
                  </a:cubicBezTo>
                  <a:close/>
                  <a:moveTo>
                    <a:pt x="185" y="489"/>
                  </a:moveTo>
                  <a:cubicBezTo>
                    <a:pt x="218" y="489"/>
                    <a:pt x="245" y="516"/>
                    <a:pt x="245" y="549"/>
                  </a:cubicBezTo>
                  <a:cubicBezTo>
                    <a:pt x="245" y="582"/>
                    <a:pt x="218" y="609"/>
                    <a:pt x="185" y="609"/>
                  </a:cubicBezTo>
                  <a:cubicBezTo>
                    <a:pt x="152" y="609"/>
                    <a:pt x="125" y="582"/>
                    <a:pt x="125" y="549"/>
                  </a:cubicBezTo>
                  <a:cubicBezTo>
                    <a:pt x="125" y="516"/>
                    <a:pt x="152" y="489"/>
                    <a:pt x="185" y="489"/>
                  </a:cubicBezTo>
                  <a:close/>
                  <a:moveTo>
                    <a:pt x="185" y="702"/>
                  </a:moveTo>
                  <a:cubicBezTo>
                    <a:pt x="218" y="702"/>
                    <a:pt x="245" y="729"/>
                    <a:pt x="245" y="762"/>
                  </a:cubicBezTo>
                  <a:cubicBezTo>
                    <a:pt x="245" y="795"/>
                    <a:pt x="218" y="822"/>
                    <a:pt x="185" y="822"/>
                  </a:cubicBezTo>
                  <a:cubicBezTo>
                    <a:pt x="152" y="822"/>
                    <a:pt x="125" y="795"/>
                    <a:pt x="125" y="762"/>
                  </a:cubicBezTo>
                  <a:cubicBezTo>
                    <a:pt x="125" y="729"/>
                    <a:pt x="152" y="702"/>
                    <a:pt x="185" y="702"/>
                  </a:cubicBezTo>
                  <a:close/>
                  <a:moveTo>
                    <a:pt x="185" y="1035"/>
                  </a:moveTo>
                  <a:cubicBezTo>
                    <a:pt x="152" y="1035"/>
                    <a:pt x="125" y="1008"/>
                    <a:pt x="125" y="975"/>
                  </a:cubicBezTo>
                  <a:cubicBezTo>
                    <a:pt x="125" y="942"/>
                    <a:pt x="152" y="915"/>
                    <a:pt x="185" y="915"/>
                  </a:cubicBezTo>
                  <a:cubicBezTo>
                    <a:pt x="218" y="915"/>
                    <a:pt x="245" y="942"/>
                    <a:pt x="245" y="975"/>
                  </a:cubicBezTo>
                  <a:cubicBezTo>
                    <a:pt x="245" y="1008"/>
                    <a:pt x="218" y="1035"/>
                    <a:pt x="185" y="103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855345">
                <a:defRPr/>
              </a:pPr>
              <a:endParaRPr lang="bg-BG" sz="1685">
                <a:cs typeface="+mn-ea"/>
                <a:sym typeface="+mn-lt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2629" y="2394"/>
              <a:ext cx="296" cy="321"/>
            </a:xfrm>
            <a:custGeom>
              <a:avLst/>
              <a:gdLst>
                <a:gd name="T0" fmla="*/ 192 w 249"/>
                <a:gd name="T1" fmla="*/ 0 h 271"/>
                <a:gd name="T2" fmla="*/ 187 w 249"/>
                <a:gd name="T3" fmla="*/ 91 h 271"/>
                <a:gd name="T4" fmla="*/ 181 w 249"/>
                <a:gd name="T5" fmla="*/ 72 h 271"/>
                <a:gd name="T6" fmla="*/ 176 w 249"/>
                <a:gd name="T7" fmla="*/ 69 h 271"/>
                <a:gd name="T8" fmla="*/ 125 w 249"/>
                <a:gd name="T9" fmla="*/ 183 h 271"/>
                <a:gd name="T10" fmla="*/ 73 w 249"/>
                <a:gd name="T11" fmla="*/ 69 h 271"/>
                <a:gd name="T12" fmla="*/ 68 w 249"/>
                <a:gd name="T13" fmla="*/ 72 h 271"/>
                <a:gd name="T14" fmla="*/ 62 w 249"/>
                <a:gd name="T15" fmla="*/ 91 h 271"/>
                <a:gd name="T16" fmla="*/ 57 w 249"/>
                <a:gd name="T17" fmla="*/ 0 h 271"/>
                <a:gd name="T18" fmla="*/ 25 w 249"/>
                <a:gd name="T19" fmla="*/ 0 h 271"/>
                <a:gd name="T20" fmla="*/ 32 w 249"/>
                <a:gd name="T21" fmla="*/ 136 h 271"/>
                <a:gd name="T22" fmla="*/ 40 w 249"/>
                <a:gd name="T23" fmla="*/ 107 h 271"/>
                <a:gd name="T24" fmla="*/ 48 w 249"/>
                <a:gd name="T25" fmla="*/ 103 h 271"/>
                <a:gd name="T26" fmla="*/ 125 w 249"/>
                <a:gd name="T27" fmla="*/ 271 h 271"/>
                <a:gd name="T28" fmla="*/ 201 w 249"/>
                <a:gd name="T29" fmla="*/ 103 h 271"/>
                <a:gd name="T30" fmla="*/ 209 w 249"/>
                <a:gd name="T31" fmla="*/ 107 h 271"/>
                <a:gd name="T32" fmla="*/ 217 w 249"/>
                <a:gd name="T33" fmla="*/ 136 h 271"/>
                <a:gd name="T34" fmla="*/ 224 w 249"/>
                <a:gd name="T35" fmla="*/ 0 h 271"/>
                <a:gd name="T36" fmla="*/ 192 w 249"/>
                <a:gd name="T37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9" h="271">
                  <a:moveTo>
                    <a:pt x="192" y="0"/>
                  </a:moveTo>
                  <a:cubicBezTo>
                    <a:pt x="192" y="0"/>
                    <a:pt x="208" y="46"/>
                    <a:pt x="187" y="91"/>
                  </a:cubicBezTo>
                  <a:cubicBezTo>
                    <a:pt x="187" y="91"/>
                    <a:pt x="189" y="78"/>
                    <a:pt x="181" y="72"/>
                  </a:cubicBezTo>
                  <a:cubicBezTo>
                    <a:pt x="180" y="71"/>
                    <a:pt x="178" y="70"/>
                    <a:pt x="176" y="69"/>
                  </a:cubicBezTo>
                  <a:cubicBezTo>
                    <a:pt x="162" y="65"/>
                    <a:pt x="177" y="126"/>
                    <a:pt x="125" y="183"/>
                  </a:cubicBezTo>
                  <a:cubicBezTo>
                    <a:pt x="72" y="126"/>
                    <a:pt x="87" y="65"/>
                    <a:pt x="73" y="69"/>
                  </a:cubicBezTo>
                  <a:cubicBezTo>
                    <a:pt x="71" y="70"/>
                    <a:pt x="69" y="71"/>
                    <a:pt x="68" y="72"/>
                  </a:cubicBezTo>
                  <a:cubicBezTo>
                    <a:pt x="60" y="78"/>
                    <a:pt x="62" y="91"/>
                    <a:pt x="62" y="91"/>
                  </a:cubicBezTo>
                  <a:cubicBezTo>
                    <a:pt x="41" y="46"/>
                    <a:pt x="57" y="0"/>
                    <a:pt x="5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0" y="68"/>
                    <a:pt x="32" y="136"/>
                  </a:cubicBezTo>
                  <a:cubicBezTo>
                    <a:pt x="32" y="136"/>
                    <a:pt x="28" y="116"/>
                    <a:pt x="40" y="107"/>
                  </a:cubicBezTo>
                  <a:cubicBezTo>
                    <a:pt x="42" y="105"/>
                    <a:pt x="45" y="104"/>
                    <a:pt x="48" y="103"/>
                  </a:cubicBezTo>
                  <a:cubicBezTo>
                    <a:pt x="69" y="97"/>
                    <a:pt x="47" y="187"/>
                    <a:pt x="125" y="271"/>
                  </a:cubicBezTo>
                  <a:cubicBezTo>
                    <a:pt x="203" y="187"/>
                    <a:pt x="180" y="97"/>
                    <a:pt x="201" y="103"/>
                  </a:cubicBezTo>
                  <a:cubicBezTo>
                    <a:pt x="204" y="104"/>
                    <a:pt x="207" y="105"/>
                    <a:pt x="209" y="107"/>
                  </a:cubicBezTo>
                  <a:cubicBezTo>
                    <a:pt x="221" y="116"/>
                    <a:pt x="217" y="136"/>
                    <a:pt x="217" y="136"/>
                  </a:cubicBezTo>
                  <a:cubicBezTo>
                    <a:pt x="249" y="68"/>
                    <a:pt x="224" y="0"/>
                    <a:pt x="224" y="0"/>
                  </a:cubicBezTo>
                  <a:lnTo>
                    <a:pt x="19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855345">
                <a:defRPr/>
              </a:pPr>
              <a:endParaRPr lang="bg-BG" sz="1685">
                <a:cs typeface="+mn-ea"/>
                <a:sym typeface="+mn-lt"/>
              </a:endParaRPr>
            </a:p>
          </p:txBody>
        </p:sp>
      </p:grpSp>
      <p:sp>
        <p:nvSpPr>
          <p:cNvPr id="16" name="Freeform 5"/>
          <p:cNvSpPr/>
          <p:nvPr/>
        </p:nvSpPr>
        <p:spPr bwMode="auto">
          <a:xfrm>
            <a:off x="8594562" y="4078933"/>
            <a:ext cx="958214" cy="541020"/>
          </a:xfrm>
          <a:custGeom>
            <a:avLst/>
            <a:gdLst>
              <a:gd name="T0" fmla="*/ 954 w 1034"/>
              <a:gd name="T1" fmla="*/ 252 h 583"/>
              <a:gd name="T2" fmla="*/ 954 w 1034"/>
              <a:gd name="T3" fmla="*/ 249 h 583"/>
              <a:gd name="T4" fmla="*/ 815 w 1034"/>
              <a:gd name="T5" fmla="*/ 110 h 583"/>
              <a:gd name="T6" fmla="*/ 767 w 1034"/>
              <a:gd name="T7" fmla="*/ 119 h 583"/>
              <a:gd name="T8" fmla="*/ 578 w 1034"/>
              <a:gd name="T9" fmla="*/ 0 h 583"/>
              <a:gd name="T10" fmla="*/ 377 w 1034"/>
              <a:gd name="T11" fmla="*/ 152 h 583"/>
              <a:gd name="T12" fmla="*/ 301 w 1034"/>
              <a:gd name="T13" fmla="*/ 131 h 583"/>
              <a:gd name="T14" fmla="*/ 150 w 1034"/>
              <a:gd name="T15" fmla="*/ 282 h 583"/>
              <a:gd name="T16" fmla="*/ 0 w 1034"/>
              <a:gd name="T17" fmla="*/ 432 h 583"/>
              <a:gd name="T18" fmla="*/ 150 w 1034"/>
              <a:gd name="T19" fmla="*/ 583 h 583"/>
              <a:gd name="T20" fmla="*/ 853 w 1034"/>
              <a:gd name="T21" fmla="*/ 583 h 583"/>
              <a:gd name="T22" fmla="*/ 1034 w 1034"/>
              <a:gd name="T23" fmla="*/ 402 h 583"/>
              <a:gd name="T24" fmla="*/ 954 w 1034"/>
              <a:gd name="T25" fmla="*/ 25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4" h="583">
                <a:moveTo>
                  <a:pt x="954" y="252"/>
                </a:moveTo>
                <a:cubicBezTo>
                  <a:pt x="954" y="251"/>
                  <a:pt x="954" y="250"/>
                  <a:pt x="954" y="249"/>
                </a:cubicBezTo>
                <a:cubicBezTo>
                  <a:pt x="954" y="172"/>
                  <a:pt x="892" y="110"/>
                  <a:pt x="815" y="110"/>
                </a:cubicBezTo>
                <a:cubicBezTo>
                  <a:pt x="798" y="110"/>
                  <a:pt x="782" y="113"/>
                  <a:pt x="767" y="119"/>
                </a:cubicBezTo>
                <a:cubicBezTo>
                  <a:pt x="733" y="49"/>
                  <a:pt x="661" y="0"/>
                  <a:pt x="578" y="0"/>
                </a:cubicBezTo>
                <a:cubicBezTo>
                  <a:pt x="482" y="0"/>
                  <a:pt x="402" y="64"/>
                  <a:pt x="377" y="152"/>
                </a:cubicBezTo>
                <a:cubicBezTo>
                  <a:pt x="355" y="139"/>
                  <a:pt x="329" y="131"/>
                  <a:pt x="301" y="131"/>
                </a:cubicBezTo>
                <a:cubicBezTo>
                  <a:pt x="218" y="131"/>
                  <a:pt x="150" y="199"/>
                  <a:pt x="150" y="282"/>
                </a:cubicBezTo>
                <a:cubicBezTo>
                  <a:pt x="67" y="282"/>
                  <a:pt x="0" y="349"/>
                  <a:pt x="0" y="432"/>
                </a:cubicBezTo>
                <a:cubicBezTo>
                  <a:pt x="0" y="515"/>
                  <a:pt x="67" y="583"/>
                  <a:pt x="150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953" y="583"/>
                  <a:pt x="1034" y="502"/>
                  <a:pt x="1034" y="402"/>
                </a:cubicBezTo>
                <a:cubicBezTo>
                  <a:pt x="1034" y="339"/>
                  <a:pt x="1002" y="284"/>
                  <a:pt x="954" y="25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2690966" y="3764609"/>
            <a:ext cx="1647826" cy="931544"/>
          </a:xfrm>
          <a:custGeom>
            <a:avLst/>
            <a:gdLst>
              <a:gd name="T0" fmla="*/ 954 w 1034"/>
              <a:gd name="T1" fmla="*/ 252 h 583"/>
              <a:gd name="T2" fmla="*/ 954 w 1034"/>
              <a:gd name="T3" fmla="*/ 249 h 583"/>
              <a:gd name="T4" fmla="*/ 815 w 1034"/>
              <a:gd name="T5" fmla="*/ 110 h 583"/>
              <a:gd name="T6" fmla="*/ 767 w 1034"/>
              <a:gd name="T7" fmla="*/ 119 h 583"/>
              <a:gd name="T8" fmla="*/ 578 w 1034"/>
              <a:gd name="T9" fmla="*/ 0 h 583"/>
              <a:gd name="T10" fmla="*/ 377 w 1034"/>
              <a:gd name="T11" fmla="*/ 152 h 583"/>
              <a:gd name="T12" fmla="*/ 301 w 1034"/>
              <a:gd name="T13" fmla="*/ 131 h 583"/>
              <a:gd name="T14" fmla="*/ 150 w 1034"/>
              <a:gd name="T15" fmla="*/ 282 h 583"/>
              <a:gd name="T16" fmla="*/ 0 w 1034"/>
              <a:gd name="T17" fmla="*/ 432 h 583"/>
              <a:gd name="T18" fmla="*/ 150 w 1034"/>
              <a:gd name="T19" fmla="*/ 583 h 583"/>
              <a:gd name="T20" fmla="*/ 853 w 1034"/>
              <a:gd name="T21" fmla="*/ 583 h 583"/>
              <a:gd name="T22" fmla="*/ 1034 w 1034"/>
              <a:gd name="T23" fmla="*/ 402 h 583"/>
              <a:gd name="T24" fmla="*/ 954 w 1034"/>
              <a:gd name="T25" fmla="*/ 252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4" h="583">
                <a:moveTo>
                  <a:pt x="954" y="252"/>
                </a:moveTo>
                <a:cubicBezTo>
                  <a:pt x="954" y="251"/>
                  <a:pt x="954" y="250"/>
                  <a:pt x="954" y="249"/>
                </a:cubicBezTo>
                <a:cubicBezTo>
                  <a:pt x="954" y="172"/>
                  <a:pt x="892" y="110"/>
                  <a:pt x="815" y="110"/>
                </a:cubicBezTo>
                <a:cubicBezTo>
                  <a:pt x="798" y="110"/>
                  <a:pt x="782" y="113"/>
                  <a:pt x="767" y="119"/>
                </a:cubicBezTo>
                <a:cubicBezTo>
                  <a:pt x="733" y="49"/>
                  <a:pt x="661" y="0"/>
                  <a:pt x="578" y="0"/>
                </a:cubicBezTo>
                <a:cubicBezTo>
                  <a:pt x="482" y="0"/>
                  <a:pt x="402" y="64"/>
                  <a:pt x="377" y="152"/>
                </a:cubicBezTo>
                <a:cubicBezTo>
                  <a:pt x="355" y="139"/>
                  <a:pt x="329" y="131"/>
                  <a:pt x="301" y="131"/>
                </a:cubicBezTo>
                <a:cubicBezTo>
                  <a:pt x="218" y="131"/>
                  <a:pt x="150" y="199"/>
                  <a:pt x="150" y="282"/>
                </a:cubicBezTo>
                <a:cubicBezTo>
                  <a:pt x="67" y="282"/>
                  <a:pt x="0" y="349"/>
                  <a:pt x="0" y="432"/>
                </a:cubicBezTo>
                <a:cubicBezTo>
                  <a:pt x="0" y="515"/>
                  <a:pt x="67" y="583"/>
                  <a:pt x="150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953" y="583"/>
                  <a:pt x="1034" y="502"/>
                  <a:pt x="1034" y="402"/>
                </a:cubicBezTo>
                <a:cubicBezTo>
                  <a:pt x="1034" y="339"/>
                  <a:pt x="1002" y="284"/>
                  <a:pt x="954" y="25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21" name="Rectangle 71"/>
          <p:cNvSpPr>
            <a:spLocks noChangeArrowheads="1"/>
          </p:cNvSpPr>
          <p:nvPr/>
        </p:nvSpPr>
        <p:spPr bwMode="auto">
          <a:xfrm>
            <a:off x="3394224" y="4008448"/>
            <a:ext cx="3289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168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A</a:t>
            </a:r>
          </a:p>
        </p:txBody>
      </p:sp>
      <p:sp>
        <p:nvSpPr>
          <p:cNvPr id="22" name="Rectangle 72"/>
          <p:cNvSpPr>
            <a:spLocks noChangeArrowheads="1"/>
          </p:cNvSpPr>
          <p:nvPr/>
        </p:nvSpPr>
        <p:spPr bwMode="auto">
          <a:xfrm>
            <a:off x="8227211" y="2271089"/>
            <a:ext cx="32893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168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B</a:t>
            </a:r>
          </a:p>
        </p:txBody>
      </p:sp>
      <p:sp>
        <p:nvSpPr>
          <p:cNvPr id="23" name="Rectangle 73"/>
          <p:cNvSpPr>
            <a:spLocks noChangeArrowheads="1"/>
          </p:cNvSpPr>
          <p:nvPr/>
        </p:nvSpPr>
        <p:spPr bwMode="auto">
          <a:xfrm>
            <a:off x="8931956" y="4273243"/>
            <a:ext cx="31771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CN" sz="144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C</a:t>
            </a:r>
          </a:p>
        </p:txBody>
      </p:sp>
      <p:sp>
        <p:nvSpPr>
          <p:cNvPr id="24" name="Arc 33"/>
          <p:cNvSpPr/>
          <p:nvPr/>
        </p:nvSpPr>
        <p:spPr>
          <a:xfrm rot="18000000">
            <a:off x="3614892" y="1859609"/>
            <a:ext cx="3076574" cy="3076574"/>
          </a:xfrm>
          <a:prstGeom prst="arc">
            <a:avLst>
              <a:gd name="adj1" fmla="val 13858610"/>
              <a:gd name="adj2" fmla="val 597357"/>
            </a:avLst>
          </a:prstGeom>
          <a:ln w="12700">
            <a:solidFill>
              <a:schemeClr val="tx1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32" name="文本框 111">
            <a:extLst>
              <a:ext uri="{FF2B5EF4-FFF2-40B4-BE49-F238E27FC236}">
                <a16:creationId xmlns:a16="http://schemas.microsoft.com/office/drawing/2014/main" xmlns="" id="{AA0953B5-E1B2-4B5D-8A62-2574B87AA197}"/>
              </a:ext>
            </a:extLst>
          </p:cNvPr>
          <p:cNvSpPr txBox="1"/>
          <p:nvPr/>
        </p:nvSpPr>
        <p:spPr>
          <a:xfrm>
            <a:off x="7655716" y="332200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05CFC2C1-5F59-4C78-A574-BF63005D5C3F}"/>
              </a:ext>
            </a:extLst>
          </p:cNvPr>
          <p:cNvSpPr/>
          <p:nvPr/>
        </p:nvSpPr>
        <p:spPr>
          <a:xfrm>
            <a:off x="7547187" y="296156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文本框 111">
            <a:extLst>
              <a:ext uri="{FF2B5EF4-FFF2-40B4-BE49-F238E27FC236}">
                <a16:creationId xmlns:a16="http://schemas.microsoft.com/office/drawing/2014/main" xmlns="" id="{17B8356A-E001-4901-BB97-0D51E2C8933F}"/>
              </a:ext>
            </a:extLst>
          </p:cNvPr>
          <p:cNvSpPr txBox="1"/>
          <p:nvPr/>
        </p:nvSpPr>
        <p:spPr>
          <a:xfrm>
            <a:off x="7655716" y="5138982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35259E46-4EA5-42E2-A4EB-B06549FC40A6}"/>
              </a:ext>
            </a:extLst>
          </p:cNvPr>
          <p:cNvSpPr/>
          <p:nvPr/>
        </p:nvSpPr>
        <p:spPr>
          <a:xfrm>
            <a:off x="7547187" y="477854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文本框 111">
            <a:extLst>
              <a:ext uri="{FF2B5EF4-FFF2-40B4-BE49-F238E27FC236}">
                <a16:creationId xmlns:a16="http://schemas.microsoft.com/office/drawing/2014/main" xmlns="" id="{9CF3B9DE-4C64-47C9-952D-39927792E67B}"/>
              </a:ext>
            </a:extLst>
          </p:cNvPr>
          <p:cNvSpPr txBox="1"/>
          <p:nvPr/>
        </p:nvSpPr>
        <p:spPr>
          <a:xfrm>
            <a:off x="803021" y="3062492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8EB9B41-52CB-4C98-A5B9-E43675A243E0}"/>
              </a:ext>
            </a:extLst>
          </p:cNvPr>
          <p:cNvSpPr/>
          <p:nvPr/>
        </p:nvSpPr>
        <p:spPr>
          <a:xfrm>
            <a:off x="694492" y="270205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25" name="矩形 24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5"/>
          <p:cNvSpPr/>
          <p:nvPr/>
        </p:nvSpPr>
        <p:spPr>
          <a:xfrm>
            <a:off x="7553478" y="2180578"/>
            <a:ext cx="341169" cy="3411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500" b="1">
                <a:cs typeface="+mn-ea"/>
                <a:sym typeface="+mn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852" y="1975504"/>
            <a:ext cx="1415768" cy="338552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点此替换文本</a:t>
            </a:r>
            <a:endParaRPr lang="en-US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Rectangle 17"/>
          <p:cNvSpPr/>
          <p:nvPr/>
        </p:nvSpPr>
        <p:spPr>
          <a:xfrm>
            <a:off x="8766717" y="2265157"/>
            <a:ext cx="2304491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31853" y="2265157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59%</a:t>
            </a:r>
          </a:p>
        </p:txBody>
      </p:sp>
      <p:sp>
        <p:nvSpPr>
          <p:cNvPr id="11" name="Freeform 46"/>
          <p:cNvSpPr>
            <a:spLocks noChangeArrowheads="1"/>
          </p:cNvSpPr>
          <p:nvPr/>
        </p:nvSpPr>
        <p:spPr bwMode="auto">
          <a:xfrm>
            <a:off x="6913471" y="2136616"/>
            <a:ext cx="449688" cy="429091"/>
          </a:xfrm>
          <a:custGeom>
            <a:avLst/>
            <a:gdLst>
              <a:gd name="T0" fmla="*/ 163754 w 461"/>
              <a:gd name="T1" fmla="*/ 150508 h 443"/>
              <a:gd name="T2" fmla="*/ 163754 w 461"/>
              <a:gd name="T3" fmla="*/ 150508 h 443"/>
              <a:gd name="T4" fmla="*/ 128116 w 461"/>
              <a:gd name="T5" fmla="*/ 111089 h 443"/>
              <a:gd name="T6" fmla="*/ 139845 w 461"/>
              <a:gd name="T7" fmla="*/ 87349 h 443"/>
              <a:gd name="T8" fmla="*/ 147965 w 461"/>
              <a:gd name="T9" fmla="*/ 67639 h 443"/>
              <a:gd name="T10" fmla="*/ 143905 w 461"/>
              <a:gd name="T11" fmla="*/ 59128 h 443"/>
              <a:gd name="T12" fmla="*/ 147965 w 461"/>
              <a:gd name="T13" fmla="*/ 39419 h 443"/>
              <a:gd name="T14" fmla="*/ 103756 w 461"/>
              <a:gd name="T15" fmla="*/ 0 h 443"/>
              <a:gd name="T16" fmla="*/ 59547 w 461"/>
              <a:gd name="T17" fmla="*/ 39419 h 443"/>
              <a:gd name="T18" fmla="*/ 63607 w 461"/>
              <a:gd name="T19" fmla="*/ 59128 h 443"/>
              <a:gd name="T20" fmla="*/ 59547 w 461"/>
              <a:gd name="T21" fmla="*/ 67639 h 443"/>
              <a:gd name="T22" fmla="*/ 67667 w 461"/>
              <a:gd name="T23" fmla="*/ 87349 h 443"/>
              <a:gd name="T24" fmla="*/ 79847 w 461"/>
              <a:gd name="T25" fmla="*/ 111089 h 443"/>
              <a:gd name="T26" fmla="*/ 43758 w 461"/>
              <a:gd name="T27" fmla="*/ 150508 h 443"/>
              <a:gd name="T28" fmla="*/ 0 w 461"/>
              <a:gd name="T29" fmla="*/ 178281 h 443"/>
              <a:gd name="T30" fmla="*/ 0 w 461"/>
              <a:gd name="T31" fmla="*/ 197990 h 443"/>
              <a:gd name="T32" fmla="*/ 103756 w 461"/>
              <a:gd name="T33" fmla="*/ 197990 h 443"/>
              <a:gd name="T34" fmla="*/ 207512 w 461"/>
              <a:gd name="T35" fmla="*/ 197990 h 443"/>
              <a:gd name="T36" fmla="*/ 207512 w 461"/>
              <a:gd name="T37" fmla="*/ 178281 h 443"/>
              <a:gd name="T38" fmla="*/ 163754 w 461"/>
              <a:gd name="T39" fmla="*/ 150508 h 4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2" name="Freeform 116"/>
          <p:cNvSpPr>
            <a:spLocks noChangeArrowheads="1"/>
          </p:cNvSpPr>
          <p:nvPr/>
        </p:nvSpPr>
        <p:spPr bwMode="auto">
          <a:xfrm>
            <a:off x="6922053" y="3165843"/>
            <a:ext cx="432524" cy="446255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3" name="Oval 25"/>
          <p:cNvSpPr/>
          <p:nvPr/>
        </p:nvSpPr>
        <p:spPr>
          <a:xfrm>
            <a:off x="7553478" y="3218388"/>
            <a:ext cx="341169" cy="3411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500" b="1">
                <a:cs typeface="+mn-ea"/>
                <a:sym typeface="+mn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31852" y="3013312"/>
            <a:ext cx="1415768" cy="338552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cs typeface="+mn-ea"/>
                <a:sym typeface="+mn-lt"/>
              </a:rPr>
              <a:t>点此替换文本</a:t>
            </a:r>
            <a:endParaRPr lang="en-US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5" name="Rectangle 28"/>
          <p:cNvSpPr/>
          <p:nvPr/>
        </p:nvSpPr>
        <p:spPr>
          <a:xfrm>
            <a:off x="8766717" y="3302966"/>
            <a:ext cx="2304491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31853" y="3302966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7" name="Freeform 65"/>
          <p:cNvSpPr>
            <a:spLocks noChangeArrowheads="1"/>
          </p:cNvSpPr>
          <p:nvPr/>
        </p:nvSpPr>
        <p:spPr bwMode="auto">
          <a:xfrm>
            <a:off x="6934067" y="4224249"/>
            <a:ext cx="408495" cy="405059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Oval 30"/>
          <p:cNvSpPr/>
          <p:nvPr/>
        </p:nvSpPr>
        <p:spPr>
          <a:xfrm>
            <a:off x="7553478" y="4256197"/>
            <a:ext cx="341169" cy="3411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500" b="1">
                <a:cs typeface="+mn-ea"/>
                <a:sym typeface="+mn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1852" y="4051122"/>
            <a:ext cx="1415768" cy="338552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cs typeface="+mn-ea"/>
                <a:sym typeface="+mn-lt"/>
              </a:rPr>
              <a:t>点此替换文本</a:t>
            </a:r>
            <a:endParaRPr lang="en-US" sz="16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0" name="Rectangle 33"/>
          <p:cNvSpPr/>
          <p:nvPr/>
        </p:nvSpPr>
        <p:spPr>
          <a:xfrm>
            <a:off x="8766717" y="4340776"/>
            <a:ext cx="2304491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1853" y="4340776"/>
            <a:ext cx="784826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11%</a:t>
            </a:r>
          </a:p>
        </p:txBody>
      </p:sp>
      <p:sp>
        <p:nvSpPr>
          <p:cNvPr id="22" name="Freeform 29"/>
          <p:cNvSpPr>
            <a:spLocks noChangeArrowheads="1"/>
          </p:cNvSpPr>
          <p:nvPr/>
        </p:nvSpPr>
        <p:spPr bwMode="auto">
          <a:xfrm>
            <a:off x="6922053" y="5241462"/>
            <a:ext cx="432524" cy="446255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3" name="Oval 35"/>
          <p:cNvSpPr/>
          <p:nvPr/>
        </p:nvSpPr>
        <p:spPr>
          <a:xfrm>
            <a:off x="7553478" y="5294005"/>
            <a:ext cx="341169" cy="3411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500" b="1">
                <a:cs typeface="+mn-ea"/>
                <a:sym typeface="+mn-lt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31853" y="5088931"/>
            <a:ext cx="1415768" cy="338552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点此替换文本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5" name="Rectangle 38"/>
          <p:cNvSpPr/>
          <p:nvPr/>
        </p:nvSpPr>
        <p:spPr>
          <a:xfrm>
            <a:off x="8766717" y="5378585"/>
            <a:ext cx="2304491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31853" y="5378585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10%</a:t>
            </a:r>
          </a:p>
        </p:txBody>
      </p:sp>
      <p:pic>
        <p:nvPicPr>
          <p:cNvPr id="15362" name="Picture 2" descr="C:\Users\Administrator\Desktop\小学生安全\cf409e356a19e3a463f2c9e190cde6b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160" y="1761816"/>
            <a:ext cx="6309692" cy="4179393"/>
          </a:xfrm>
          <a:prstGeom prst="rect">
            <a:avLst/>
          </a:prstGeom>
          <a:noFill/>
        </p:spPr>
      </p:pic>
      <p:grpSp>
        <p:nvGrpSpPr>
          <p:cNvPr id="27" name="组合 26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28" name="矩形 27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150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02">
        <p:fade/>
      </p:transition>
    </mc:Choice>
    <mc:Fallback xmlns="">
      <p:transition spd="med" advTm="7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/>
        </p:nvSpPr>
        <p:spPr bwMode="auto">
          <a:xfrm>
            <a:off x="2662392" y="934593"/>
            <a:ext cx="7564414" cy="2378026"/>
          </a:xfrm>
          <a:custGeom>
            <a:avLst/>
            <a:gdLst>
              <a:gd name="T0" fmla="*/ 1369 w 2176"/>
              <a:gd name="T1" fmla="*/ 674 h 682"/>
              <a:gd name="T2" fmla="*/ 1441 w 2176"/>
              <a:gd name="T3" fmla="*/ 513 h 682"/>
              <a:gd name="T4" fmla="*/ 1521 w 2176"/>
              <a:gd name="T5" fmla="*/ 578 h 682"/>
              <a:gd name="T6" fmla="*/ 1783 w 2176"/>
              <a:gd name="T7" fmla="*/ 521 h 682"/>
              <a:gd name="T8" fmla="*/ 1833 w 2176"/>
              <a:gd name="T9" fmla="*/ 479 h 682"/>
              <a:gd name="T10" fmla="*/ 1356 w 2176"/>
              <a:gd name="T11" fmla="*/ 518 h 682"/>
              <a:gd name="T12" fmla="*/ 1356 w 2176"/>
              <a:gd name="T13" fmla="*/ 406 h 682"/>
              <a:gd name="T14" fmla="*/ 1356 w 2176"/>
              <a:gd name="T15" fmla="*/ 386 h 682"/>
              <a:gd name="T16" fmla="*/ 1332 w 2176"/>
              <a:gd name="T17" fmla="*/ 627 h 682"/>
              <a:gd name="T18" fmla="*/ 1341 w 2176"/>
              <a:gd name="T19" fmla="*/ 640 h 682"/>
              <a:gd name="T20" fmla="*/ 1336 w 2176"/>
              <a:gd name="T21" fmla="*/ 658 h 682"/>
              <a:gd name="T22" fmla="*/ 1317 w 2176"/>
              <a:gd name="T23" fmla="*/ 654 h 682"/>
              <a:gd name="T24" fmla="*/ 1308 w 2176"/>
              <a:gd name="T25" fmla="*/ 674 h 682"/>
              <a:gd name="T26" fmla="*/ 1308 w 2176"/>
              <a:gd name="T27" fmla="*/ 628 h 682"/>
              <a:gd name="T28" fmla="*/ 1317 w 2176"/>
              <a:gd name="T29" fmla="*/ 647 h 682"/>
              <a:gd name="T30" fmla="*/ 1321 w 2176"/>
              <a:gd name="T31" fmla="*/ 601 h 682"/>
              <a:gd name="T32" fmla="*/ 1321 w 2176"/>
              <a:gd name="T33" fmla="*/ 521 h 682"/>
              <a:gd name="T34" fmla="*/ 1353 w 2176"/>
              <a:gd name="T35" fmla="*/ 619 h 682"/>
              <a:gd name="T36" fmla="*/ 1356 w 2176"/>
              <a:gd name="T37" fmla="*/ 619 h 682"/>
              <a:gd name="T38" fmla="*/ 1214 w 2176"/>
              <a:gd name="T39" fmla="*/ 451 h 682"/>
              <a:gd name="T40" fmla="*/ 1282 w 2176"/>
              <a:gd name="T41" fmla="*/ 548 h 682"/>
              <a:gd name="T42" fmla="*/ 1293 w 2176"/>
              <a:gd name="T43" fmla="*/ 573 h 682"/>
              <a:gd name="T44" fmla="*/ 1185 w 2176"/>
              <a:gd name="T45" fmla="*/ 532 h 682"/>
              <a:gd name="T46" fmla="*/ 1293 w 2176"/>
              <a:gd name="T47" fmla="*/ 391 h 682"/>
              <a:gd name="T48" fmla="*/ 1284 w 2176"/>
              <a:gd name="T49" fmla="*/ 628 h 682"/>
              <a:gd name="T50" fmla="*/ 1185 w 2176"/>
              <a:gd name="T51" fmla="*/ 523 h 682"/>
              <a:gd name="T52" fmla="*/ 1179 w 2176"/>
              <a:gd name="T53" fmla="*/ 587 h 682"/>
              <a:gd name="T54" fmla="*/ 1157 w 2176"/>
              <a:gd name="T55" fmla="*/ 549 h 682"/>
              <a:gd name="T56" fmla="*/ 1155 w 2176"/>
              <a:gd name="T57" fmla="*/ 551 h 682"/>
              <a:gd name="T58" fmla="*/ 1151 w 2176"/>
              <a:gd name="T59" fmla="*/ 554 h 682"/>
              <a:gd name="T60" fmla="*/ 1151 w 2176"/>
              <a:gd name="T61" fmla="*/ 314 h 682"/>
              <a:gd name="T62" fmla="*/ 1149 w 2176"/>
              <a:gd name="T63" fmla="*/ 555 h 682"/>
              <a:gd name="T64" fmla="*/ 1090 w 2176"/>
              <a:gd name="T65" fmla="*/ 584 h 682"/>
              <a:gd name="T66" fmla="*/ 1096 w 2176"/>
              <a:gd name="T67" fmla="*/ 648 h 682"/>
              <a:gd name="T68" fmla="*/ 1112 w 2176"/>
              <a:gd name="T69" fmla="*/ 641 h 682"/>
              <a:gd name="T70" fmla="*/ 1098 w 2176"/>
              <a:gd name="T71" fmla="*/ 659 h 682"/>
              <a:gd name="T72" fmla="*/ 1090 w 2176"/>
              <a:gd name="T73" fmla="*/ 657 h 682"/>
              <a:gd name="T74" fmla="*/ 1078 w 2176"/>
              <a:gd name="T75" fmla="*/ 661 h 682"/>
              <a:gd name="T76" fmla="*/ 1062 w 2176"/>
              <a:gd name="T77" fmla="*/ 668 h 682"/>
              <a:gd name="T78" fmla="*/ 1077 w 2176"/>
              <a:gd name="T79" fmla="*/ 650 h 682"/>
              <a:gd name="T80" fmla="*/ 1084 w 2176"/>
              <a:gd name="T81" fmla="*/ 652 h 682"/>
              <a:gd name="T82" fmla="*/ 855 w 2176"/>
              <a:gd name="T83" fmla="*/ 611 h 682"/>
              <a:gd name="T84" fmla="*/ 865 w 2176"/>
              <a:gd name="T85" fmla="*/ 640 h 682"/>
              <a:gd name="T86" fmla="*/ 892 w 2176"/>
              <a:gd name="T87" fmla="*/ 628 h 682"/>
              <a:gd name="T88" fmla="*/ 867 w 2176"/>
              <a:gd name="T89" fmla="*/ 658 h 682"/>
              <a:gd name="T90" fmla="*/ 855 w 2176"/>
              <a:gd name="T91" fmla="*/ 654 h 682"/>
              <a:gd name="T92" fmla="*/ 837 w 2176"/>
              <a:gd name="T93" fmla="*/ 661 h 682"/>
              <a:gd name="T94" fmla="*/ 837 w 2176"/>
              <a:gd name="T95" fmla="*/ 640 h 682"/>
              <a:gd name="T96" fmla="*/ 832 w 2176"/>
              <a:gd name="T97" fmla="*/ 598 h 682"/>
              <a:gd name="T98" fmla="*/ 961 w 2176"/>
              <a:gd name="T99" fmla="*/ 450 h 682"/>
              <a:gd name="T100" fmla="*/ 965 w 2176"/>
              <a:gd name="T101" fmla="*/ 398 h 682"/>
              <a:gd name="T102" fmla="*/ 1095 w 2176"/>
              <a:gd name="T103" fmla="*/ 296 h 682"/>
              <a:gd name="T104" fmla="*/ 832 w 2176"/>
              <a:gd name="T105" fmla="*/ 628 h 682"/>
              <a:gd name="T106" fmla="*/ 350 w 2176"/>
              <a:gd name="T107" fmla="*/ 573 h 682"/>
              <a:gd name="T108" fmla="*/ 819 w 2176"/>
              <a:gd name="T109" fmla="*/ 406 h 682"/>
              <a:gd name="T110" fmla="*/ 350 w 2176"/>
              <a:gd name="T111" fmla="*/ 446 h 682"/>
              <a:gd name="T112" fmla="*/ 658 w 2176"/>
              <a:gd name="T113" fmla="*/ 600 h 682"/>
              <a:gd name="T114" fmla="*/ 735 w 2176"/>
              <a:gd name="T115" fmla="*/ 510 h 682"/>
              <a:gd name="T116" fmla="*/ 815 w 2176"/>
              <a:gd name="T117" fmla="*/ 682 h 682"/>
              <a:gd name="T118" fmla="*/ 350 w 2176"/>
              <a:gd name="T119" fmla="*/ 573 h 682"/>
              <a:gd name="T120" fmla="*/ 350 w 2176"/>
              <a:gd name="T121" fmla="*/ 446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76" h="682">
                <a:moveTo>
                  <a:pt x="1356" y="682"/>
                </a:moveTo>
                <a:cubicBezTo>
                  <a:pt x="1356" y="619"/>
                  <a:pt x="1356" y="619"/>
                  <a:pt x="1356" y="619"/>
                </a:cubicBezTo>
                <a:cubicBezTo>
                  <a:pt x="1360" y="619"/>
                  <a:pt x="1360" y="619"/>
                  <a:pt x="1360" y="619"/>
                </a:cubicBezTo>
                <a:cubicBezTo>
                  <a:pt x="1365" y="619"/>
                  <a:pt x="1369" y="623"/>
                  <a:pt x="1369" y="628"/>
                </a:cubicBezTo>
                <a:cubicBezTo>
                  <a:pt x="1369" y="674"/>
                  <a:pt x="1369" y="674"/>
                  <a:pt x="1369" y="674"/>
                </a:cubicBezTo>
                <a:cubicBezTo>
                  <a:pt x="1369" y="678"/>
                  <a:pt x="1365" y="682"/>
                  <a:pt x="1360" y="682"/>
                </a:cubicBezTo>
                <a:cubicBezTo>
                  <a:pt x="1356" y="682"/>
                  <a:pt x="1356" y="682"/>
                  <a:pt x="1356" y="682"/>
                </a:cubicBezTo>
                <a:close/>
                <a:moveTo>
                  <a:pt x="1356" y="518"/>
                </a:moveTo>
                <a:cubicBezTo>
                  <a:pt x="1440" y="510"/>
                  <a:pt x="1440" y="510"/>
                  <a:pt x="1440" y="510"/>
                </a:cubicBezTo>
                <a:cubicBezTo>
                  <a:pt x="1441" y="513"/>
                  <a:pt x="1441" y="513"/>
                  <a:pt x="1441" y="513"/>
                </a:cubicBezTo>
                <a:cubicBezTo>
                  <a:pt x="1411" y="519"/>
                  <a:pt x="1388" y="546"/>
                  <a:pt x="1388" y="578"/>
                </a:cubicBezTo>
                <a:cubicBezTo>
                  <a:pt x="1388" y="586"/>
                  <a:pt x="1389" y="593"/>
                  <a:pt x="1391" y="600"/>
                </a:cubicBezTo>
                <a:cubicBezTo>
                  <a:pt x="1394" y="632"/>
                  <a:pt x="1421" y="658"/>
                  <a:pt x="1454" y="658"/>
                </a:cubicBezTo>
                <a:cubicBezTo>
                  <a:pt x="1488" y="658"/>
                  <a:pt x="1515" y="632"/>
                  <a:pt x="1518" y="600"/>
                </a:cubicBezTo>
                <a:cubicBezTo>
                  <a:pt x="1520" y="593"/>
                  <a:pt x="1521" y="586"/>
                  <a:pt x="1521" y="578"/>
                </a:cubicBezTo>
                <a:cubicBezTo>
                  <a:pt x="1521" y="546"/>
                  <a:pt x="1497" y="519"/>
                  <a:pt x="1466" y="513"/>
                </a:cubicBezTo>
                <a:cubicBezTo>
                  <a:pt x="1468" y="508"/>
                  <a:pt x="1468" y="508"/>
                  <a:pt x="1468" y="508"/>
                </a:cubicBezTo>
                <a:cubicBezTo>
                  <a:pt x="1817" y="478"/>
                  <a:pt x="1817" y="478"/>
                  <a:pt x="1817" y="478"/>
                </a:cubicBezTo>
                <a:cubicBezTo>
                  <a:pt x="1818" y="479"/>
                  <a:pt x="1818" y="479"/>
                  <a:pt x="1818" y="479"/>
                </a:cubicBezTo>
                <a:cubicBezTo>
                  <a:pt x="1798" y="483"/>
                  <a:pt x="1783" y="501"/>
                  <a:pt x="1783" y="521"/>
                </a:cubicBezTo>
                <a:cubicBezTo>
                  <a:pt x="1783" y="526"/>
                  <a:pt x="1784" y="531"/>
                  <a:pt x="1785" y="535"/>
                </a:cubicBezTo>
                <a:cubicBezTo>
                  <a:pt x="1787" y="556"/>
                  <a:pt x="1805" y="573"/>
                  <a:pt x="1826" y="573"/>
                </a:cubicBezTo>
                <a:cubicBezTo>
                  <a:pt x="1847" y="573"/>
                  <a:pt x="1865" y="556"/>
                  <a:pt x="1867" y="535"/>
                </a:cubicBezTo>
                <a:cubicBezTo>
                  <a:pt x="1868" y="531"/>
                  <a:pt x="1869" y="526"/>
                  <a:pt x="1869" y="521"/>
                </a:cubicBezTo>
                <a:cubicBezTo>
                  <a:pt x="1869" y="500"/>
                  <a:pt x="1854" y="483"/>
                  <a:pt x="1833" y="479"/>
                </a:cubicBezTo>
                <a:cubicBezTo>
                  <a:pt x="1834" y="477"/>
                  <a:pt x="1834" y="477"/>
                  <a:pt x="1834" y="477"/>
                </a:cubicBezTo>
                <a:cubicBezTo>
                  <a:pt x="2141" y="451"/>
                  <a:pt x="2141" y="451"/>
                  <a:pt x="2141" y="451"/>
                </a:cubicBezTo>
                <a:cubicBezTo>
                  <a:pt x="2172" y="448"/>
                  <a:pt x="2176" y="424"/>
                  <a:pt x="2135" y="426"/>
                </a:cubicBezTo>
                <a:cubicBezTo>
                  <a:pt x="1356" y="475"/>
                  <a:pt x="1356" y="475"/>
                  <a:pt x="1356" y="475"/>
                </a:cubicBezTo>
                <a:cubicBezTo>
                  <a:pt x="1356" y="518"/>
                  <a:pt x="1356" y="518"/>
                  <a:pt x="1356" y="518"/>
                </a:cubicBezTo>
                <a:close/>
                <a:moveTo>
                  <a:pt x="1356" y="406"/>
                </a:moveTo>
                <a:cubicBezTo>
                  <a:pt x="1356" y="386"/>
                  <a:pt x="1356" y="386"/>
                  <a:pt x="1356" y="386"/>
                </a:cubicBezTo>
                <a:cubicBezTo>
                  <a:pt x="1435" y="379"/>
                  <a:pt x="1435" y="379"/>
                  <a:pt x="1435" y="379"/>
                </a:cubicBezTo>
                <a:cubicBezTo>
                  <a:pt x="1466" y="376"/>
                  <a:pt x="1463" y="395"/>
                  <a:pt x="1440" y="397"/>
                </a:cubicBezTo>
                <a:lnTo>
                  <a:pt x="1356" y="406"/>
                </a:lnTo>
                <a:close/>
                <a:moveTo>
                  <a:pt x="1356" y="386"/>
                </a:moveTo>
                <a:cubicBezTo>
                  <a:pt x="1356" y="406"/>
                  <a:pt x="1356" y="406"/>
                  <a:pt x="1356" y="406"/>
                </a:cubicBezTo>
                <a:cubicBezTo>
                  <a:pt x="1293" y="412"/>
                  <a:pt x="1293" y="412"/>
                  <a:pt x="1293" y="412"/>
                </a:cubicBezTo>
                <a:cubicBezTo>
                  <a:pt x="1293" y="391"/>
                  <a:pt x="1293" y="391"/>
                  <a:pt x="1293" y="391"/>
                </a:cubicBezTo>
                <a:cubicBezTo>
                  <a:pt x="1356" y="386"/>
                  <a:pt x="1356" y="386"/>
                  <a:pt x="1356" y="386"/>
                </a:cubicBezTo>
                <a:close/>
                <a:moveTo>
                  <a:pt x="1356" y="475"/>
                </a:moveTo>
                <a:cubicBezTo>
                  <a:pt x="1356" y="518"/>
                  <a:pt x="1356" y="518"/>
                  <a:pt x="1356" y="518"/>
                </a:cubicBezTo>
                <a:cubicBezTo>
                  <a:pt x="1344" y="519"/>
                  <a:pt x="1344" y="519"/>
                  <a:pt x="1344" y="519"/>
                </a:cubicBezTo>
                <a:cubicBezTo>
                  <a:pt x="1344" y="598"/>
                  <a:pt x="1344" y="598"/>
                  <a:pt x="1344" y="598"/>
                </a:cubicBezTo>
                <a:cubicBezTo>
                  <a:pt x="1332" y="627"/>
                  <a:pt x="1332" y="627"/>
                  <a:pt x="1332" y="627"/>
                </a:cubicBezTo>
                <a:cubicBezTo>
                  <a:pt x="1332" y="647"/>
                  <a:pt x="1332" y="647"/>
                  <a:pt x="1332" y="647"/>
                </a:cubicBezTo>
                <a:cubicBezTo>
                  <a:pt x="1336" y="647"/>
                  <a:pt x="1336" y="647"/>
                  <a:pt x="1336" y="647"/>
                </a:cubicBezTo>
                <a:cubicBezTo>
                  <a:pt x="1336" y="643"/>
                  <a:pt x="1336" y="643"/>
                  <a:pt x="1336" y="643"/>
                </a:cubicBezTo>
                <a:cubicBezTo>
                  <a:pt x="1336" y="641"/>
                  <a:pt x="1337" y="640"/>
                  <a:pt x="1339" y="640"/>
                </a:cubicBezTo>
                <a:cubicBezTo>
                  <a:pt x="1341" y="640"/>
                  <a:pt x="1341" y="640"/>
                  <a:pt x="1341" y="640"/>
                </a:cubicBezTo>
                <a:cubicBezTo>
                  <a:pt x="1343" y="640"/>
                  <a:pt x="1344" y="641"/>
                  <a:pt x="1344" y="643"/>
                </a:cubicBezTo>
                <a:cubicBezTo>
                  <a:pt x="1344" y="658"/>
                  <a:pt x="1344" y="658"/>
                  <a:pt x="1344" y="658"/>
                </a:cubicBezTo>
                <a:cubicBezTo>
                  <a:pt x="1344" y="660"/>
                  <a:pt x="1343" y="661"/>
                  <a:pt x="1341" y="661"/>
                </a:cubicBezTo>
                <a:cubicBezTo>
                  <a:pt x="1339" y="661"/>
                  <a:pt x="1339" y="661"/>
                  <a:pt x="1339" y="661"/>
                </a:cubicBezTo>
                <a:cubicBezTo>
                  <a:pt x="1337" y="661"/>
                  <a:pt x="1336" y="660"/>
                  <a:pt x="1336" y="658"/>
                </a:cubicBezTo>
                <a:cubicBezTo>
                  <a:pt x="1336" y="654"/>
                  <a:pt x="1336" y="654"/>
                  <a:pt x="1336" y="654"/>
                </a:cubicBezTo>
                <a:cubicBezTo>
                  <a:pt x="1332" y="654"/>
                  <a:pt x="1332" y="654"/>
                  <a:pt x="1332" y="654"/>
                </a:cubicBezTo>
                <a:cubicBezTo>
                  <a:pt x="1321" y="654"/>
                  <a:pt x="1321" y="654"/>
                  <a:pt x="1321" y="654"/>
                </a:cubicBezTo>
                <a:cubicBezTo>
                  <a:pt x="1321" y="654"/>
                  <a:pt x="1321" y="654"/>
                  <a:pt x="1321" y="654"/>
                </a:cubicBezTo>
                <a:cubicBezTo>
                  <a:pt x="1317" y="654"/>
                  <a:pt x="1317" y="654"/>
                  <a:pt x="1317" y="654"/>
                </a:cubicBezTo>
                <a:cubicBezTo>
                  <a:pt x="1317" y="658"/>
                  <a:pt x="1317" y="658"/>
                  <a:pt x="1317" y="658"/>
                </a:cubicBezTo>
                <a:cubicBezTo>
                  <a:pt x="1317" y="660"/>
                  <a:pt x="1316" y="661"/>
                  <a:pt x="1314" y="661"/>
                </a:cubicBezTo>
                <a:cubicBezTo>
                  <a:pt x="1311" y="661"/>
                  <a:pt x="1311" y="661"/>
                  <a:pt x="1311" y="661"/>
                </a:cubicBezTo>
                <a:cubicBezTo>
                  <a:pt x="1310" y="661"/>
                  <a:pt x="1308" y="660"/>
                  <a:pt x="1308" y="658"/>
                </a:cubicBezTo>
                <a:cubicBezTo>
                  <a:pt x="1308" y="674"/>
                  <a:pt x="1308" y="674"/>
                  <a:pt x="1308" y="674"/>
                </a:cubicBezTo>
                <a:cubicBezTo>
                  <a:pt x="1308" y="678"/>
                  <a:pt x="1305" y="682"/>
                  <a:pt x="1300" y="682"/>
                </a:cubicBezTo>
                <a:cubicBezTo>
                  <a:pt x="1293" y="682"/>
                  <a:pt x="1293" y="682"/>
                  <a:pt x="1293" y="682"/>
                </a:cubicBezTo>
                <a:cubicBezTo>
                  <a:pt x="1293" y="619"/>
                  <a:pt x="1293" y="619"/>
                  <a:pt x="1293" y="619"/>
                </a:cubicBezTo>
                <a:cubicBezTo>
                  <a:pt x="1300" y="619"/>
                  <a:pt x="1300" y="619"/>
                  <a:pt x="1300" y="619"/>
                </a:cubicBezTo>
                <a:cubicBezTo>
                  <a:pt x="1305" y="619"/>
                  <a:pt x="1308" y="623"/>
                  <a:pt x="1308" y="628"/>
                </a:cubicBezTo>
                <a:cubicBezTo>
                  <a:pt x="1308" y="643"/>
                  <a:pt x="1308" y="643"/>
                  <a:pt x="1308" y="643"/>
                </a:cubicBezTo>
                <a:cubicBezTo>
                  <a:pt x="1308" y="641"/>
                  <a:pt x="1310" y="640"/>
                  <a:pt x="1311" y="640"/>
                </a:cubicBezTo>
                <a:cubicBezTo>
                  <a:pt x="1314" y="640"/>
                  <a:pt x="1314" y="640"/>
                  <a:pt x="1314" y="640"/>
                </a:cubicBezTo>
                <a:cubicBezTo>
                  <a:pt x="1316" y="640"/>
                  <a:pt x="1317" y="641"/>
                  <a:pt x="1317" y="643"/>
                </a:cubicBezTo>
                <a:cubicBezTo>
                  <a:pt x="1317" y="647"/>
                  <a:pt x="1317" y="647"/>
                  <a:pt x="1317" y="647"/>
                </a:cubicBezTo>
                <a:cubicBezTo>
                  <a:pt x="1321" y="647"/>
                  <a:pt x="1321" y="647"/>
                  <a:pt x="1321" y="647"/>
                </a:cubicBezTo>
                <a:cubicBezTo>
                  <a:pt x="1321" y="611"/>
                  <a:pt x="1321" y="611"/>
                  <a:pt x="1321" y="611"/>
                </a:cubicBezTo>
                <a:cubicBezTo>
                  <a:pt x="1293" y="573"/>
                  <a:pt x="1293" y="573"/>
                  <a:pt x="1293" y="573"/>
                </a:cubicBezTo>
                <a:cubicBezTo>
                  <a:pt x="1293" y="563"/>
                  <a:pt x="1293" y="563"/>
                  <a:pt x="1293" y="563"/>
                </a:cubicBezTo>
                <a:cubicBezTo>
                  <a:pt x="1321" y="601"/>
                  <a:pt x="1321" y="601"/>
                  <a:pt x="1321" y="601"/>
                </a:cubicBezTo>
                <a:cubicBezTo>
                  <a:pt x="1321" y="530"/>
                  <a:pt x="1321" y="530"/>
                  <a:pt x="1321" y="530"/>
                </a:cubicBezTo>
                <a:cubicBezTo>
                  <a:pt x="1293" y="546"/>
                  <a:pt x="1293" y="546"/>
                  <a:pt x="1293" y="546"/>
                </a:cubicBezTo>
                <a:cubicBezTo>
                  <a:pt x="1293" y="542"/>
                  <a:pt x="1293" y="542"/>
                  <a:pt x="1293" y="542"/>
                </a:cubicBezTo>
                <a:cubicBezTo>
                  <a:pt x="1321" y="526"/>
                  <a:pt x="1321" y="526"/>
                  <a:pt x="1321" y="526"/>
                </a:cubicBezTo>
                <a:cubicBezTo>
                  <a:pt x="1321" y="521"/>
                  <a:pt x="1321" y="521"/>
                  <a:pt x="1321" y="521"/>
                </a:cubicBezTo>
                <a:cubicBezTo>
                  <a:pt x="1293" y="523"/>
                  <a:pt x="1293" y="523"/>
                  <a:pt x="1293" y="523"/>
                </a:cubicBezTo>
                <a:cubicBezTo>
                  <a:pt x="1293" y="479"/>
                  <a:pt x="1293" y="479"/>
                  <a:pt x="1293" y="479"/>
                </a:cubicBezTo>
                <a:cubicBezTo>
                  <a:pt x="1356" y="475"/>
                  <a:pt x="1356" y="475"/>
                  <a:pt x="1356" y="475"/>
                </a:cubicBezTo>
                <a:close/>
                <a:moveTo>
                  <a:pt x="1356" y="619"/>
                </a:moveTo>
                <a:cubicBezTo>
                  <a:pt x="1353" y="619"/>
                  <a:pt x="1353" y="619"/>
                  <a:pt x="1353" y="619"/>
                </a:cubicBezTo>
                <a:cubicBezTo>
                  <a:pt x="1348" y="619"/>
                  <a:pt x="1344" y="623"/>
                  <a:pt x="1344" y="628"/>
                </a:cubicBezTo>
                <a:cubicBezTo>
                  <a:pt x="1344" y="674"/>
                  <a:pt x="1344" y="674"/>
                  <a:pt x="1344" y="674"/>
                </a:cubicBezTo>
                <a:cubicBezTo>
                  <a:pt x="1344" y="678"/>
                  <a:pt x="1348" y="682"/>
                  <a:pt x="1353" y="682"/>
                </a:cubicBezTo>
                <a:cubicBezTo>
                  <a:pt x="1356" y="682"/>
                  <a:pt x="1356" y="682"/>
                  <a:pt x="1356" y="682"/>
                </a:cubicBezTo>
                <a:lnTo>
                  <a:pt x="1356" y="619"/>
                </a:lnTo>
                <a:close/>
                <a:moveTo>
                  <a:pt x="1293" y="391"/>
                </a:moveTo>
                <a:cubicBezTo>
                  <a:pt x="1293" y="412"/>
                  <a:pt x="1293" y="412"/>
                  <a:pt x="1293" y="412"/>
                </a:cubicBezTo>
                <a:cubicBezTo>
                  <a:pt x="1215" y="420"/>
                  <a:pt x="1215" y="420"/>
                  <a:pt x="1215" y="420"/>
                </a:cubicBezTo>
                <a:cubicBezTo>
                  <a:pt x="1215" y="425"/>
                  <a:pt x="1215" y="429"/>
                  <a:pt x="1215" y="434"/>
                </a:cubicBezTo>
                <a:cubicBezTo>
                  <a:pt x="1215" y="440"/>
                  <a:pt x="1215" y="445"/>
                  <a:pt x="1214" y="451"/>
                </a:cubicBezTo>
                <a:cubicBezTo>
                  <a:pt x="1214" y="465"/>
                  <a:pt x="1219" y="475"/>
                  <a:pt x="1225" y="483"/>
                </a:cubicBezTo>
                <a:cubicBezTo>
                  <a:pt x="1293" y="479"/>
                  <a:pt x="1293" y="479"/>
                  <a:pt x="1293" y="479"/>
                </a:cubicBezTo>
                <a:cubicBezTo>
                  <a:pt x="1293" y="523"/>
                  <a:pt x="1293" y="523"/>
                  <a:pt x="1293" y="523"/>
                </a:cubicBezTo>
                <a:cubicBezTo>
                  <a:pt x="1265" y="525"/>
                  <a:pt x="1265" y="525"/>
                  <a:pt x="1265" y="525"/>
                </a:cubicBezTo>
                <a:cubicBezTo>
                  <a:pt x="1282" y="548"/>
                  <a:pt x="1282" y="548"/>
                  <a:pt x="1282" y="548"/>
                </a:cubicBezTo>
                <a:cubicBezTo>
                  <a:pt x="1293" y="542"/>
                  <a:pt x="1293" y="542"/>
                  <a:pt x="1293" y="542"/>
                </a:cubicBezTo>
                <a:cubicBezTo>
                  <a:pt x="1293" y="546"/>
                  <a:pt x="1293" y="546"/>
                  <a:pt x="1293" y="546"/>
                </a:cubicBezTo>
                <a:cubicBezTo>
                  <a:pt x="1284" y="551"/>
                  <a:pt x="1284" y="551"/>
                  <a:pt x="1284" y="551"/>
                </a:cubicBezTo>
                <a:cubicBezTo>
                  <a:pt x="1293" y="563"/>
                  <a:pt x="1293" y="563"/>
                  <a:pt x="1293" y="563"/>
                </a:cubicBezTo>
                <a:cubicBezTo>
                  <a:pt x="1293" y="573"/>
                  <a:pt x="1293" y="573"/>
                  <a:pt x="1293" y="573"/>
                </a:cubicBezTo>
                <a:cubicBezTo>
                  <a:pt x="1259" y="526"/>
                  <a:pt x="1259" y="526"/>
                  <a:pt x="1259" y="526"/>
                </a:cubicBezTo>
                <a:cubicBezTo>
                  <a:pt x="1217" y="530"/>
                  <a:pt x="1217" y="530"/>
                  <a:pt x="1217" y="530"/>
                </a:cubicBezTo>
                <a:cubicBezTo>
                  <a:pt x="1209" y="546"/>
                  <a:pt x="1218" y="577"/>
                  <a:pt x="1185" y="586"/>
                </a:cubicBezTo>
                <a:cubicBezTo>
                  <a:pt x="1185" y="530"/>
                  <a:pt x="1185" y="530"/>
                  <a:pt x="1185" y="530"/>
                </a:cubicBezTo>
                <a:cubicBezTo>
                  <a:pt x="1185" y="531"/>
                  <a:pt x="1185" y="532"/>
                  <a:pt x="1185" y="532"/>
                </a:cubicBezTo>
                <a:cubicBezTo>
                  <a:pt x="1185" y="528"/>
                  <a:pt x="1185" y="528"/>
                  <a:pt x="1185" y="528"/>
                </a:cubicBezTo>
                <a:cubicBezTo>
                  <a:pt x="1185" y="345"/>
                  <a:pt x="1185" y="345"/>
                  <a:pt x="1185" y="345"/>
                </a:cubicBezTo>
                <a:cubicBezTo>
                  <a:pt x="1197" y="360"/>
                  <a:pt x="1206" y="378"/>
                  <a:pt x="1211" y="398"/>
                </a:cubicBezTo>
                <a:cubicBezTo>
                  <a:pt x="1211" y="398"/>
                  <a:pt x="1211" y="398"/>
                  <a:pt x="1211" y="398"/>
                </a:cubicBezTo>
                <a:cubicBezTo>
                  <a:pt x="1293" y="391"/>
                  <a:pt x="1293" y="391"/>
                  <a:pt x="1293" y="391"/>
                </a:cubicBezTo>
                <a:close/>
                <a:moveTo>
                  <a:pt x="1293" y="619"/>
                </a:moveTo>
                <a:cubicBezTo>
                  <a:pt x="1293" y="682"/>
                  <a:pt x="1293" y="682"/>
                  <a:pt x="1293" y="682"/>
                </a:cubicBezTo>
                <a:cubicBezTo>
                  <a:pt x="1292" y="682"/>
                  <a:pt x="1292" y="682"/>
                  <a:pt x="1292" y="682"/>
                </a:cubicBezTo>
                <a:cubicBezTo>
                  <a:pt x="1288" y="682"/>
                  <a:pt x="1284" y="678"/>
                  <a:pt x="1284" y="674"/>
                </a:cubicBezTo>
                <a:cubicBezTo>
                  <a:pt x="1284" y="628"/>
                  <a:pt x="1284" y="628"/>
                  <a:pt x="1284" y="628"/>
                </a:cubicBezTo>
                <a:cubicBezTo>
                  <a:pt x="1284" y="623"/>
                  <a:pt x="1288" y="619"/>
                  <a:pt x="1292" y="619"/>
                </a:cubicBezTo>
                <a:lnTo>
                  <a:pt x="1293" y="619"/>
                </a:lnTo>
                <a:close/>
                <a:moveTo>
                  <a:pt x="1185" y="345"/>
                </a:moveTo>
                <a:cubicBezTo>
                  <a:pt x="1185" y="528"/>
                  <a:pt x="1185" y="528"/>
                  <a:pt x="1185" y="528"/>
                </a:cubicBezTo>
                <a:cubicBezTo>
                  <a:pt x="1185" y="523"/>
                  <a:pt x="1185" y="523"/>
                  <a:pt x="1185" y="523"/>
                </a:cubicBezTo>
                <a:cubicBezTo>
                  <a:pt x="1185" y="523"/>
                  <a:pt x="1185" y="523"/>
                  <a:pt x="1185" y="523"/>
                </a:cubicBezTo>
                <a:cubicBezTo>
                  <a:pt x="1185" y="523"/>
                  <a:pt x="1185" y="523"/>
                  <a:pt x="1185" y="523"/>
                </a:cubicBezTo>
                <a:cubicBezTo>
                  <a:pt x="1185" y="526"/>
                  <a:pt x="1185" y="528"/>
                  <a:pt x="1185" y="530"/>
                </a:cubicBezTo>
                <a:cubicBezTo>
                  <a:pt x="1185" y="586"/>
                  <a:pt x="1185" y="586"/>
                  <a:pt x="1185" y="586"/>
                </a:cubicBezTo>
                <a:cubicBezTo>
                  <a:pt x="1183" y="587"/>
                  <a:pt x="1181" y="587"/>
                  <a:pt x="1179" y="587"/>
                </a:cubicBezTo>
                <a:cubicBezTo>
                  <a:pt x="1170" y="589"/>
                  <a:pt x="1163" y="589"/>
                  <a:pt x="1157" y="590"/>
                </a:cubicBezTo>
                <a:cubicBezTo>
                  <a:pt x="1157" y="550"/>
                  <a:pt x="1157" y="550"/>
                  <a:pt x="1157" y="550"/>
                </a:cubicBezTo>
                <a:cubicBezTo>
                  <a:pt x="1157" y="549"/>
                  <a:pt x="1157" y="549"/>
                  <a:pt x="1157" y="549"/>
                </a:cubicBezTo>
                <a:cubicBezTo>
                  <a:pt x="1158" y="549"/>
                  <a:pt x="1158" y="549"/>
                  <a:pt x="1159" y="548"/>
                </a:cubicBezTo>
                <a:cubicBezTo>
                  <a:pt x="1157" y="549"/>
                  <a:pt x="1157" y="549"/>
                  <a:pt x="1157" y="549"/>
                </a:cubicBezTo>
                <a:cubicBezTo>
                  <a:pt x="1157" y="318"/>
                  <a:pt x="1157" y="318"/>
                  <a:pt x="1157" y="318"/>
                </a:cubicBezTo>
                <a:cubicBezTo>
                  <a:pt x="1168" y="325"/>
                  <a:pt x="1177" y="334"/>
                  <a:pt x="1185" y="345"/>
                </a:cubicBezTo>
                <a:close/>
                <a:moveTo>
                  <a:pt x="1157" y="318"/>
                </a:moveTo>
                <a:cubicBezTo>
                  <a:pt x="1157" y="549"/>
                  <a:pt x="1157" y="549"/>
                  <a:pt x="1157" y="549"/>
                </a:cubicBezTo>
                <a:cubicBezTo>
                  <a:pt x="1155" y="551"/>
                  <a:pt x="1155" y="551"/>
                  <a:pt x="1155" y="551"/>
                </a:cubicBezTo>
                <a:cubicBezTo>
                  <a:pt x="1156" y="550"/>
                  <a:pt x="1156" y="550"/>
                  <a:pt x="1156" y="550"/>
                </a:cubicBezTo>
                <a:cubicBezTo>
                  <a:pt x="1157" y="550"/>
                  <a:pt x="1157" y="550"/>
                  <a:pt x="1157" y="550"/>
                </a:cubicBezTo>
                <a:cubicBezTo>
                  <a:pt x="1157" y="590"/>
                  <a:pt x="1157" y="590"/>
                  <a:pt x="1157" y="590"/>
                </a:cubicBezTo>
                <a:cubicBezTo>
                  <a:pt x="1155" y="590"/>
                  <a:pt x="1153" y="590"/>
                  <a:pt x="1151" y="590"/>
                </a:cubicBezTo>
                <a:cubicBezTo>
                  <a:pt x="1151" y="554"/>
                  <a:pt x="1151" y="554"/>
                  <a:pt x="1151" y="554"/>
                </a:cubicBezTo>
                <a:cubicBezTo>
                  <a:pt x="1151" y="553"/>
                  <a:pt x="1151" y="553"/>
                  <a:pt x="1151" y="553"/>
                </a:cubicBezTo>
                <a:cubicBezTo>
                  <a:pt x="1152" y="553"/>
                  <a:pt x="1152" y="553"/>
                  <a:pt x="1153" y="552"/>
                </a:cubicBezTo>
                <a:cubicBezTo>
                  <a:pt x="1153" y="552"/>
                  <a:pt x="1153" y="552"/>
                  <a:pt x="1153" y="552"/>
                </a:cubicBezTo>
                <a:cubicBezTo>
                  <a:pt x="1151" y="554"/>
                  <a:pt x="1151" y="554"/>
                  <a:pt x="1151" y="554"/>
                </a:cubicBezTo>
                <a:cubicBezTo>
                  <a:pt x="1151" y="314"/>
                  <a:pt x="1151" y="314"/>
                  <a:pt x="1151" y="314"/>
                </a:cubicBezTo>
                <a:cubicBezTo>
                  <a:pt x="1153" y="315"/>
                  <a:pt x="1155" y="316"/>
                  <a:pt x="1157" y="318"/>
                </a:cubicBezTo>
                <a:close/>
                <a:moveTo>
                  <a:pt x="1151" y="314"/>
                </a:moveTo>
                <a:cubicBezTo>
                  <a:pt x="1151" y="554"/>
                  <a:pt x="1151" y="554"/>
                  <a:pt x="1151" y="554"/>
                </a:cubicBezTo>
                <a:cubicBezTo>
                  <a:pt x="1148" y="555"/>
                  <a:pt x="1148" y="555"/>
                  <a:pt x="1148" y="555"/>
                </a:cubicBezTo>
                <a:cubicBezTo>
                  <a:pt x="1149" y="555"/>
                  <a:pt x="1149" y="555"/>
                  <a:pt x="1149" y="555"/>
                </a:cubicBezTo>
                <a:cubicBezTo>
                  <a:pt x="1150" y="554"/>
                  <a:pt x="1150" y="554"/>
                  <a:pt x="1150" y="554"/>
                </a:cubicBezTo>
                <a:cubicBezTo>
                  <a:pt x="1150" y="554"/>
                  <a:pt x="1150" y="554"/>
                  <a:pt x="1150" y="554"/>
                </a:cubicBezTo>
                <a:cubicBezTo>
                  <a:pt x="1151" y="554"/>
                  <a:pt x="1151" y="554"/>
                  <a:pt x="1151" y="554"/>
                </a:cubicBezTo>
                <a:cubicBezTo>
                  <a:pt x="1151" y="590"/>
                  <a:pt x="1151" y="590"/>
                  <a:pt x="1151" y="590"/>
                </a:cubicBezTo>
                <a:cubicBezTo>
                  <a:pt x="1132" y="590"/>
                  <a:pt x="1121" y="585"/>
                  <a:pt x="1090" y="584"/>
                </a:cubicBezTo>
                <a:cubicBezTo>
                  <a:pt x="1090" y="652"/>
                  <a:pt x="1090" y="652"/>
                  <a:pt x="1090" y="652"/>
                </a:cubicBezTo>
                <a:cubicBezTo>
                  <a:pt x="1093" y="652"/>
                  <a:pt x="1093" y="652"/>
                  <a:pt x="1093" y="652"/>
                </a:cubicBezTo>
                <a:cubicBezTo>
                  <a:pt x="1093" y="650"/>
                  <a:pt x="1093" y="650"/>
                  <a:pt x="1093" y="650"/>
                </a:cubicBezTo>
                <a:cubicBezTo>
                  <a:pt x="1093" y="649"/>
                  <a:pt x="1093" y="648"/>
                  <a:pt x="1094" y="648"/>
                </a:cubicBezTo>
                <a:cubicBezTo>
                  <a:pt x="1096" y="648"/>
                  <a:pt x="1096" y="648"/>
                  <a:pt x="1096" y="648"/>
                </a:cubicBezTo>
                <a:cubicBezTo>
                  <a:pt x="1097" y="648"/>
                  <a:pt x="1098" y="649"/>
                  <a:pt x="1098" y="650"/>
                </a:cubicBezTo>
                <a:cubicBezTo>
                  <a:pt x="1098" y="641"/>
                  <a:pt x="1098" y="641"/>
                  <a:pt x="1098" y="641"/>
                </a:cubicBezTo>
                <a:cubicBezTo>
                  <a:pt x="1098" y="638"/>
                  <a:pt x="1100" y="636"/>
                  <a:pt x="1102" y="636"/>
                </a:cubicBezTo>
                <a:cubicBezTo>
                  <a:pt x="1107" y="636"/>
                  <a:pt x="1107" y="636"/>
                  <a:pt x="1107" y="636"/>
                </a:cubicBezTo>
                <a:cubicBezTo>
                  <a:pt x="1110" y="636"/>
                  <a:pt x="1112" y="638"/>
                  <a:pt x="1112" y="641"/>
                </a:cubicBezTo>
                <a:cubicBezTo>
                  <a:pt x="1112" y="668"/>
                  <a:pt x="1112" y="668"/>
                  <a:pt x="1112" y="668"/>
                </a:cubicBezTo>
                <a:cubicBezTo>
                  <a:pt x="1112" y="671"/>
                  <a:pt x="1110" y="673"/>
                  <a:pt x="1107" y="673"/>
                </a:cubicBezTo>
                <a:cubicBezTo>
                  <a:pt x="1102" y="673"/>
                  <a:pt x="1102" y="673"/>
                  <a:pt x="1102" y="673"/>
                </a:cubicBezTo>
                <a:cubicBezTo>
                  <a:pt x="1100" y="673"/>
                  <a:pt x="1098" y="671"/>
                  <a:pt x="1098" y="668"/>
                </a:cubicBezTo>
                <a:cubicBezTo>
                  <a:pt x="1098" y="659"/>
                  <a:pt x="1098" y="659"/>
                  <a:pt x="1098" y="659"/>
                </a:cubicBezTo>
                <a:cubicBezTo>
                  <a:pt x="1098" y="660"/>
                  <a:pt x="1097" y="661"/>
                  <a:pt x="1096" y="661"/>
                </a:cubicBezTo>
                <a:cubicBezTo>
                  <a:pt x="1094" y="661"/>
                  <a:pt x="1094" y="661"/>
                  <a:pt x="1094" y="661"/>
                </a:cubicBezTo>
                <a:cubicBezTo>
                  <a:pt x="1093" y="661"/>
                  <a:pt x="1093" y="660"/>
                  <a:pt x="1093" y="659"/>
                </a:cubicBezTo>
                <a:cubicBezTo>
                  <a:pt x="1093" y="657"/>
                  <a:pt x="1093" y="657"/>
                  <a:pt x="1093" y="657"/>
                </a:cubicBezTo>
                <a:cubicBezTo>
                  <a:pt x="1090" y="657"/>
                  <a:pt x="1090" y="657"/>
                  <a:pt x="1090" y="657"/>
                </a:cubicBezTo>
                <a:cubicBezTo>
                  <a:pt x="1084" y="657"/>
                  <a:pt x="1084" y="657"/>
                  <a:pt x="1084" y="657"/>
                </a:cubicBezTo>
                <a:cubicBezTo>
                  <a:pt x="1082" y="657"/>
                  <a:pt x="1082" y="657"/>
                  <a:pt x="1082" y="657"/>
                </a:cubicBezTo>
                <a:cubicBezTo>
                  <a:pt x="1082" y="659"/>
                  <a:pt x="1082" y="659"/>
                  <a:pt x="1082" y="659"/>
                </a:cubicBezTo>
                <a:cubicBezTo>
                  <a:pt x="1082" y="660"/>
                  <a:pt x="1081" y="661"/>
                  <a:pt x="1080" y="661"/>
                </a:cubicBezTo>
                <a:cubicBezTo>
                  <a:pt x="1078" y="661"/>
                  <a:pt x="1078" y="661"/>
                  <a:pt x="1078" y="661"/>
                </a:cubicBezTo>
                <a:cubicBezTo>
                  <a:pt x="1077" y="661"/>
                  <a:pt x="1077" y="660"/>
                  <a:pt x="1077" y="659"/>
                </a:cubicBezTo>
                <a:cubicBezTo>
                  <a:pt x="1077" y="668"/>
                  <a:pt x="1077" y="668"/>
                  <a:pt x="1077" y="668"/>
                </a:cubicBezTo>
                <a:cubicBezTo>
                  <a:pt x="1077" y="671"/>
                  <a:pt x="1075" y="673"/>
                  <a:pt x="1072" y="673"/>
                </a:cubicBezTo>
                <a:cubicBezTo>
                  <a:pt x="1067" y="673"/>
                  <a:pt x="1067" y="673"/>
                  <a:pt x="1067" y="673"/>
                </a:cubicBezTo>
                <a:cubicBezTo>
                  <a:pt x="1065" y="673"/>
                  <a:pt x="1062" y="671"/>
                  <a:pt x="1062" y="668"/>
                </a:cubicBezTo>
                <a:cubicBezTo>
                  <a:pt x="1062" y="641"/>
                  <a:pt x="1062" y="641"/>
                  <a:pt x="1062" y="641"/>
                </a:cubicBezTo>
                <a:cubicBezTo>
                  <a:pt x="1062" y="638"/>
                  <a:pt x="1065" y="636"/>
                  <a:pt x="1067" y="636"/>
                </a:cubicBezTo>
                <a:cubicBezTo>
                  <a:pt x="1072" y="636"/>
                  <a:pt x="1072" y="636"/>
                  <a:pt x="1072" y="636"/>
                </a:cubicBezTo>
                <a:cubicBezTo>
                  <a:pt x="1075" y="636"/>
                  <a:pt x="1077" y="638"/>
                  <a:pt x="1077" y="641"/>
                </a:cubicBezTo>
                <a:cubicBezTo>
                  <a:pt x="1077" y="650"/>
                  <a:pt x="1077" y="650"/>
                  <a:pt x="1077" y="650"/>
                </a:cubicBezTo>
                <a:cubicBezTo>
                  <a:pt x="1077" y="649"/>
                  <a:pt x="1077" y="648"/>
                  <a:pt x="1078" y="648"/>
                </a:cubicBezTo>
                <a:cubicBezTo>
                  <a:pt x="1080" y="648"/>
                  <a:pt x="1080" y="648"/>
                  <a:pt x="1080" y="648"/>
                </a:cubicBezTo>
                <a:cubicBezTo>
                  <a:pt x="1081" y="648"/>
                  <a:pt x="1082" y="649"/>
                  <a:pt x="1082" y="650"/>
                </a:cubicBezTo>
                <a:cubicBezTo>
                  <a:pt x="1082" y="652"/>
                  <a:pt x="1082" y="652"/>
                  <a:pt x="1082" y="652"/>
                </a:cubicBezTo>
                <a:cubicBezTo>
                  <a:pt x="1084" y="652"/>
                  <a:pt x="1084" y="652"/>
                  <a:pt x="1084" y="652"/>
                </a:cubicBezTo>
                <a:cubicBezTo>
                  <a:pt x="1084" y="584"/>
                  <a:pt x="1084" y="584"/>
                  <a:pt x="1084" y="584"/>
                </a:cubicBezTo>
                <a:cubicBezTo>
                  <a:pt x="1042" y="585"/>
                  <a:pt x="1039" y="594"/>
                  <a:pt x="996" y="587"/>
                </a:cubicBezTo>
                <a:cubicBezTo>
                  <a:pt x="957" y="581"/>
                  <a:pt x="967" y="547"/>
                  <a:pt x="959" y="530"/>
                </a:cubicBezTo>
                <a:cubicBezTo>
                  <a:pt x="917" y="526"/>
                  <a:pt x="917" y="526"/>
                  <a:pt x="917" y="526"/>
                </a:cubicBezTo>
                <a:cubicBezTo>
                  <a:pt x="855" y="611"/>
                  <a:pt x="855" y="611"/>
                  <a:pt x="855" y="611"/>
                </a:cubicBezTo>
                <a:cubicBezTo>
                  <a:pt x="855" y="647"/>
                  <a:pt x="855" y="647"/>
                  <a:pt x="855" y="647"/>
                </a:cubicBezTo>
                <a:cubicBezTo>
                  <a:pt x="859" y="647"/>
                  <a:pt x="859" y="647"/>
                  <a:pt x="859" y="647"/>
                </a:cubicBezTo>
                <a:cubicBezTo>
                  <a:pt x="859" y="643"/>
                  <a:pt x="859" y="643"/>
                  <a:pt x="859" y="643"/>
                </a:cubicBezTo>
                <a:cubicBezTo>
                  <a:pt x="859" y="641"/>
                  <a:pt x="860" y="640"/>
                  <a:pt x="862" y="640"/>
                </a:cubicBezTo>
                <a:cubicBezTo>
                  <a:pt x="865" y="640"/>
                  <a:pt x="865" y="640"/>
                  <a:pt x="865" y="640"/>
                </a:cubicBezTo>
                <a:cubicBezTo>
                  <a:pt x="866" y="640"/>
                  <a:pt x="867" y="641"/>
                  <a:pt x="867" y="643"/>
                </a:cubicBezTo>
                <a:cubicBezTo>
                  <a:pt x="867" y="628"/>
                  <a:pt x="867" y="628"/>
                  <a:pt x="867" y="628"/>
                </a:cubicBezTo>
                <a:cubicBezTo>
                  <a:pt x="867" y="623"/>
                  <a:pt x="871" y="619"/>
                  <a:pt x="876" y="619"/>
                </a:cubicBezTo>
                <a:cubicBezTo>
                  <a:pt x="884" y="619"/>
                  <a:pt x="884" y="619"/>
                  <a:pt x="884" y="619"/>
                </a:cubicBezTo>
                <a:cubicBezTo>
                  <a:pt x="888" y="619"/>
                  <a:pt x="892" y="623"/>
                  <a:pt x="892" y="628"/>
                </a:cubicBezTo>
                <a:cubicBezTo>
                  <a:pt x="892" y="674"/>
                  <a:pt x="892" y="674"/>
                  <a:pt x="892" y="674"/>
                </a:cubicBezTo>
                <a:cubicBezTo>
                  <a:pt x="892" y="678"/>
                  <a:pt x="888" y="682"/>
                  <a:pt x="884" y="682"/>
                </a:cubicBezTo>
                <a:cubicBezTo>
                  <a:pt x="876" y="682"/>
                  <a:pt x="876" y="682"/>
                  <a:pt x="876" y="682"/>
                </a:cubicBezTo>
                <a:cubicBezTo>
                  <a:pt x="871" y="682"/>
                  <a:pt x="867" y="678"/>
                  <a:pt x="867" y="674"/>
                </a:cubicBezTo>
                <a:cubicBezTo>
                  <a:pt x="867" y="658"/>
                  <a:pt x="867" y="658"/>
                  <a:pt x="867" y="658"/>
                </a:cubicBezTo>
                <a:cubicBezTo>
                  <a:pt x="867" y="660"/>
                  <a:pt x="866" y="661"/>
                  <a:pt x="865" y="661"/>
                </a:cubicBezTo>
                <a:cubicBezTo>
                  <a:pt x="862" y="661"/>
                  <a:pt x="862" y="661"/>
                  <a:pt x="862" y="661"/>
                </a:cubicBezTo>
                <a:cubicBezTo>
                  <a:pt x="860" y="661"/>
                  <a:pt x="859" y="660"/>
                  <a:pt x="859" y="658"/>
                </a:cubicBezTo>
                <a:cubicBezTo>
                  <a:pt x="859" y="654"/>
                  <a:pt x="859" y="654"/>
                  <a:pt x="859" y="654"/>
                </a:cubicBezTo>
                <a:cubicBezTo>
                  <a:pt x="855" y="654"/>
                  <a:pt x="855" y="654"/>
                  <a:pt x="855" y="654"/>
                </a:cubicBezTo>
                <a:cubicBezTo>
                  <a:pt x="855" y="654"/>
                  <a:pt x="855" y="654"/>
                  <a:pt x="855" y="654"/>
                </a:cubicBezTo>
                <a:cubicBezTo>
                  <a:pt x="844" y="654"/>
                  <a:pt x="844" y="654"/>
                  <a:pt x="844" y="654"/>
                </a:cubicBezTo>
                <a:cubicBezTo>
                  <a:pt x="840" y="654"/>
                  <a:pt x="840" y="654"/>
                  <a:pt x="840" y="654"/>
                </a:cubicBezTo>
                <a:cubicBezTo>
                  <a:pt x="840" y="658"/>
                  <a:pt x="840" y="658"/>
                  <a:pt x="840" y="658"/>
                </a:cubicBezTo>
                <a:cubicBezTo>
                  <a:pt x="840" y="660"/>
                  <a:pt x="839" y="661"/>
                  <a:pt x="837" y="661"/>
                </a:cubicBezTo>
                <a:cubicBezTo>
                  <a:pt x="834" y="661"/>
                  <a:pt x="834" y="661"/>
                  <a:pt x="834" y="661"/>
                </a:cubicBezTo>
                <a:cubicBezTo>
                  <a:pt x="833" y="661"/>
                  <a:pt x="832" y="660"/>
                  <a:pt x="832" y="658"/>
                </a:cubicBezTo>
                <a:cubicBezTo>
                  <a:pt x="832" y="643"/>
                  <a:pt x="832" y="643"/>
                  <a:pt x="832" y="643"/>
                </a:cubicBezTo>
                <a:cubicBezTo>
                  <a:pt x="832" y="641"/>
                  <a:pt x="833" y="640"/>
                  <a:pt x="834" y="640"/>
                </a:cubicBezTo>
                <a:cubicBezTo>
                  <a:pt x="837" y="640"/>
                  <a:pt x="837" y="640"/>
                  <a:pt x="837" y="640"/>
                </a:cubicBezTo>
                <a:cubicBezTo>
                  <a:pt x="839" y="640"/>
                  <a:pt x="840" y="641"/>
                  <a:pt x="840" y="643"/>
                </a:cubicBezTo>
                <a:cubicBezTo>
                  <a:pt x="840" y="647"/>
                  <a:pt x="840" y="647"/>
                  <a:pt x="840" y="647"/>
                </a:cubicBezTo>
                <a:cubicBezTo>
                  <a:pt x="844" y="647"/>
                  <a:pt x="844" y="647"/>
                  <a:pt x="844" y="647"/>
                </a:cubicBezTo>
                <a:cubicBezTo>
                  <a:pt x="844" y="627"/>
                  <a:pt x="844" y="627"/>
                  <a:pt x="844" y="627"/>
                </a:cubicBezTo>
                <a:cubicBezTo>
                  <a:pt x="832" y="598"/>
                  <a:pt x="832" y="598"/>
                  <a:pt x="832" y="598"/>
                </a:cubicBezTo>
                <a:cubicBezTo>
                  <a:pt x="832" y="519"/>
                  <a:pt x="832" y="519"/>
                  <a:pt x="832" y="519"/>
                </a:cubicBezTo>
                <a:cubicBezTo>
                  <a:pt x="819" y="518"/>
                  <a:pt x="819" y="518"/>
                  <a:pt x="819" y="518"/>
                </a:cubicBezTo>
                <a:cubicBezTo>
                  <a:pt x="819" y="475"/>
                  <a:pt x="819" y="475"/>
                  <a:pt x="819" y="475"/>
                </a:cubicBezTo>
                <a:cubicBezTo>
                  <a:pt x="951" y="483"/>
                  <a:pt x="951" y="483"/>
                  <a:pt x="951" y="483"/>
                </a:cubicBezTo>
                <a:cubicBezTo>
                  <a:pt x="957" y="475"/>
                  <a:pt x="962" y="465"/>
                  <a:pt x="961" y="450"/>
                </a:cubicBezTo>
                <a:cubicBezTo>
                  <a:pt x="961" y="445"/>
                  <a:pt x="961" y="439"/>
                  <a:pt x="961" y="434"/>
                </a:cubicBezTo>
                <a:cubicBezTo>
                  <a:pt x="961" y="429"/>
                  <a:pt x="961" y="425"/>
                  <a:pt x="961" y="420"/>
                </a:cubicBezTo>
                <a:cubicBezTo>
                  <a:pt x="819" y="406"/>
                  <a:pt x="819" y="406"/>
                  <a:pt x="819" y="406"/>
                </a:cubicBezTo>
                <a:cubicBezTo>
                  <a:pt x="819" y="386"/>
                  <a:pt x="819" y="386"/>
                  <a:pt x="819" y="386"/>
                </a:cubicBezTo>
                <a:cubicBezTo>
                  <a:pt x="965" y="398"/>
                  <a:pt x="965" y="398"/>
                  <a:pt x="965" y="398"/>
                </a:cubicBezTo>
                <a:cubicBezTo>
                  <a:pt x="979" y="342"/>
                  <a:pt x="1025" y="299"/>
                  <a:pt x="1081" y="296"/>
                </a:cubicBezTo>
                <a:cubicBezTo>
                  <a:pt x="1084" y="10"/>
                  <a:pt x="1084" y="10"/>
                  <a:pt x="1084" y="10"/>
                </a:cubicBezTo>
                <a:cubicBezTo>
                  <a:pt x="1084" y="1"/>
                  <a:pt x="1091" y="0"/>
                  <a:pt x="1092" y="10"/>
                </a:cubicBezTo>
                <a:cubicBezTo>
                  <a:pt x="1095" y="296"/>
                  <a:pt x="1095" y="296"/>
                  <a:pt x="1095" y="296"/>
                </a:cubicBezTo>
                <a:cubicBezTo>
                  <a:pt x="1095" y="296"/>
                  <a:pt x="1095" y="296"/>
                  <a:pt x="1095" y="296"/>
                </a:cubicBezTo>
                <a:cubicBezTo>
                  <a:pt x="1115" y="297"/>
                  <a:pt x="1134" y="304"/>
                  <a:pt x="1151" y="314"/>
                </a:cubicBezTo>
                <a:close/>
                <a:moveTo>
                  <a:pt x="819" y="682"/>
                </a:moveTo>
                <a:cubicBezTo>
                  <a:pt x="823" y="682"/>
                  <a:pt x="823" y="682"/>
                  <a:pt x="823" y="682"/>
                </a:cubicBezTo>
                <a:cubicBezTo>
                  <a:pt x="828" y="682"/>
                  <a:pt x="832" y="678"/>
                  <a:pt x="832" y="674"/>
                </a:cubicBezTo>
                <a:cubicBezTo>
                  <a:pt x="832" y="628"/>
                  <a:pt x="832" y="628"/>
                  <a:pt x="832" y="628"/>
                </a:cubicBezTo>
                <a:cubicBezTo>
                  <a:pt x="832" y="623"/>
                  <a:pt x="828" y="619"/>
                  <a:pt x="823" y="619"/>
                </a:cubicBezTo>
                <a:cubicBezTo>
                  <a:pt x="819" y="619"/>
                  <a:pt x="819" y="619"/>
                  <a:pt x="819" y="619"/>
                </a:cubicBezTo>
                <a:lnTo>
                  <a:pt x="819" y="682"/>
                </a:lnTo>
                <a:close/>
                <a:moveTo>
                  <a:pt x="390" y="535"/>
                </a:moveTo>
                <a:cubicBezTo>
                  <a:pt x="389" y="556"/>
                  <a:pt x="371" y="573"/>
                  <a:pt x="350" y="573"/>
                </a:cubicBezTo>
                <a:cubicBezTo>
                  <a:pt x="350" y="479"/>
                  <a:pt x="350" y="479"/>
                  <a:pt x="350" y="479"/>
                </a:cubicBezTo>
                <a:cubicBezTo>
                  <a:pt x="374" y="479"/>
                  <a:pt x="393" y="498"/>
                  <a:pt x="393" y="521"/>
                </a:cubicBezTo>
                <a:cubicBezTo>
                  <a:pt x="393" y="526"/>
                  <a:pt x="392" y="531"/>
                  <a:pt x="390" y="535"/>
                </a:cubicBezTo>
                <a:close/>
                <a:moveTo>
                  <a:pt x="819" y="386"/>
                </a:moveTo>
                <a:cubicBezTo>
                  <a:pt x="819" y="406"/>
                  <a:pt x="819" y="406"/>
                  <a:pt x="819" y="406"/>
                </a:cubicBezTo>
                <a:cubicBezTo>
                  <a:pt x="736" y="397"/>
                  <a:pt x="736" y="397"/>
                  <a:pt x="736" y="397"/>
                </a:cubicBezTo>
                <a:cubicBezTo>
                  <a:pt x="713" y="395"/>
                  <a:pt x="710" y="376"/>
                  <a:pt x="741" y="379"/>
                </a:cubicBezTo>
                <a:cubicBezTo>
                  <a:pt x="819" y="386"/>
                  <a:pt x="819" y="386"/>
                  <a:pt x="819" y="386"/>
                </a:cubicBezTo>
                <a:close/>
                <a:moveTo>
                  <a:pt x="819" y="475"/>
                </a:moveTo>
                <a:cubicBezTo>
                  <a:pt x="350" y="446"/>
                  <a:pt x="350" y="446"/>
                  <a:pt x="350" y="446"/>
                </a:cubicBezTo>
                <a:cubicBezTo>
                  <a:pt x="350" y="478"/>
                  <a:pt x="350" y="478"/>
                  <a:pt x="350" y="478"/>
                </a:cubicBezTo>
                <a:cubicBezTo>
                  <a:pt x="713" y="509"/>
                  <a:pt x="713" y="509"/>
                  <a:pt x="713" y="509"/>
                </a:cubicBezTo>
                <a:cubicBezTo>
                  <a:pt x="714" y="512"/>
                  <a:pt x="714" y="512"/>
                  <a:pt x="714" y="512"/>
                </a:cubicBezTo>
                <a:cubicBezTo>
                  <a:pt x="681" y="516"/>
                  <a:pt x="655" y="544"/>
                  <a:pt x="655" y="578"/>
                </a:cubicBezTo>
                <a:cubicBezTo>
                  <a:pt x="655" y="586"/>
                  <a:pt x="656" y="593"/>
                  <a:pt x="658" y="600"/>
                </a:cubicBezTo>
                <a:cubicBezTo>
                  <a:pt x="661" y="632"/>
                  <a:pt x="688" y="658"/>
                  <a:pt x="721" y="658"/>
                </a:cubicBezTo>
                <a:cubicBezTo>
                  <a:pt x="754" y="658"/>
                  <a:pt x="782" y="632"/>
                  <a:pt x="784" y="600"/>
                </a:cubicBezTo>
                <a:cubicBezTo>
                  <a:pt x="787" y="593"/>
                  <a:pt x="788" y="586"/>
                  <a:pt x="788" y="578"/>
                </a:cubicBezTo>
                <a:cubicBezTo>
                  <a:pt x="788" y="546"/>
                  <a:pt x="765" y="519"/>
                  <a:pt x="734" y="513"/>
                </a:cubicBezTo>
                <a:cubicBezTo>
                  <a:pt x="735" y="510"/>
                  <a:pt x="735" y="510"/>
                  <a:pt x="735" y="510"/>
                </a:cubicBezTo>
                <a:cubicBezTo>
                  <a:pt x="819" y="518"/>
                  <a:pt x="819" y="518"/>
                  <a:pt x="819" y="518"/>
                </a:cubicBezTo>
                <a:cubicBezTo>
                  <a:pt x="819" y="475"/>
                  <a:pt x="819" y="475"/>
                  <a:pt x="819" y="475"/>
                </a:cubicBezTo>
                <a:close/>
                <a:moveTo>
                  <a:pt x="819" y="619"/>
                </a:moveTo>
                <a:cubicBezTo>
                  <a:pt x="819" y="682"/>
                  <a:pt x="819" y="682"/>
                  <a:pt x="819" y="682"/>
                </a:cubicBezTo>
                <a:cubicBezTo>
                  <a:pt x="815" y="682"/>
                  <a:pt x="815" y="682"/>
                  <a:pt x="815" y="682"/>
                </a:cubicBezTo>
                <a:cubicBezTo>
                  <a:pt x="811" y="682"/>
                  <a:pt x="807" y="678"/>
                  <a:pt x="807" y="674"/>
                </a:cubicBezTo>
                <a:cubicBezTo>
                  <a:pt x="807" y="628"/>
                  <a:pt x="807" y="628"/>
                  <a:pt x="807" y="628"/>
                </a:cubicBezTo>
                <a:cubicBezTo>
                  <a:pt x="807" y="623"/>
                  <a:pt x="811" y="619"/>
                  <a:pt x="815" y="619"/>
                </a:cubicBezTo>
                <a:lnTo>
                  <a:pt x="819" y="619"/>
                </a:lnTo>
                <a:close/>
                <a:moveTo>
                  <a:pt x="350" y="573"/>
                </a:moveTo>
                <a:cubicBezTo>
                  <a:pt x="329" y="573"/>
                  <a:pt x="311" y="556"/>
                  <a:pt x="309" y="535"/>
                </a:cubicBezTo>
                <a:cubicBezTo>
                  <a:pt x="308" y="531"/>
                  <a:pt x="307" y="526"/>
                  <a:pt x="307" y="521"/>
                </a:cubicBezTo>
                <a:cubicBezTo>
                  <a:pt x="307" y="498"/>
                  <a:pt x="326" y="479"/>
                  <a:pt x="350" y="479"/>
                </a:cubicBezTo>
                <a:cubicBezTo>
                  <a:pt x="350" y="573"/>
                  <a:pt x="350" y="573"/>
                  <a:pt x="350" y="573"/>
                </a:cubicBezTo>
                <a:close/>
                <a:moveTo>
                  <a:pt x="350" y="446"/>
                </a:moveTo>
                <a:cubicBezTo>
                  <a:pt x="350" y="478"/>
                  <a:pt x="350" y="478"/>
                  <a:pt x="350" y="478"/>
                </a:cubicBezTo>
                <a:cubicBezTo>
                  <a:pt x="35" y="451"/>
                  <a:pt x="35" y="451"/>
                  <a:pt x="35" y="451"/>
                </a:cubicBezTo>
                <a:cubicBezTo>
                  <a:pt x="4" y="448"/>
                  <a:pt x="0" y="424"/>
                  <a:pt x="41" y="426"/>
                </a:cubicBezTo>
                <a:lnTo>
                  <a:pt x="350" y="4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8" name="Round Same Side Corner Rectangle 41"/>
          <p:cNvSpPr/>
          <p:nvPr/>
        </p:nvSpPr>
        <p:spPr>
          <a:xfrm rot="5400000">
            <a:off x="3159578" y="3210267"/>
            <a:ext cx="407918" cy="172580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defTabSz="855345">
              <a:defRPr/>
            </a:pPr>
            <a:endParaRPr lang="bg-BG" sz="1685" dirty="0">
              <a:cs typeface="+mn-ea"/>
              <a:sym typeface="+mn-lt"/>
            </a:endParaRPr>
          </a:p>
        </p:txBody>
      </p:sp>
      <p:sp>
        <p:nvSpPr>
          <p:cNvPr id="9" name="Freeform 11"/>
          <p:cNvSpPr/>
          <p:nvPr/>
        </p:nvSpPr>
        <p:spPr bwMode="auto">
          <a:xfrm>
            <a:off x="2500634" y="3873695"/>
            <a:ext cx="412400" cy="403435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11" name="Rectangle 44"/>
          <p:cNvSpPr>
            <a:spLocks noChangeArrowheads="1"/>
          </p:cNvSpPr>
          <p:nvPr/>
        </p:nvSpPr>
        <p:spPr bwMode="auto">
          <a:xfrm>
            <a:off x="3263855" y="3870012"/>
            <a:ext cx="368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1</a:t>
            </a:r>
            <a:endParaRPr lang="bg-BG" altLang="zh-CN" sz="1800" b="1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Round Same Side Corner Rectangle 45"/>
          <p:cNvSpPr/>
          <p:nvPr/>
        </p:nvSpPr>
        <p:spPr>
          <a:xfrm rot="5400000">
            <a:off x="5066483" y="3193122"/>
            <a:ext cx="407918" cy="172580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defTabSz="855345">
              <a:defRPr/>
            </a:pPr>
            <a:endParaRPr lang="bg-BG" sz="1685" dirty="0">
              <a:cs typeface="+mn-ea"/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4407538" y="3856549"/>
            <a:ext cx="412400" cy="403435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14" name="Rectangle 47"/>
          <p:cNvSpPr>
            <a:spLocks noChangeArrowheads="1"/>
          </p:cNvSpPr>
          <p:nvPr/>
        </p:nvSpPr>
        <p:spPr bwMode="auto">
          <a:xfrm>
            <a:off x="5170760" y="3850962"/>
            <a:ext cx="368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2</a:t>
            </a:r>
            <a:endParaRPr lang="bg-BG" altLang="zh-CN" sz="1800" b="1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5" name="Round Same Side Corner Rectangle 48"/>
          <p:cNvSpPr/>
          <p:nvPr/>
        </p:nvSpPr>
        <p:spPr>
          <a:xfrm rot="5400000">
            <a:off x="7038158" y="3193122"/>
            <a:ext cx="407918" cy="1725807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defTabSz="855345">
              <a:defRPr/>
            </a:pPr>
            <a:endParaRPr lang="bg-BG" sz="1685" dirty="0">
              <a:cs typeface="+mn-ea"/>
              <a:sym typeface="+mn-lt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6379214" y="3856549"/>
            <a:ext cx="410158" cy="403435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17" name="Rectangle 53"/>
          <p:cNvSpPr>
            <a:spLocks noChangeArrowheads="1"/>
          </p:cNvSpPr>
          <p:nvPr/>
        </p:nvSpPr>
        <p:spPr bwMode="auto">
          <a:xfrm>
            <a:off x="7142435" y="3850962"/>
            <a:ext cx="368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3</a:t>
            </a:r>
            <a:endParaRPr lang="bg-BG" altLang="zh-CN" sz="1800" b="1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Round Same Side Corner Rectangle 54"/>
          <p:cNvSpPr/>
          <p:nvPr/>
        </p:nvSpPr>
        <p:spPr>
          <a:xfrm rot="5400000">
            <a:off x="8968707" y="3194244"/>
            <a:ext cx="407918" cy="17235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defTabSz="855345">
              <a:defRPr/>
            </a:pPr>
            <a:endParaRPr lang="bg-BG" sz="1685" dirty="0">
              <a:cs typeface="+mn-ea"/>
              <a:sym typeface="+mn-lt"/>
            </a:endParaRPr>
          </a:p>
        </p:txBody>
      </p:sp>
      <p:sp>
        <p:nvSpPr>
          <p:cNvPr id="19" name="Freeform 11"/>
          <p:cNvSpPr/>
          <p:nvPr/>
        </p:nvSpPr>
        <p:spPr bwMode="auto">
          <a:xfrm>
            <a:off x="8310884" y="3856549"/>
            <a:ext cx="410158" cy="403435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FF6600"/>
          </a:solidFill>
          <a:ln>
            <a:noFill/>
          </a:ln>
        </p:spPr>
        <p:txBody>
          <a:bodyPr/>
          <a:lstStyle/>
          <a:p>
            <a:pPr defTabSz="855345">
              <a:defRPr/>
            </a:pPr>
            <a:endParaRPr lang="bg-BG" sz="1685">
              <a:cs typeface="+mn-ea"/>
              <a:sym typeface="+mn-lt"/>
            </a:endParaRPr>
          </a:p>
        </p:txBody>
      </p:sp>
      <p:sp>
        <p:nvSpPr>
          <p:cNvPr id="20" name="Rectangle 56"/>
          <p:cNvSpPr>
            <a:spLocks noChangeArrowheads="1"/>
          </p:cNvSpPr>
          <p:nvPr/>
        </p:nvSpPr>
        <p:spPr bwMode="auto">
          <a:xfrm>
            <a:off x="9074105" y="3850962"/>
            <a:ext cx="368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4</a:t>
            </a:r>
            <a:endParaRPr lang="bg-BG" altLang="zh-CN" sz="1800" b="1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28" name="Straight Connector 49"/>
          <p:cNvCxnSpPr>
            <a:cxnSpLocks/>
          </p:cNvCxnSpPr>
          <p:nvPr/>
        </p:nvCxnSpPr>
        <p:spPr>
          <a:xfrm flipH="1">
            <a:off x="3256918" y="3124605"/>
            <a:ext cx="581026" cy="697230"/>
          </a:xfrm>
          <a:prstGeom prst="line">
            <a:avLst/>
          </a:prstGeom>
          <a:ln w="12700">
            <a:solidFill>
              <a:srgbClr val="92D05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0"/>
          <p:cNvCxnSpPr>
            <a:cxnSpLocks/>
          </p:cNvCxnSpPr>
          <p:nvPr/>
        </p:nvCxnSpPr>
        <p:spPr>
          <a:xfrm>
            <a:off x="8427088" y="3124605"/>
            <a:ext cx="617220" cy="697230"/>
          </a:xfrm>
          <a:prstGeom prst="line">
            <a:avLst/>
          </a:prstGeom>
          <a:ln w="12700">
            <a:solidFill>
              <a:srgbClr val="92D05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51"/>
          <p:cNvCxnSpPr>
            <a:cxnSpLocks/>
          </p:cNvCxnSpPr>
          <p:nvPr/>
        </p:nvCxnSpPr>
        <p:spPr>
          <a:xfrm>
            <a:off x="7259324" y="3372254"/>
            <a:ext cx="111550" cy="541021"/>
          </a:xfrm>
          <a:prstGeom prst="line">
            <a:avLst/>
          </a:prstGeom>
          <a:ln w="12700">
            <a:solidFill>
              <a:srgbClr val="92D05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/>
          <p:cNvCxnSpPr>
            <a:cxnSpLocks/>
          </p:cNvCxnSpPr>
          <p:nvPr/>
        </p:nvCxnSpPr>
        <p:spPr>
          <a:xfrm flipH="1">
            <a:off x="5042041" y="3267662"/>
            <a:ext cx="15528" cy="697048"/>
          </a:xfrm>
          <a:prstGeom prst="line">
            <a:avLst/>
          </a:prstGeom>
          <a:ln w="12700">
            <a:solidFill>
              <a:srgbClr val="92D05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111">
            <a:extLst>
              <a:ext uri="{FF2B5EF4-FFF2-40B4-BE49-F238E27FC236}">
                <a16:creationId xmlns:a16="http://schemas.microsoft.com/office/drawing/2014/main" xmlns="" id="{41B9B54F-D70E-436F-A6E7-CD4AE788C293}"/>
              </a:ext>
            </a:extLst>
          </p:cNvPr>
          <p:cNvSpPr txBox="1"/>
          <p:nvPr/>
        </p:nvSpPr>
        <p:spPr>
          <a:xfrm>
            <a:off x="2423697" y="4941617"/>
            <a:ext cx="1879679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89A355EB-FEAF-4B36-B835-6A74B7E26D0C}"/>
              </a:ext>
            </a:extLst>
          </p:cNvPr>
          <p:cNvSpPr/>
          <p:nvPr/>
        </p:nvSpPr>
        <p:spPr>
          <a:xfrm>
            <a:off x="2446797" y="4583135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1" name="文本框 111">
            <a:extLst>
              <a:ext uri="{FF2B5EF4-FFF2-40B4-BE49-F238E27FC236}">
                <a16:creationId xmlns:a16="http://schemas.microsoft.com/office/drawing/2014/main" xmlns="" id="{F2FE5DDB-3022-4AE2-8E82-DDDF1814BFC7}"/>
              </a:ext>
            </a:extLst>
          </p:cNvPr>
          <p:cNvSpPr txBox="1"/>
          <p:nvPr/>
        </p:nvSpPr>
        <p:spPr>
          <a:xfrm>
            <a:off x="4330602" y="4944390"/>
            <a:ext cx="1879679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82FE8FCE-CEFC-4159-A782-1539A08A1524}"/>
              </a:ext>
            </a:extLst>
          </p:cNvPr>
          <p:cNvSpPr/>
          <p:nvPr/>
        </p:nvSpPr>
        <p:spPr>
          <a:xfrm>
            <a:off x="4353702" y="4585908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3" name="文本框 111">
            <a:extLst>
              <a:ext uri="{FF2B5EF4-FFF2-40B4-BE49-F238E27FC236}">
                <a16:creationId xmlns:a16="http://schemas.microsoft.com/office/drawing/2014/main" xmlns="" id="{A495A9D7-C765-4717-8443-0359BD229DDF}"/>
              </a:ext>
            </a:extLst>
          </p:cNvPr>
          <p:cNvSpPr txBox="1"/>
          <p:nvPr/>
        </p:nvSpPr>
        <p:spPr>
          <a:xfrm>
            <a:off x="6303056" y="4948123"/>
            <a:ext cx="1879679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67F1F851-13E9-47D2-AE69-F493709EFB06}"/>
              </a:ext>
            </a:extLst>
          </p:cNvPr>
          <p:cNvSpPr/>
          <p:nvPr/>
        </p:nvSpPr>
        <p:spPr>
          <a:xfrm>
            <a:off x="6326156" y="458964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5" name="文本框 111">
            <a:extLst>
              <a:ext uri="{FF2B5EF4-FFF2-40B4-BE49-F238E27FC236}">
                <a16:creationId xmlns:a16="http://schemas.microsoft.com/office/drawing/2014/main" xmlns="" id="{BEE97767-45FA-4E38-AA29-6ECCFAA8C6B9}"/>
              </a:ext>
            </a:extLst>
          </p:cNvPr>
          <p:cNvSpPr txBox="1"/>
          <p:nvPr/>
        </p:nvSpPr>
        <p:spPr>
          <a:xfrm>
            <a:off x="8310884" y="4903595"/>
            <a:ext cx="1879679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9713DB03-2E61-4FCE-9EDF-54647085DE0F}"/>
              </a:ext>
            </a:extLst>
          </p:cNvPr>
          <p:cNvSpPr/>
          <p:nvPr/>
        </p:nvSpPr>
        <p:spPr>
          <a:xfrm>
            <a:off x="8333984" y="454511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32" name="矩形 3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0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111">
            <a:extLst>
              <a:ext uri="{FF2B5EF4-FFF2-40B4-BE49-F238E27FC236}">
                <a16:creationId xmlns:a16="http://schemas.microsoft.com/office/drawing/2014/main" xmlns="" id="{6A6FCE6A-364C-4228-9F99-070179EF19BF}"/>
              </a:ext>
            </a:extLst>
          </p:cNvPr>
          <p:cNvSpPr txBox="1"/>
          <p:nvPr/>
        </p:nvSpPr>
        <p:spPr>
          <a:xfrm>
            <a:off x="5781402" y="523842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3A5B733-3A96-4A8F-853B-AAEB96D792AB}"/>
              </a:ext>
            </a:extLst>
          </p:cNvPr>
          <p:cNvSpPr/>
          <p:nvPr/>
        </p:nvSpPr>
        <p:spPr>
          <a:xfrm>
            <a:off x="5672873" y="487798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9" name="文本框 111">
            <a:extLst>
              <a:ext uri="{FF2B5EF4-FFF2-40B4-BE49-F238E27FC236}">
                <a16:creationId xmlns:a16="http://schemas.microsoft.com/office/drawing/2014/main" xmlns="" id="{C5887D32-3BE5-46C1-B542-58ECE7DB28CC}"/>
              </a:ext>
            </a:extLst>
          </p:cNvPr>
          <p:cNvSpPr txBox="1"/>
          <p:nvPr/>
        </p:nvSpPr>
        <p:spPr>
          <a:xfrm>
            <a:off x="1382245" y="2459596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8663D6-205E-4C9D-BA21-DBB4530804E4}"/>
              </a:ext>
            </a:extLst>
          </p:cNvPr>
          <p:cNvSpPr/>
          <p:nvPr/>
        </p:nvSpPr>
        <p:spPr>
          <a:xfrm>
            <a:off x="1273716" y="2099155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3" name="文本框 111">
            <a:extLst>
              <a:ext uri="{FF2B5EF4-FFF2-40B4-BE49-F238E27FC236}">
                <a16:creationId xmlns:a16="http://schemas.microsoft.com/office/drawing/2014/main" xmlns="" id="{EEC24F9E-B1AA-49BE-A3C5-777C87079263}"/>
              </a:ext>
            </a:extLst>
          </p:cNvPr>
          <p:cNvSpPr txBox="1"/>
          <p:nvPr/>
        </p:nvSpPr>
        <p:spPr>
          <a:xfrm>
            <a:off x="1768483" y="499479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07757C1A-5D70-4350-B414-19B5403125D4}"/>
              </a:ext>
            </a:extLst>
          </p:cNvPr>
          <p:cNvSpPr/>
          <p:nvPr/>
        </p:nvSpPr>
        <p:spPr>
          <a:xfrm>
            <a:off x="1659954" y="463435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10242" name="Picture 2" descr="C:\Users\Administrator\Desktop\读书\18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6902" y="775251"/>
            <a:ext cx="4364107" cy="4364107"/>
          </a:xfrm>
          <a:prstGeom prst="rect">
            <a:avLst/>
          </a:prstGeom>
          <a:noFill/>
        </p:spPr>
      </p:pic>
      <p:grpSp>
        <p:nvGrpSpPr>
          <p:cNvPr id="9" name="组合 8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0" name="矩形 9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1207206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文本框 111">
            <a:extLst>
              <a:ext uri="{FF2B5EF4-FFF2-40B4-BE49-F238E27FC236}">
                <a16:creationId xmlns:a16="http://schemas.microsoft.com/office/drawing/2014/main" xmlns="" id="{39EC1C25-1684-485D-A71A-1F878F2F6AE4}"/>
              </a:ext>
            </a:extLst>
          </p:cNvPr>
          <p:cNvSpPr txBox="1"/>
          <p:nvPr/>
        </p:nvSpPr>
        <p:spPr>
          <a:xfrm>
            <a:off x="8806964" y="275366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xmlns="" id="{63B4F7C1-D49C-417A-8CB1-8904EA847569}"/>
              </a:ext>
            </a:extLst>
          </p:cNvPr>
          <p:cNvSpPr/>
          <p:nvPr/>
        </p:nvSpPr>
        <p:spPr>
          <a:xfrm>
            <a:off x="8698435" y="2393222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3" name="文本框 111">
            <a:extLst>
              <a:ext uri="{FF2B5EF4-FFF2-40B4-BE49-F238E27FC236}">
                <a16:creationId xmlns:a16="http://schemas.microsoft.com/office/drawing/2014/main" xmlns="" id="{1011AA21-AE35-47D6-9326-F2BCC98A439D}"/>
              </a:ext>
            </a:extLst>
          </p:cNvPr>
          <p:cNvSpPr txBox="1"/>
          <p:nvPr/>
        </p:nvSpPr>
        <p:spPr>
          <a:xfrm>
            <a:off x="8253876" y="5690752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xmlns="" id="{6CAF4345-E1B8-43C6-AF7E-A70361C2E463}"/>
              </a:ext>
            </a:extLst>
          </p:cNvPr>
          <p:cNvSpPr/>
          <p:nvPr/>
        </p:nvSpPr>
        <p:spPr>
          <a:xfrm>
            <a:off x="8145347" y="533031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5" name="文本框 111">
            <a:extLst>
              <a:ext uri="{FF2B5EF4-FFF2-40B4-BE49-F238E27FC236}">
                <a16:creationId xmlns:a16="http://schemas.microsoft.com/office/drawing/2014/main" xmlns="" id="{552F4B18-BCE8-44C1-B8C0-24748BCD2E3A}"/>
              </a:ext>
            </a:extLst>
          </p:cNvPr>
          <p:cNvSpPr txBox="1"/>
          <p:nvPr/>
        </p:nvSpPr>
        <p:spPr>
          <a:xfrm>
            <a:off x="1948649" y="5053627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xmlns="" id="{9E0055B2-1BAF-4642-9264-F9B382C3A4B2}"/>
              </a:ext>
            </a:extLst>
          </p:cNvPr>
          <p:cNvSpPr/>
          <p:nvPr/>
        </p:nvSpPr>
        <p:spPr>
          <a:xfrm>
            <a:off x="1840120" y="4693186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7" name="文本框 111">
            <a:extLst>
              <a:ext uri="{FF2B5EF4-FFF2-40B4-BE49-F238E27FC236}">
                <a16:creationId xmlns:a16="http://schemas.microsoft.com/office/drawing/2014/main" xmlns="" id="{8D116D52-D36B-4821-8DB6-09DC80AAC413}"/>
              </a:ext>
            </a:extLst>
          </p:cNvPr>
          <p:cNvSpPr txBox="1"/>
          <p:nvPr/>
        </p:nvSpPr>
        <p:spPr>
          <a:xfrm>
            <a:off x="762837" y="2879987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xmlns="" id="{7004DAC8-73AF-40F2-850A-609A4E962EAC}"/>
              </a:ext>
            </a:extLst>
          </p:cNvPr>
          <p:cNvSpPr/>
          <p:nvPr/>
        </p:nvSpPr>
        <p:spPr>
          <a:xfrm>
            <a:off x="654308" y="2519546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6146" name="Picture 2" descr="C:\Users\Administrator\Desktop\读书\4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4560" y="2068869"/>
            <a:ext cx="3737514" cy="3398715"/>
          </a:xfrm>
          <a:prstGeom prst="rect">
            <a:avLst/>
          </a:prstGeom>
          <a:noFill/>
        </p:spPr>
      </p:pic>
      <p:grpSp>
        <p:nvGrpSpPr>
          <p:cNvPr id="11" name="组合 10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2" name="矩形 1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0"/>
          <a:stretch/>
        </p:blipFill>
        <p:spPr>
          <a:xfrm>
            <a:off x="-78519" y="1720180"/>
            <a:ext cx="5596341" cy="348404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1" y="-56683"/>
            <a:ext cx="2588821" cy="7052026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549507" cy="156609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cs typeface="+mn-ea"/>
                <a:sym typeface="+mn-lt"/>
              </a:rPr>
              <a:t>03</a:t>
            </a:r>
            <a:endParaRPr lang="zh-CN" altLang="en-US" sz="9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097"/>
          </a:xfrm>
          <a:prstGeom prst="rect">
            <a:avLst/>
          </a:prstGeom>
          <a:noFill/>
          <a:effectLst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您的内容打在这里，或者通过复制您的文本后，在此框中选择粘贴您的内容打在这里，或者通过复制您的文本后，在此框中选择粘贴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2" y="2884207"/>
            <a:ext cx="4274439" cy="7078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添加您的标题</a:t>
            </a: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5691147" y="3339029"/>
            <a:ext cx="4887760" cy="26253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3687059"/>
      </p:ext>
    </p:extLst>
  </p:cSld>
  <p:clrMapOvr>
    <a:masterClrMapping/>
  </p:clrMapOvr>
  <p:transition spd="slow" advTm="3759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4"/>
          <p:cNvSpPr/>
          <p:nvPr/>
        </p:nvSpPr>
        <p:spPr>
          <a:xfrm>
            <a:off x="1022270" y="5179355"/>
            <a:ext cx="1737143" cy="757110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1472" y="4919981"/>
            <a:ext cx="1425350" cy="338534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cs typeface="+mn-ea"/>
                <a:sym typeface="+mn-lt"/>
              </a:rPr>
              <a:t>点此替换文本</a:t>
            </a:r>
            <a:endParaRPr lang="id-ID" sz="16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" name="Group 94"/>
          <p:cNvGrpSpPr/>
          <p:nvPr/>
        </p:nvGrpSpPr>
        <p:grpSpPr>
          <a:xfrm>
            <a:off x="1752018" y="4606529"/>
            <a:ext cx="277647" cy="276819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7" name="Oval 9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8" name="Freeform 9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9" name="Rectangle 86"/>
          <p:cNvSpPr/>
          <p:nvPr/>
        </p:nvSpPr>
        <p:spPr>
          <a:xfrm>
            <a:off x="3124850" y="5179355"/>
            <a:ext cx="1737143" cy="757110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4048" y="4919981"/>
            <a:ext cx="1425350" cy="338534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cs typeface="+mn-ea"/>
                <a:sym typeface="+mn-lt"/>
              </a:rPr>
              <a:t>点此替换文本</a:t>
            </a:r>
            <a:endParaRPr lang="id-ID" sz="16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grpSp>
        <p:nvGrpSpPr>
          <p:cNvPr id="3" name="Group 97"/>
          <p:cNvGrpSpPr/>
          <p:nvPr/>
        </p:nvGrpSpPr>
        <p:grpSpPr>
          <a:xfrm>
            <a:off x="3854598" y="4606529"/>
            <a:ext cx="277647" cy="276819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2" name="Oval 98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99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14" name="Rectangle 88"/>
          <p:cNvSpPr/>
          <p:nvPr/>
        </p:nvSpPr>
        <p:spPr>
          <a:xfrm>
            <a:off x="5227430" y="5179355"/>
            <a:ext cx="1737143" cy="757110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76630" y="4919981"/>
            <a:ext cx="1425351" cy="338534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3"/>
                </a:solidFill>
                <a:cs typeface="+mn-ea"/>
                <a:sym typeface="+mn-lt"/>
              </a:rPr>
              <a:t>点此替换文本</a:t>
            </a:r>
            <a:endParaRPr lang="id-ID" sz="16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6" name="Group 100"/>
          <p:cNvGrpSpPr/>
          <p:nvPr/>
        </p:nvGrpSpPr>
        <p:grpSpPr>
          <a:xfrm>
            <a:off x="5955054" y="4606529"/>
            <a:ext cx="277647" cy="276819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7" name="Oval 10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8" name="Freeform 10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19" name="Rectangle 90"/>
          <p:cNvSpPr/>
          <p:nvPr/>
        </p:nvSpPr>
        <p:spPr>
          <a:xfrm>
            <a:off x="7330010" y="5179355"/>
            <a:ext cx="1737143" cy="757110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9209" y="4919981"/>
            <a:ext cx="1425351" cy="338534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点此替换文本</a:t>
            </a:r>
            <a:endParaRPr lang="id-ID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grpSp>
        <p:nvGrpSpPr>
          <p:cNvPr id="11" name="Group 103"/>
          <p:cNvGrpSpPr/>
          <p:nvPr/>
        </p:nvGrpSpPr>
        <p:grpSpPr>
          <a:xfrm>
            <a:off x="8059758" y="4606529"/>
            <a:ext cx="277647" cy="276819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2" name="Oval 10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3" name="Freeform 10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24" name="Rectangle 92"/>
          <p:cNvSpPr/>
          <p:nvPr/>
        </p:nvSpPr>
        <p:spPr>
          <a:xfrm>
            <a:off x="9432590" y="5179355"/>
            <a:ext cx="1737143" cy="757110"/>
          </a:xfrm>
          <a:prstGeom prst="rect">
            <a:avLst/>
          </a:prstGeom>
        </p:spPr>
        <p:txBody>
          <a:bodyPr wrap="square" lIns="91420" tIns="45710" rIns="91420" bIns="4571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81789" y="4919981"/>
            <a:ext cx="1425351" cy="338534"/>
          </a:xfrm>
          <a:prstGeom prst="rect">
            <a:avLst/>
          </a:prstGeom>
          <a:noFill/>
        </p:spPr>
        <p:txBody>
          <a:bodyPr wrap="none" lIns="91420" tIns="45710" rIns="91420" bIns="4571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5"/>
                </a:solidFill>
                <a:cs typeface="+mn-ea"/>
                <a:sym typeface="+mn-lt"/>
              </a:rPr>
              <a:t>点此替换文本</a:t>
            </a:r>
            <a:endParaRPr lang="id-ID" sz="1600" b="1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grpSp>
        <p:nvGrpSpPr>
          <p:cNvPr id="16" name="Group 106"/>
          <p:cNvGrpSpPr/>
          <p:nvPr/>
        </p:nvGrpSpPr>
        <p:grpSpPr>
          <a:xfrm>
            <a:off x="10148758" y="4606529"/>
            <a:ext cx="277647" cy="276819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7" name="Oval 10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8" name="Freeform 10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1" name="Group 74"/>
          <p:cNvGrpSpPr/>
          <p:nvPr/>
        </p:nvGrpSpPr>
        <p:grpSpPr>
          <a:xfrm>
            <a:off x="9709349" y="1828869"/>
            <a:ext cx="1131336" cy="2441860"/>
            <a:chOff x="9709349" y="1828868"/>
            <a:chExt cx="1131336" cy="2441860"/>
          </a:xfrm>
        </p:grpSpPr>
        <p:sp>
          <p:nvSpPr>
            <p:cNvPr id="30" name="Rectangle 266"/>
            <p:cNvSpPr>
              <a:spLocks noChangeArrowheads="1"/>
            </p:cNvSpPr>
            <p:nvPr/>
          </p:nvSpPr>
          <p:spPr bwMode="auto">
            <a:xfrm>
              <a:off x="10236369" y="1909679"/>
              <a:ext cx="77296" cy="1292956"/>
            </a:xfrm>
            <a:prstGeom prst="rect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Rectangle 267"/>
            <p:cNvSpPr>
              <a:spLocks noChangeArrowheads="1"/>
            </p:cNvSpPr>
            <p:nvPr/>
          </p:nvSpPr>
          <p:spPr bwMode="auto">
            <a:xfrm>
              <a:off x="10236369" y="1909679"/>
              <a:ext cx="77296" cy="1292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268"/>
            <p:cNvSpPr>
              <a:spLocks/>
            </p:cNvSpPr>
            <p:nvPr/>
          </p:nvSpPr>
          <p:spPr bwMode="auto">
            <a:xfrm>
              <a:off x="10236369" y="1828868"/>
              <a:ext cx="77296" cy="80811"/>
            </a:xfrm>
            <a:custGeom>
              <a:avLst/>
              <a:gdLst>
                <a:gd name="T0" fmla="*/ 17 w 22"/>
                <a:gd name="T1" fmla="*/ 0 h 23"/>
                <a:gd name="T2" fmla="*/ 5 w 22"/>
                <a:gd name="T3" fmla="*/ 0 h 23"/>
                <a:gd name="T4" fmla="*/ 0 w 22"/>
                <a:gd name="T5" fmla="*/ 23 h 23"/>
                <a:gd name="T6" fmla="*/ 22 w 22"/>
                <a:gd name="T7" fmla="*/ 23 h 23"/>
                <a:gd name="T8" fmla="*/ 17 w 22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17" y="0"/>
                  </a:moveTo>
                  <a:lnTo>
                    <a:pt x="5" y="0"/>
                  </a:lnTo>
                  <a:lnTo>
                    <a:pt x="0" y="23"/>
                  </a:lnTo>
                  <a:lnTo>
                    <a:pt x="22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C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269"/>
            <p:cNvSpPr>
              <a:spLocks/>
            </p:cNvSpPr>
            <p:nvPr/>
          </p:nvSpPr>
          <p:spPr bwMode="auto">
            <a:xfrm>
              <a:off x="10313665" y="1972921"/>
              <a:ext cx="291619" cy="200269"/>
            </a:xfrm>
            <a:custGeom>
              <a:avLst/>
              <a:gdLst>
                <a:gd name="T0" fmla="*/ 51 w 51"/>
                <a:gd name="T1" fmla="*/ 17 h 35"/>
                <a:gd name="T2" fmla="*/ 30 w 51"/>
                <a:gd name="T3" fmla="*/ 35 h 35"/>
                <a:gd name="T4" fmla="*/ 0 w 51"/>
                <a:gd name="T5" fmla="*/ 17 h 35"/>
                <a:gd name="T6" fmla="*/ 30 w 51"/>
                <a:gd name="T7" fmla="*/ 0 h 35"/>
                <a:gd name="T8" fmla="*/ 51 w 5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51" y="17"/>
                  </a:moveTo>
                  <a:cubicBezTo>
                    <a:pt x="51" y="27"/>
                    <a:pt x="44" y="35"/>
                    <a:pt x="30" y="35"/>
                  </a:cubicBezTo>
                  <a:cubicBezTo>
                    <a:pt x="12" y="35"/>
                    <a:pt x="0" y="17"/>
                    <a:pt x="0" y="17"/>
                  </a:cubicBezTo>
                  <a:cubicBezTo>
                    <a:pt x="0" y="17"/>
                    <a:pt x="12" y="0"/>
                    <a:pt x="30" y="0"/>
                  </a:cubicBezTo>
                  <a:cubicBezTo>
                    <a:pt x="44" y="0"/>
                    <a:pt x="51" y="8"/>
                    <a:pt x="51" y="17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270"/>
            <p:cNvSpPr>
              <a:spLocks/>
            </p:cNvSpPr>
            <p:nvPr/>
          </p:nvSpPr>
          <p:spPr bwMode="auto">
            <a:xfrm>
              <a:off x="10313665" y="1972921"/>
              <a:ext cx="291619" cy="98377"/>
            </a:xfrm>
            <a:custGeom>
              <a:avLst/>
              <a:gdLst>
                <a:gd name="T0" fmla="*/ 30 w 51"/>
                <a:gd name="T1" fmla="*/ 0 h 17"/>
                <a:gd name="T2" fmla="*/ 0 w 51"/>
                <a:gd name="T3" fmla="*/ 17 h 17"/>
                <a:gd name="T4" fmla="*/ 51 w 51"/>
                <a:gd name="T5" fmla="*/ 17 h 17"/>
                <a:gd name="T6" fmla="*/ 30 w 5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7">
                  <a:moveTo>
                    <a:pt x="30" y="0"/>
                  </a:moveTo>
                  <a:cubicBezTo>
                    <a:pt x="12" y="0"/>
                    <a:pt x="0" y="17"/>
                    <a:pt x="0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8"/>
                    <a:pt x="44" y="0"/>
                    <a:pt x="30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271"/>
            <p:cNvSpPr>
              <a:spLocks/>
            </p:cNvSpPr>
            <p:nvPr/>
          </p:nvSpPr>
          <p:spPr bwMode="auto">
            <a:xfrm>
              <a:off x="9944752" y="1972921"/>
              <a:ext cx="291619" cy="200269"/>
            </a:xfrm>
            <a:custGeom>
              <a:avLst/>
              <a:gdLst>
                <a:gd name="T0" fmla="*/ 0 w 51"/>
                <a:gd name="T1" fmla="*/ 17 h 35"/>
                <a:gd name="T2" fmla="*/ 22 w 51"/>
                <a:gd name="T3" fmla="*/ 35 h 35"/>
                <a:gd name="T4" fmla="*/ 51 w 51"/>
                <a:gd name="T5" fmla="*/ 17 h 35"/>
                <a:gd name="T6" fmla="*/ 22 w 51"/>
                <a:gd name="T7" fmla="*/ 0 h 35"/>
                <a:gd name="T8" fmla="*/ 0 w 5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0" y="17"/>
                  </a:moveTo>
                  <a:cubicBezTo>
                    <a:pt x="0" y="27"/>
                    <a:pt x="8" y="35"/>
                    <a:pt x="22" y="35"/>
                  </a:cubicBezTo>
                  <a:cubicBezTo>
                    <a:pt x="39" y="35"/>
                    <a:pt x="51" y="17"/>
                    <a:pt x="51" y="17"/>
                  </a:cubicBezTo>
                  <a:cubicBezTo>
                    <a:pt x="51" y="17"/>
                    <a:pt x="39" y="0"/>
                    <a:pt x="22" y="0"/>
                  </a:cubicBezTo>
                  <a:cubicBezTo>
                    <a:pt x="8" y="0"/>
                    <a:pt x="0" y="8"/>
                    <a:pt x="0" y="17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272"/>
            <p:cNvSpPr>
              <a:spLocks/>
            </p:cNvSpPr>
            <p:nvPr/>
          </p:nvSpPr>
          <p:spPr bwMode="auto">
            <a:xfrm>
              <a:off x="9944752" y="1972921"/>
              <a:ext cx="291619" cy="98377"/>
            </a:xfrm>
            <a:custGeom>
              <a:avLst/>
              <a:gdLst>
                <a:gd name="T0" fmla="*/ 22 w 51"/>
                <a:gd name="T1" fmla="*/ 0 h 17"/>
                <a:gd name="T2" fmla="*/ 0 w 51"/>
                <a:gd name="T3" fmla="*/ 17 h 17"/>
                <a:gd name="T4" fmla="*/ 51 w 51"/>
                <a:gd name="T5" fmla="*/ 17 h 17"/>
                <a:gd name="T6" fmla="*/ 22 w 5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7">
                  <a:moveTo>
                    <a:pt x="22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39" y="0"/>
                    <a:pt x="22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273"/>
            <p:cNvSpPr>
              <a:spLocks/>
            </p:cNvSpPr>
            <p:nvPr/>
          </p:nvSpPr>
          <p:spPr bwMode="auto">
            <a:xfrm>
              <a:off x="10313665" y="2278592"/>
              <a:ext cx="389996" cy="267023"/>
            </a:xfrm>
            <a:custGeom>
              <a:avLst/>
              <a:gdLst>
                <a:gd name="T0" fmla="*/ 68 w 68"/>
                <a:gd name="T1" fmla="*/ 24 h 47"/>
                <a:gd name="T2" fmla="*/ 39 w 68"/>
                <a:gd name="T3" fmla="*/ 47 h 47"/>
                <a:gd name="T4" fmla="*/ 0 w 68"/>
                <a:gd name="T5" fmla="*/ 24 h 47"/>
                <a:gd name="T6" fmla="*/ 39 w 68"/>
                <a:gd name="T7" fmla="*/ 0 h 47"/>
                <a:gd name="T8" fmla="*/ 68 w 68"/>
                <a:gd name="T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68" y="24"/>
                  </a:moveTo>
                  <a:cubicBezTo>
                    <a:pt x="68" y="37"/>
                    <a:pt x="58" y="47"/>
                    <a:pt x="39" y="47"/>
                  </a:cubicBezTo>
                  <a:cubicBezTo>
                    <a:pt x="16" y="47"/>
                    <a:pt x="0" y="24"/>
                    <a:pt x="0" y="24"/>
                  </a:cubicBezTo>
                  <a:cubicBezTo>
                    <a:pt x="0" y="24"/>
                    <a:pt x="16" y="0"/>
                    <a:pt x="39" y="0"/>
                  </a:cubicBezTo>
                  <a:cubicBezTo>
                    <a:pt x="58" y="0"/>
                    <a:pt x="68" y="11"/>
                    <a:pt x="68" y="24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274"/>
            <p:cNvSpPr>
              <a:spLocks/>
            </p:cNvSpPr>
            <p:nvPr/>
          </p:nvSpPr>
          <p:spPr bwMode="auto">
            <a:xfrm>
              <a:off x="10313665" y="2278592"/>
              <a:ext cx="389996" cy="137026"/>
            </a:xfrm>
            <a:custGeom>
              <a:avLst/>
              <a:gdLst>
                <a:gd name="T0" fmla="*/ 39 w 68"/>
                <a:gd name="T1" fmla="*/ 0 h 24"/>
                <a:gd name="T2" fmla="*/ 0 w 68"/>
                <a:gd name="T3" fmla="*/ 24 h 24"/>
                <a:gd name="T4" fmla="*/ 68 w 68"/>
                <a:gd name="T5" fmla="*/ 24 h 24"/>
                <a:gd name="T6" fmla="*/ 68 w 68"/>
                <a:gd name="T7" fmla="*/ 24 h 24"/>
                <a:gd name="T8" fmla="*/ 40 w 68"/>
                <a:gd name="T9" fmla="*/ 0 h 24"/>
                <a:gd name="T10" fmla="*/ 39 w 68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24">
                  <a:moveTo>
                    <a:pt x="39" y="0"/>
                  </a:moveTo>
                  <a:cubicBezTo>
                    <a:pt x="16" y="0"/>
                    <a:pt x="0" y="24"/>
                    <a:pt x="0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11"/>
                    <a:pt x="58" y="0"/>
                    <a:pt x="40" y="0"/>
                  </a:cubicBezTo>
                  <a:cubicBezTo>
                    <a:pt x="40" y="0"/>
                    <a:pt x="40" y="0"/>
                    <a:pt x="3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275"/>
            <p:cNvSpPr>
              <a:spLocks/>
            </p:cNvSpPr>
            <p:nvPr/>
          </p:nvSpPr>
          <p:spPr bwMode="auto">
            <a:xfrm>
              <a:off x="9846375" y="2278592"/>
              <a:ext cx="389996" cy="267023"/>
            </a:xfrm>
            <a:custGeom>
              <a:avLst/>
              <a:gdLst>
                <a:gd name="T0" fmla="*/ 0 w 68"/>
                <a:gd name="T1" fmla="*/ 24 h 47"/>
                <a:gd name="T2" fmla="*/ 29 w 68"/>
                <a:gd name="T3" fmla="*/ 47 h 47"/>
                <a:gd name="T4" fmla="*/ 68 w 68"/>
                <a:gd name="T5" fmla="*/ 24 h 47"/>
                <a:gd name="T6" fmla="*/ 29 w 68"/>
                <a:gd name="T7" fmla="*/ 0 h 47"/>
                <a:gd name="T8" fmla="*/ 0 w 68"/>
                <a:gd name="T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0" y="24"/>
                  </a:moveTo>
                  <a:cubicBezTo>
                    <a:pt x="0" y="37"/>
                    <a:pt x="10" y="47"/>
                    <a:pt x="29" y="47"/>
                  </a:cubicBezTo>
                  <a:cubicBezTo>
                    <a:pt x="52" y="47"/>
                    <a:pt x="68" y="24"/>
                    <a:pt x="68" y="24"/>
                  </a:cubicBezTo>
                  <a:cubicBezTo>
                    <a:pt x="68" y="24"/>
                    <a:pt x="52" y="0"/>
                    <a:pt x="29" y="0"/>
                  </a:cubicBezTo>
                  <a:cubicBezTo>
                    <a:pt x="10" y="0"/>
                    <a:pt x="0" y="11"/>
                    <a:pt x="0" y="24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276"/>
            <p:cNvSpPr>
              <a:spLocks/>
            </p:cNvSpPr>
            <p:nvPr/>
          </p:nvSpPr>
          <p:spPr bwMode="auto">
            <a:xfrm>
              <a:off x="9846375" y="2278592"/>
              <a:ext cx="389996" cy="137026"/>
            </a:xfrm>
            <a:custGeom>
              <a:avLst/>
              <a:gdLst>
                <a:gd name="T0" fmla="*/ 29 w 68"/>
                <a:gd name="T1" fmla="*/ 0 h 24"/>
                <a:gd name="T2" fmla="*/ 28 w 68"/>
                <a:gd name="T3" fmla="*/ 0 h 24"/>
                <a:gd name="T4" fmla="*/ 0 w 68"/>
                <a:gd name="T5" fmla="*/ 24 h 24"/>
                <a:gd name="T6" fmla="*/ 0 w 68"/>
                <a:gd name="T7" fmla="*/ 24 h 24"/>
                <a:gd name="T8" fmla="*/ 68 w 68"/>
                <a:gd name="T9" fmla="*/ 24 h 24"/>
                <a:gd name="T10" fmla="*/ 29 w 68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24">
                  <a:moveTo>
                    <a:pt x="29" y="0"/>
                  </a:moveTo>
                  <a:cubicBezTo>
                    <a:pt x="29" y="0"/>
                    <a:pt x="29" y="0"/>
                    <a:pt x="28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4"/>
                    <a:pt x="52" y="0"/>
                    <a:pt x="2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277"/>
            <p:cNvSpPr>
              <a:spLocks/>
            </p:cNvSpPr>
            <p:nvPr/>
          </p:nvSpPr>
          <p:spPr bwMode="auto">
            <a:xfrm>
              <a:off x="10313665" y="2672100"/>
              <a:ext cx="389996" cy="270538"/>
            </a:xfrm>
            <a:custGeom>
              <a:avLst/>
              <a:gdLst>
                <a:gd name="T0" fmla="*/ 68 w 68"/>
                <a:gd name="T1" fmla="*/ 23 h 47"/>
                <a:gd name="T2" fmla="*/ 39 w 68"/>
                <a:gd name="T3" fmla="*/ 47 h 47"/>
                <a:gd name="T4" fmla="*/ 0 w 68"/>
                <a:gd name="T5" fmla="*/ 23 h 47"/>
                <a:gd name="T6" fmla="*/ 39 w 68"/>
                <a:gd name="T7" fmla="*/ 0 h 47"/>
                <a:gd name="T8" fmla="*/ 68 w 68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68" y="23"/>
                  </a:moveTo>
                  <a:cubicBezTo>
                    <a:pt x="68" y="37"/>
                    <a:pt x="58" y="47"/>
                    <a:pt x="39" y="47"/>
                  </a:cubicBezTo>
                  <a:cubicBezTo>
                    <a:pt x="16" y="47"/>
                    <a:pt x="0" y="23"/>
                    <a:pt x="0" y="23"/>
                  </a:cubicBezTo>
                  <a:cubicBezTo>
                    <a:pt x="0" y="23"/>
                    <a:pt x="16" y="0"/>
                    <a:pt x="39" y="0"/>
                  </a:cubicBezTo>
                  <a:cubicBezTo>
                    <a:pt x="58" y="0"/>
                    <a:pt x="68" y="10"/>
                    <a:pt x="68" y="23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278"/>
            <p:cNvSpPr>
              <a:spLocks/>
            </p:cNvSpPr>
            <p:nvPr/>
          </p:nvSpPr>
          <p:spPr bwMode="auto">
            <a:xfrm>
              <a:off x="10313665" y="2672100"/>
              <a:ext cx="389996" cy="133512"/>
            </a:xfrm>
            <a:custGeom>
              <a:avLst/>
              <a:gdLst>
                <a:gd name="T0" fmla="*/ 39 w 68"/>
                <a:gd name="T1" fmla="*/ 0 h 23"/>
                <a:gd name="T2" fmla="*/ 0 w 68"/>
                <a:gd name="T3" fmla="*/ 23 h 23"/>
                <a:gd name="T4" fmla="*/ 68 w 68"/>
                <a:gd name="T5" fmla="*/ 23 h 23"/>
                <a:gd name="T6" fmla="*/ 39 w 68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23">
                  <a:moveTo>
                    <a:pt x="39" y="0"/>
                  </a:moveTo>
                  <a:cubicBezTo>
                    <a:pt x="16" y="0"/>
                    <a:pt x="0" y="23"/>
                    <a:pt x="0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10"/>
                    <a:pt x="58" y="0"/>
                    <a:pt x="3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279"/>
            <p:cNvSpPr>
              <a:spLocks/>
            </p:cNvSpPr>
            <p:nvPr/>
          </p:nvSpPr>
          <p:spPr bwMode="auto">
            <a:xfrm>
              <a:off x="9846375" y="2672100"/>
              <a:ext cx="389996" cy="270538"/>
            </a:xfrm>
            <a:custGeom>
              <a:avLst/>
              <a:gdLst>
                <a:gd name="T0" fmla="*/ 0 w 68"/>
                <a:gd name="T1" fmla="*/ 23 h 47"/>
                <a:gd name="T2" fmla="*/ 29 w 68"/>
                <a:gd name="T3" fmla="*/ 47 h 47"/>
                <a:gd name="T4" fmla="*/ 68 w 68"/>
                <a:gd name="T5" fmla="*/ 23 h 47"/>
                <a:gd name="T6" fmla="*/ 29 w 68"/>
                <a:gd name="T7" fmla="*/ 0 h 47"/>
                <a:gd name="T8" fmla="*/ 0 w 68"/>
                <a:gd name="T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0" y="23"/>
                  </a:moveTo>
                  <a:cubicBezTo>
                    <a:pt x="0" y="37"/>
                    <a:pt x="10" y="47"/>
                    <a:pt x="29" y="47"/>
                  </a:cubicBezTo>
                  <a:cubicBezTo>
                    <a:pt x="52" y="47"/>
                    <a:pt x="68" y="23"/>
                    <a:pt x="68" y="23"/>
                  </a:cubicBezTo>
                  <a:cubicBezTo>
                    <a:pt x="68" y="23"/>
                    <a:pt x="52" y="0"/>
                    <a:pt x="29" y="0"/>
                  </a:cubicBezTo>
                  <a:cubicBezTo>
                    <a:pt x="10" y="0"/>
                    <a:pt x="0" y="10"/>
                    <a:pt x="0" y="23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280"/>
            <p:cNvSpPr>
              <a:spLocks/>
            </p:cNvSpPr>
            <p:nvPr/>
          </p:nvSpPr>
          <p:spPr bwMode="auto">
            <a:xfrm>
              <a:off x="9846375" y="2672100"/>
              <a:ext cx="389996" cy="133512"/>
            </a:xfrm>
            <a:custGeom>
              <a:avLst/>
              <a:gdLst>
                <a:gd name="T0" fmla="*/ 29 w 68"/>
                <a:gd name="T1" fmla="*/ 0 h 23"/>
                <a:gd name="T2" fmla="*/ 0 w 68"/>
                <a:gd name="T3" fmla="*/ 23 h 23"/>
                <a:gd name="T4" fmla="*/ 68 w 68"/>
                <a:gd name="T5" fmla="*/ 23 h 23"/>
                <a:gd name="T6" fmla="*/ 29 w 68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23">
                  <a:moveTo>
                    <a:pt x="29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52" y="0"/>
                    <a:pt x="2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26" name="Group 44"/>
            <p:cNvGrpSpPr/>
            <p:nvPr/>
          </p:nvGrpSpPr>
          <p:grpSpPr>
            <a:xfrm>
              <a:off x="9856915" y="3149931"/>
              <a:ext cx="836205" cy="541076"/>
              <a:chOff x="7153241" y="2913636"/>
              <a:chExt cx="377825" cy="244476"/>
            </a:xfrm>
            <a:solidFill>
              <a:schemeClr val="tx2">
                <a:lumMod val="75000"/>
              </a:schemeClr>
            </a:solidFill>
          </p:grpSpPr>
          <p:sp>
            <p:nvSpPr>
              <p:cNvPr id="49" name="Freeform 281"/>
              <p:cNvSpPr>
                <a:spLocks/>
              </p:cNvSpPr>
              <p:nvPr/>
            </p:nvSpPr>
            <p:spPr bwMode="auto">
              <a:xfrm>
                <a:off x="7153241" y="2913636"/>
                <a:ext cx="377825" cy="225425"/>
              </a:xfrm>
              <a:custGeom>
                <a:avLst/>
                <a:gdLst>
                  <a:gd name="T0" fmla="*/ 118 w 145"/>
                  <a:gd name="T1" fmla="*/ 22 h 87"/>
                  <a:gd name="T2" fmla="*/ 107 w 145"/>
                  <a:gd name="T3" fmla="*/ 24 h 87"/>
                  <a:gd name="T4" fmla="*/ 72 w 145"/>
                  <a:gd name="T5" fmla="*/ 0 h 87"/>
                  <a:gd name="T6" fmla="*/ 38 w 145"/>
                  <a:gd name="T7" fmla="*/ 19 h 87"/>
                  <a:gd name="T8" fmla="*/ 34 w 145"/>
                  <a:gd name="T9" fmla="*/ 19 h 87"/>
                  <a:gd name="T10" fmla="*/ 0 w 145"/>
                  <a:gd name="T11" fmla="*/ 53 h 87"/>
                  <a:gd name="T12" fmla="*/ 34 w 145"/>
                  <a:gd name="T13" fmla="*/ 87 h 87"/>
                  <a:gd name="T14" fmla="*/ 59 w 145"/>
                  <a:gd name="T15" fmla="*/ 75 h 87"/>
                  <a:gd name="T16" fmla="*/ 72 w 145"/>
                  <a:gd name="T17" fmla="*/ 77 h 87"/>
                  <a:gd name="T18" fmla="*/ 97 w 145"/>
                  <a:gd name="T19" fmla="*/ 68 h 87"/>
                  <a:gd name="T20" fmla="*/ 118 w 145"/>
                  <a:gd name="T21" fmla="*/ 77 h 87"/>
                  <a:gd name="T22" fmla="*/ 145 w 145"/>
                  <a:gd name="T23" fmla="*/ 50 h 87"/>
                  <a:gd name="T24" fmla="*/ 118 w 145"/>
                  <a:gd name="T25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87">
                    <a:moveTo>
                      <a:pt x="118" y="22"/>
                    </a:moveTo>
                    <a:cubicBezTo>
                      <a:pt x="114" y="22"/>
                      <a:pt x="110" y="23"/>
                      <a:pt x="107" y="24"/>
                    </a:cubicBezTo>
                    <a:cubicBezTo>
                      <a:pt x="101" y="10"/>
                      <a:pt x="88" y="0"/>
                      <a:pt x="72" y="0"/>
                    </a:cubicBezTo>
                    <a:cubicBezTo>
                      <a:pt x="57" y="0"/>
                      <a:pt x="45" y="8"/>
                      <a:pt x="38" y="19"/>
                    </a:cubicBezTo>
                    <a:cubicBezTo>
                      <a:pt x="37" y="19"/>
                      <a:pt x="35" y="19"/>
                      <a:pt x="34" y="19"/>
                    </a:cubicBezTo>
                    <a:cubicBezTo>
                      <a:pt x="15" y="19"/>
                      <a:pt x="0" y="34"/>
                      <a:pt x="0" y="53"/>
                    </a:cubicBezTo>
                    <a:cubicBezTo>
                      <a:pt x="0" y="71"/>
                      <a:pt x="15" y="87"/>
                      <a:pt x="34" y="87"/>
                    </a:cubicBezTo>
                    <a:cubicBezTo>
                      <a:pt x="44" y="87"/>
                      <a:pt x="53" y="82"/>
                      <a:pt x="59" y="75"/>
                    </a:cubicBezTo>
                    <a:cubicBezTo>
                      <a:pt x="63" y="77"/>
                      <a:pt x="67" y="77"/>
                      <a:pt x="72" y="77"/>
                    </a:cubicBezTo>
                    <a:cubicBezTo>
                      <a:pt x="81" y="77"/>
                      <a:pt x="90" y="74"/>
                      <a:pt x="97" y="68"/>
                    </a:cubicBezTo>
                    <a:cubicBezTo>
                      <a:pt x="102" y="74"/>
                      <a:pt x="109" y="77"/>
                      <a:pt x="118" y="77"/>
                    </a:cubicBezTo>
                    <a:cubicBezTo>
                      <a:pt x="133" y="77"/>
                      <a:pt x="145" y="65"/>
                      <a:pt x="145" y="50"/>
                    </a:cubicBezTo>
                    <a:cubicBezTo>
                      <a:pt x="145" y="34"/>
                      <a:pt x="133" y="22"/>
                      <a:pt x="11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0" name="Oval 282"/>
              <p:cNvSpPr>
                <a:spLocks noChangeArrowheads="1"/>
              </p:cNvSpPr>
              <p:nvPr/>
            </p:nvSpPr>
            <p:spPr bwMode="auto">
              <a:xfrm>
                <a:off x="7296116" y="2981899"/>
                <a:ext cx="174625" cy="176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46" name="Freeform 283"/>
            <p:cNvSpPr>
              <a:spLocks/>
            </p:cNvSpPr>
            <p:nvPr/>
          </p:nvSpPr>
          <p:spPr bwMode="auto">
            <a:xfrm>
              <a:off x="9747998" y="3504792"/>
              <a:ext cx="1054040" cy="765936"/>
            </a:xfrm>
            <a:custGeom>
              <a:avLst/>
              <a:gdLst>
                <a:gd name="T0" fmla="*/ 179 w 183"/>
                <a:gd name="T1" fmla="*/ 0 h 133"/>
                <a:gd name="T2" fmla="*/ 4 w 183"/>
                <a:gd name="T3" fmla="*/ 0 h 133"/>
                <a:gd name="T4" fmla="*/ 0 w 183"/>
                <a:gd name="T5" fmla="*/ 4 h 133"/>
                <a:gd name="T6" fmla="*/ 16 w 183"/>
                <a:gd name="T7" fmla="*/ 128 h 133"/>
                <a:gd name="T8" fmla="*/ 21 w 183"/>
                <a:gd name="T9" fmla="*/ 133 h 133"/>
                <a:gd name="T10" fmla="*/ 162 w 183"/>
                <a:gd name="T11" fmla="*/ 133 h 133"/>
                <a:gd name="T12" fmla="*/ 167 w 183"/>
                <a:gd name="T13" fmla="*/ 128 h 133"/>
                <a:gd name="T14" fmla="*/ 183 w 183"/>
                <a:gd name="T15" fmla="*/ 4 h 133"/>
                <a:gd name="T16" fmla="*/ 179 w 183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33">
                  <a:moveTo>
                    <a:pt x="17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6" y="131"/>
                    <a:pt x="18" y="133"/>
                    <a:pt x="2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5" y="133"/>
                    <a:pt x="167" y="131"/>
                    <a:pt x="167" y="128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3" y="2"/>
                    <a:pt x="181" y="0"/>
                    <a:pt x="17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284"/>
            <p:cNvSpPr>
              <a:spLocks/>
            </p:cNvSpPr>
            <p:nvPr/>
          </p:nvSpPr>
          <p:spPr bwMode="auto">
            <a:xfrm>
              <a:off x="9709349" y="3322092"/>
              <a:ext cx="1131336" cy="224862"/>
            </a:xfrm>
            <a:custGeom>
              <a:avLst/>
              <a:gdLst>
                <a:gd name="T0" fmla="*/ 192 w 197"/>
                <a:gd name="T1" fmla="*/ 0 h 39"/>
                <a:gd name="T2" fmla="*/ 5 w 197"/>
                <a:gd name="T3" fmla="*/ 0 h 39"/>
                <a:gd name="T4" fmla="*/ 0 w 197"/>
                <a:gd name="T5" fmla="*/ 5 h 39"/>
                <a:gd name="T6" fmla="*/ 0 w 197"/>
                <a:gd name="T7" fmla="*/ 35 h 39"/>
                <a:gd name="T8" fmla="*/ 5 w 197"/>
                <a:gd name="T9" fmla="*/ 39 h 39"/>
                <a:gd name="T10" fmla="*/ 192 w 197"/>
                <a:gd name="T11" fmla="*/ 39 h 39"/>
                <a:gd name="T12" fmla="*/ 197 w 197"/>
                <a:gd name="T13" fmla="*/ 35 h 39"/>
                <a:gd name="T14" fmla="*/ 197 w 197"/>
                <a:gd name="T15" fmla="*/ 5 h 39"/>
                <a:gd name="T16" fmla="*/ 192 w 197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39">
                  <a:moveTo>
                    <a:pt x="19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5" y="39"/>
                    <a:pt x="197" y="37"/>
                    <a:pt x="197" y="3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3"/>
                    <a:pt x="195" y="0"/>
                    <a:pt x="192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29"/>
            <p:cNvSpPr>
              <a:spLocks noChangeArrowheads="1"/>
            </p:cNvSpPr>
            <p:nvPr/>
          </p:nvSpPr>
          <p:spPr bwMode="auto">
            <a:xfrm>
              <a:off x="10096164" y="3701749"/>
              <a:ext cx="357709" cy="369065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9" name="Group 57"/>
          <p:cNvGrpSpPr/>
          <p:nvPr/>
        </p:nvGrpSpPr>
        <p:grpSpPr>
          <a:xfrm>
            <a:off x="3441077" y="2921557"/>
            <a:ext cx="1131336" cy="1349171"/>
            <a:chOff x="3441077" y="2921557"/>
            <a:chExt cx="1131336" cy="1349171"/>
          </a:xfrm>
        </p:grpSpPr>
        <p:sp>
          <p:nvSpPr>
            <p:cNvPr id="52" name="Rectangle 285"/>
            <p:cNvSpPr>
              <a:spLocks noChangeArrowheads="1"/>
            </p:cNvSpPr>
            <p:nvPr/>
          </p:nvSpPr>
          <p:spPr bwMode="auto">
            <a:xfrm>
              <a:off x="3968097" y="3002366"/>
              <a:ext cx="73784" cy="446211"/>
            </a:xfrm>
            <a:prstGeom prst="rect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Freeform 286"/>
            <p:cNvSpPr>
              <a:spLocks/>
            </p:cNvSpPr>
            <p:nvPr/>
          </p:nvSpPr>
          <p:spPr bwMode="auto">
            <a:xfrm>
              <a:off x="3968097" y="2921557"/>
              <a:ext cx="73784" cy="80811"/>
            </a:xfrm>
            <a:custGeom>
              <a:avLst/>
              <a:gdLst>
                <a:gd name="T0" fmla="*/ 17 w 21"/>
                <a:gd name="T1" fmla="*/ 0 h 23"/>
                <a:gd name="T2" fmla="*/ 5 w 21"/>
                <a:gd name="T3" fmla="*/ 0 h 23"/>
                <a:gd name="T4" fmla="*/ 0 w 21"/>
                <a:gd name="T5" fmla="*/ 23 h 23"/>
                <a:gd name="T6" fmla="*/ 21 w 21"/>
                <a:gd name="T7" fmla="*/ 23 h 23"/>
                <a:gd name="T8" fmla="*/ 17 w 2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7" y="0"/>
                  </a:moveTo>
                  <a:lnTo>
                    <a:pt x="5" y="0"/>
                  </a:lnTo>
                  <a:lnTo>
                    <a:pt x="0" y="23"/>
                  </a:lnTo>
                  <a:lnTo>
                    <a:pt x="21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99C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5" name="Group 51"/>
            <p:cNvGrpSpPr/>
            <p:nvPr/>
          </p:nvGrpSpPr>
          <p:grpSpPr>
            <a:xfrm>
              <a:off x="3588643" y="3149931"/>
              <a:ext cx="832693" cy="541076"/>
              <a:chOff x="4657691" y="2913636"/>
              <a:chExt cx="376238" cy="244476"/>
            </a:xfrm>
            <a:solidFill>
              <a:schemeClr val="tx2">
                <a:lumMod val="75000"/>
              </a:schemeClr>
            </a:solidFill>
          </p:grpSpPr>
          <p:sp>
            <p:nvSpPr>
              <p:cNvPr id="58" name="Freeform 287"/>
              <p:cNvSpPr>
                <a:spLocks/>
              </p:cNvSpPr>
              <p:nvPr/>
            </p:nvSpPr>
            <p:spPr bwMode="auto">
              <a:xfrm>
                <a:off x="4657691" y="2913636"/>
                <a:ext cx="376238" cy="225425"/>
              </a:xfrm>
              <a:custGeom>
                <a:avLst/>
                <a:gdLst>
                  <a:gd name="T0" fmla="*/ 117 w 145"/>
                  <a:gd name="T1" fmla="*/ 22 h 87"/>
                  <a:gd name="T2" fmla="*/ 107 w 145"/>
                  <a:gd name="T3" fmla="*/ 24 h 87"/>
                  <a:gd name="T4" fmla="*/ 71 w 145"/>
                  <a:gd name="T5" fmla="*/ 0 h 87"/>
                  <a:gd name="T6" fmla="*/ 38 w 145"/>
                  <a:gd name="T7" fmla="*/ 19 h 87"/>
                  <a:gd name="T8" fmla="*/ 34 w 145"/>
                  <a:gd name="T9" fmla="*/ 19 h 87"/>
                  <a:gd name="T10" fmla="*/ 0 w 145"/>
                  <a:gd name="T11" fmla="*/ 53 h 87"/>
                  <a:gd name="T12" fmla="*/ 34 w 145"/>
                  <a:gd name="T13" fmla="*/ 87 h 87"/>
                  <a:gd name="T14" fmla="*/ 59 w 145"/>
                  <a:gd name="T15" fmla="*/ 75 h 87"/>
                  <a:gd name="T16" fmla="*/ 71 w 145"/>
                  <a:gd name="T17" fmla="*/ 77 h 87"/>
                  <a:gd name="T18" fmla="*/ 97 w 145"/>
                  <a:gd name="T19" fmla="*/ 68 h 87"/>
                  <a:gd name="T20" fmla="*/ 117 w 145"/>
                  <a:gd name="T21" fmla="*/ 77 h 87"/>
                  <a:gd name="T22" fmla="*/ 145 w 145"/>
                  <a:gd name="T23" fmla="*/ 50 h 87"/>
                  <a:gd name="T24" fmla="*/ 117 w 145"/>
                  <a:gd name="T25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87">
                    <a:moveTo>
                      <a:pt x="117" y="22"/>
                    </a:moveTo>
                    <a:cubicBezTo>
                      <a:pt x="114" y="22"/>
                      <a:pt x="110" y="23"/>
                      <a:pt x="107" y="24"/>
                    </a:cubicBezTo>
                    <a:cubicBezTo>
                      <a:pt x="101" y="10"/>
                      <a:pt x="87" y="0"/>
                      <a:pt x="71" y="0"/>
                    </a:cubicBezTo>
                    <a:cubicBezTo>
                      <a:pt x="57" y="0"/>
                      <a:pt x="45" y="8"/>
                      <a:pt x="38" y="19"/>
                    </a:cubicBezTo>
                    <a:cubicBezTo>
                      <a:pt x="37" y="19"/>
                      <a:pt x="35" y="19"/>
                      <a:pt x="34" y="19"/>
                    </a:cubicBezTo>
                    <a:cubicBezTo>
                      <a:pt x="15" y="19"/>
                      <a:pt x="0" y="34"/>
                      <a:pt x="0" y="53"/>
                    </a:cubicBezTo>
                    <a:cubicBezTo>
                      <a:pt x="0" y="71"/>
                      <a:pt x="15" y="87"/>
                      <a:pt x="34" y="87"/>
                    </a:cubicBezTo>
                    <a:cubicBezTo>
                      <a:pt x="44" y="87"/>
                      <a:pt x="53" y="82"/>
                      <a:pt x="59" y="75"/>
                    </a:cubicBezTo>
                    <a:cubicBezTo>
                      <a:pt x="63" y="77"/>
                      <a:pt x="67" y="77"/>
                      <a:pt x="71" y="77"/>
                    </a:cubicBezTo>
                    <a:cubicBezTo>
                      <a:pt x="81" y="77"/>
                      <a:pt x="90" y="74"/>
                      <a:pt x="97" y="68"/>
                    </a:cubicBezTo>
                    <a:cubicBezTo>
                      <a:pt x="102" y="74"/>
                      <a:pt x="109" y="77"/>
                      <a:pt x="117" y="77"/>
                    </a:cubicBezTo>
                    <a:cubicBezTo>
                      <a:pt x="133" y="77"/>
                      <a:pt x="145" y="65"/>
                      <a:pt x="145" y="50"/>
                    </a:cubicBezTo>
                    <a:cubicBezTo>
                      <a:pt x="145" y="34"/>
                      <a:pt x="133" y="22"/>
                      <a:pt x="11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9" name="Oval 288"/>
              <p:cNvSpPr>
                <a:spLocks noChangeArrowheads="1"/>
              </p:cNvSpPr>
              <p:nvPr/>
            </p:nvSpPr>
            <p:spPr bwMode="auto">
              <a:xfrm>
                <a:off x="4800566" y="2981899"/>
                <a:ext cx="174625" cy="176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55" name="Freeform 289"/>
            <p:cNvSpPr>
              <a:spLocks/>
            </p:cNvSpPr>
            <p:nvPr/>
          </p:nvSpPr>
          <p:spPr bwMode="auto">
            <a:xfrm>
              <a:off x="3479726" y="3504792"/>
              <a:ext cx="1050527" cy="765936"/>
            </a:xfrm>
            <a:custGeom>
              <a:avLst/>
              <a:gdLst>
                <a:gd name="T0" fmla="*/ 179 w 183"/>
                <a:gd name="T1" fmla="*/ 0 h 133"/>
                <a:gd name="T2" fmla="*/ 4 w 183"/>
                <a:gd name="T3" fmla="*/ 0 h 133"/>
                <a:gd name="T4" fmla="*/ 0 w 183"/>
                <a:gd name="T5" fmla="*/ 4 h 133"/>
                <a:gd name="T6" fmla="*/ 15 w 183"/>
                <a:gd name="T7" fmla="*/ 128 h 133"/>
                <a:gd name="T8" fmla="*/ 21 w 183"/>
                <a:gd name="T9" fmla="*/ 133 h 133"/>
                <a:gd name="T10" fmla="*/ 162 w 183"/>
                <a:gd name="T11" fmla="*/ 133 h 133"/>
                <a:gd name="T12" fmla="*/ 167 w 183"/>
                <a:gd name="T13" fmla="*/ 128 h 133"/>
                <a:gd name="T14" fmla="*/ 183 w 183"/>
                <a:gd name="T15" fmla="*/ 4 h 133"/>
                <a:gd name="T16" fmla="*/ 179 w 183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33">
                  <a:moveTo>
                    <a:pt x="17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6" y="131"/>
                    <a:pt x="18" y="133"/>
                    <a:pt x="2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5" y="133"/>
                    <a:pt x="167" y="131"/>
                    <a:pt x="167" y="128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3" y="2"/>
                    <a:pt x="181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Freeform 290"/>
            <p:cNvSpPr>
              <a:spLocks/>
            </p:cNvSpPr>
            <p:nvPr/>
          </p:nvSpPr>
          <p:spPr bwMode="auto">
            <a:xfrm>
              <a:off x="3441077" y="3322092"/>
              <a:ext cx="1131336" cy="224862"/>
            </a:xfrm>
            <a:custGeom>
              <a:avLst/>
              <a:gdLst>
                <a:gd name="T0" fmla="*/ 192 w 197"/>
                <a:gd name="T1" fmla="*/ 0 h 39"/>
                <a:gd name="T2" fmla="*/ 5 w 197"/>
                <a:gd name="T3" fmla="*/ 0 h 39"/>
                <a:gd name="T4" fmla="*/ 0 w 197"/>
                <a:gd name="T5" fmla="*/ 5 h 39"/>
                <a:gd name="T6" fmla="*/ 0 w 197"/>
                <a:gd name="T7" fmla="*/ 35 h 39"/>
                <a:gd name="T8" fmla="*/ 5 w 197"/>
                <a:gd name="T9" fmla="*/ 39 h 39"/>
                <a:gd name="T10" fmla="*/ 192 w 197"/>
                <a:gd name="T11" fmla="*/ 39 h 39"/>
                <a:gd name="T12" fmla="*/ 197 w 197"/>
                <a:gd name="T13" fmla="*/ 35 h 39"/>
                <a:gd name="T14" fmla="*/ 197 w 197"/>
                <a:gd name="T15" fmla="*/ 5 h 39"/>
                <a:gd name="T16" fmla="*/ 192 w 197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39">
                  <a:moveTo>
                    <a:pt x="19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5" y="39"/>
                    <a:pt x="197" y="37"/>
                    <a:pt x="197" y="3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3"/>
                    <a:pt x="195" y="0"/>
                    <a:pt x="1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Freeform 47"/>
            <p:cNvSpPr>
              <a:spLocks noChangeArrowheads="1"/>
            </p:cNvSpPr>
            <p:nvPr/>
          </p:nvSpPr>
          <p:spPr bwMode="auto">
            <a:xfrm>
              <a:off x="3806262" y="3711686"/>
              <a:ext cx="397454" cy="349190"/>
            </a:xfrm>
            <a:custGeom>
              <a:avLst/>
              <a:gdLst>
                <a:gd name="T0" fmla="*/ 221804 w 498"/>
                <a:gd name="T1" fmla="*/ 194813 h 435"/>
                <a:gd name="T2" fmla="*/ 221804 w 498"/>
                <a:gd name="T3" fmla="*/ 194813 h 435"/>
                <a:gd name="T4" fmla="*/ 217341 w 498"/>
                <a:gd name="T5" fmla="*/ 147232 h 435"/>
                <a:gd name="T6" fmla="*/ 189671 w 498"/>
                <a:gd name="T7" fmla="*/ 131521 h 435"/>
                <a:gd name="T8" fmla="*/ 166018 w 498"/>
                <a:gd name="T9" fmla="*/ 103691 h 435"/>
                <a:gd name="T10" fmla="*/ 174051 w 498"/>
                <a:gd name="T11" fmla="*/ 87980 h 435"/>
                <a:gd name="T12" fmla="*/ 182084 w 498"/>
                <a:gd name="T13" fmla="*/ 71372 h 435"/>
                <a:gd name="T14" fmla="*/ 178068 w 498"/>
                <a:gd name="T15" fmla="*/ 67781 h 435"/>
                <a:gd name="T16" fmla="*/ 182084 w 498"/>
                <a:gd name="T17" fmla="*/ 51621 h 435"/>
                <a:gd name="T18" fmla="*/ 154415 w 498"/>
                <a:gd name="T19" fmla="*/ 27830 h 435"/>
                <a:gd name="T20" fmla="*/ 126745 w 498"/>
                <a:gd name="T21" fmla="*/ 51621 h 435"/>
                <a:gd name="T22" fmla="*/ 130762 w 498"/>
                <a:gd name="T23" fmla="*/ 67781 h 435"/>
                <a:gd name="T24" fmla="*/ 126745 w 498"/>
                <a:gd name="T25" fmla="*/ 71372 h 435"/>
                <a:gd name="T26" fmla="*/ 134778 w 498"/>
                <a:gd name="T27" fmla="*/ 87980 h 435"/>
                <a:gd name="T28" fmla="*/ 138795 w 498"/>
                <a:gd name="T29" fmla="*/ 103691 h 435"/>
                <a:gd name="T30" fmla="*/ 130762 w 498"/>
                <a:gd name="T31" fmla="*/ 123441 h 435"/>
                <a:gd name="T32" fmla="*/ 170035 w 498"/>
                <a:gd name="T33" fmla="*/ 163392 h 435"/>
                <a:gd name="T34" fmla="*/ 170035 w 498"/>
                <a:gd name="T35" fmla="*/ 194813 h 435"/>
                <a:gd name="T36" fmla="*/ 221804 w 498"/>
                <a:gd name="T37" fmla="*/ 194813 h 435"/>
                <a:gd name="T38" fmla="*/ 115142 w 498"/>
                <a:gd name="T39" fmla="*/ 135561 h 435"/>
                <a:gd name="T40" fmla="*/ 115142 w 498"/>
                <a:gd name="T41" fmla="*/ 135561 h 435"/>
                <a:gd name="T42" fmla="*/ 83455 w 498"/>
                <a:gd name="T43" fmla="*/ 103691 h 435"/>
                <a:gd name="T44" fmla="*/ 95059 w 498"/>
                <a:gd name="T45" fmla="*/ 75412 h 435"/>
                <a:gd name="T46" fmla="*/ 103092 w 498"/>
                <a:gd name="T47" fmla="*/ 59701 h 435"/>
                <a:gd name="T48" fmla="*/ 99075 w 498"/>
                <a:gd name="T49" fmla="*/ 51621 h 435"/>
                <a:gd name="T50" fmla="*/ 103092 w 498"/>
                <a:gd name="T51" fmla="*/ 31870 h 435"/>
                <a:gd name="T52" fmla="*/ 67389 w 498"/>
                <a:gd name="T53" fmla="*/ 0 h 435"/>
                <a:gd name="T54" fmla="*/ 31686 w 498"/>
                <a:gd name="T55" fmla="*/ 31870 h 435"/>
                <a:gd name="T56" fmla="*/ 31686 w 498"/>
                <a:gd name="T57" fmla="*/ 51621 h 435"/>
                <a:gd name="T58" fmla="*/ 31686 w 498"/>
                <a:gd name="T59" fmla="*/ 59701 h 435"/>
                <a:gd name="T60" fmla="*/ 39719 w 498"/>
                <a:gd name="T61" fmla="*/ 75412 h 435"/>
                <a:gd name="T62" fmla="*/ 47753 w 498"/>
                <a:gd name="T63" fmla="*/ 103691 h 435"/>
                <a:gd name="T64" fmla="*/ 20083 w 498"/>
                <a:gd name="T65" fmla="*/ 135561 h 435"/>
                <a:gd name="T66" fmla="*/ 0 w 498"/>
                <a:gd name="T67" fmla="*/ 155312 h 435"/>
                <a:gd name="T68" fmla="*/ 0 w 498"/>
                <a:gd name="T69" fmla="*/ 194813 h 435"/>
                <a:gd name="T70" fmla="*/ 154415 w 498"/>
                <a:gd name="T71" fmla="*/ 194813 h 435"/>
                <a:gd name="T72" fmla="*/ 154415 w 498"/>
                <a:gd name="T73" fmla="*/ 163392 h 435"/>
                <a:gd name="T74" fmla="*/ 115142 w 498"/>
                <a:gd name="T75" fmla="*/ 135561 h 43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1" name="Group 73"/>
          <p:cNvGrpSpPr/>
          <p:nvPr/>
        </p:nvGrpSpPr>
        <p:grpSpPr>
          <a:xfrm>
            <a:off x="1143787" y="1759976"/>
            <a:ext cx="1000851" cy="1246317"/>
            <a:chOff x="6272981" y="4919763"/>
            <a:chExt cx="585018" cy="728498"/>
          </a:xfrm>
        </p:grpSpPr>
        <p:sp>
          <p:nvSpPr>
            <p:cNvPr id="61" name="Freeform 411"/>
            <p:cNvSpPr>
              <a:spLocks/>
            </p:cNvSpPr>
            <p:nvPr/>
          </p:nvSpPr>
          <p:spPr bwMode="auto">
            <a:xfrm>
              <a:off x="6272981" y="4919763"/>
              <a:ext cx="530516" cy="528594"/>
            </a:xfrm>
            <a:custGeom>
              <a:avLst/>
              <a:gdLst>
                <a:gd name="T0" fmla="*/ 193 w 337"/>
                <a:gd name="T1" fmla="*/ 334 h 337"/>
                <a:gd name="T2" fmla="*/ 334 w 337"/>
                <a:gd name="T3" fmla="*/ 193 h 337"/>
                <a:gd name="T4" fmla="*/ 334 w 337"/>
                <a:gd name="T5" fmla="*/ 182 h 337"/>
                <a:gd name="T6" fmla="*/ 155 w 337"/>
                <a:gd name="T7" fmla="*/ 3 h 337"/>
                <a:gd name="T8" fmla="*/ 144 w 337"/>
                <a:gd name="T9" fmla="*/ 3 h 337"/>
                <a:gd name="T10" fmla="*/ 3 w 337"/>
                <a:gd name="T11" fmla="*/ 144 h 337"/>
                <a:gd name="T12" fmla="*/ 3 w 337"/>
                <a:gd name="T13" fmla="*/ 155 h 337"/>
                <a:gd name="T14" fmla="*/ 182 w 337"/>
                <a:gd name="T15" fmla="*/ 334 h 337"/>
                <a:gd name="T16" fmla="*/ 193 w 337"/>
                <a:gd name="T17" fmla="*/ 334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7" h="337">
                  <a:moveTo>
                    <a:pt x="193" y="334"/>
                  </a:moveTo>
                  <a:cubicBezTo>
                    <a:pt x="334" y="193"/>
                    <a:pt x="334" y="193"/>
                    <a:pt x="334" y="193"/>
                  </a:cubicBezTo>
                  <a:cubicBezTo>
                    <a:pt x="337" y="190"/>
                    <a:pt x="337" y="185"/>
                    <a:pt x="334" y="182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52" y="0"/>
                    <a:pt x="147" y="0"/>
                    <a:pt x="144" y="3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7"/>
                    <a:pt x="0" y="152"/>
                    <a:pt x="3" y="155"/>
                  </a:cubicBezTo>
                  <a:cubicBezTo>
                    <a:pt x="182" y="334"/>
                    <a:pt x="182" y="334"/>
                    <a:pt x="182" y="334"/>
                  </a:cubicBezTo>
                  <a:cubicBezTo>
                    <a:pt x="185" y="337"/>
                    <a:pt x="190" y="337"/>
                    <a:pt x="193" y="334"/>
                  </a:cubicBezTo>
                  <a:close/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2" name="Freeform 412"/>
            <p:cNvSpPr>
              <a:spLocks/>
            </p:cNvSpPr>
            <p:nvPr/>
          </p:nvSpPr>
          <p:spPr bwMode="auto">
            <a:xfrm>
              <a:off x="6568714" y="5214535"/>
              <a:ext cx="289285" cy="289285"/>
            </a:xfrm>
            <a:custGeom>
              <a:avLst/>
              <a:gdLst>
                <a:gd name="T0" fmla="*/ 3 w 184"/>
                <a:gd name="T1" fmla="*/ 144 h 184"/>
                <a:gd name="T2" fmla="*/ 144 w 184"/>
                <a:gd name="T3" fmla="*/ 3 h 184"/>
                <a:gd name="T4" fmla="*/ 154 w 184"/>
                <a:gd name="T5" fmla="*/ 4 h 184"/>
                <a:gd name="T6" fmla="*/ 181 w 184"/>
                <a:gd name="T7" fmla="*/ 42 h 184"/>
                <a:gd name="T8" fmla="*/ 181 w 184"/>
                <a:gd name="T9" fmla="*/ 54 h 184"/>
                <a:gd name="T10" fmla="*/ 54 w 184"/>
                <a:gd name="T11" fmla="*/ 180 h 184"/>
                <a:gd name="T12" fmla="*/ 42 w 184"/>
                <a:gd name="T13" fmla="*/ 181 h 184"/>
                <a:gd name="T14" fmla="*/ 4 w 184"/>
                <a:gd name="T15" fmla="*/ 154 h 184"/>
                <a:gd name="T16" fmla="*/ 3 w 184"/>
                <a:gd name="T17" fmla="*/ 14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184">
                  <a:moveTo>
                    <a:pt x="3" y="144"/>
                  </a:moveTo>
                  <a:cubicBezTo>
                    <a:pt x="144" y="3"/>
                    <a:pt x="144" y="3"/>
                    <a:pt x="144" y="3"/>
                  </a:cubicBezTo>
                  <a:cubicBezTo>
                    <a:pt x="147" y="0"/>
                    <a:pt x="152" y="1"/>
                    <a:pt x="154" y="4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84" y="45"/>
                    <a:pt x="184" y="51"/>
                    <a:pt x="181" y="54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1" y="184"/>
                    <a:pt x="45" y="184"/>
                    <a:pt x="42" y="181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1" y="152"/>
                    <a:pt x="0" y="147"/>
                    <a:pt x="3" y="144"/>
                  </a:cubicBezTo>
                  <a:close/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Freeform 413"/>
            <p:cNvSpPr>
              <a:spLocks/>
            </p:cNvSpPr>
            <p:nvPr/>
          </p:nvSpPr>
          <p:spPr bwMode="auto">
            <a:xfrm>
              <a:off x="6430598" y="5071614"/>
              <a:ext cx="210477" cy="220088"/>
            </a:xfrm>
            <a:custGeom>
              <a:avLst/>
              <a:gdLst>
                <a:gd name="T0" fmla="*/ 38 w 134"/>
                <a:gd name="T1" fmla="*/ 112 h 140"/>
                <a:gd name="T2" fmla="*/ 43 w 134"/>
                <a:gd name="T3" fmla="*/ 110 h 140"/>
                <a:gd name="T4" fmla="*/ 43 w 134"/>
                <a:gd name="T5" fmla="*/ 116 h 140"/>
                <a:gd name="T6" fmla="*/ 65 w 134"/>
                <a:gd name="T7" fmla="*/ 139 h 140"/>
                <a:gd name="T8" fmla="*/ 89 w 134"/>
                <a:gd name="T9" fmla="*/ 117 h 140"/>
                <a:gd name="T10" fmla="*/ 89 w 134"/>
                <a:gd name="T11" fmla="*/ 111 h 140"/>
                <a:gd name="T12" fmla="*/ 95 w 134"/>
                <a:gd name="T13" fmla="*/ 114 h 140"/>
                <a:gd name="T14" fmla="*/ 126 w 134"/>
                <a:gd name="T15" fmla="*/ 106 h 140"/>
                <a:gd name="T16" fmla="*/ 119 w 134"/>
                <a:gd name="T17" fmla="*/ 74 h 140"/>
                <a:gd name="T18" fmla="*/ 113 w 134"/>
                <a:gd name="T19" fmla="*/ 71 h 140"/>
                <a:gd name="T20" fmla="*/ 119 w 134"/>
                <a:gd name="T21" fmla="*/ 68 h 140"/>
                <a:gd name="T22" fmla="*/ 128 w 134"/>
                <a:gd name="T23" fmla="*/ 37 h 140"/>
                <a:gd name="T24" fmla="*/ 97 w 134"/>
                <a:gd name="T25" fmla="*/ 28 h 140"/>
                <a:gd name="T26" fmla="*/ 91 w 134"/>
                <a:gd name="T27" fmla="*/ 31 h 140"/>
                <a:gd name="T28" fmla="*/ 91 w 134"/>
                <a:gd name="T29" fmla="*/ 24 h 140"/>
                <a:gd name="T30" fmla="*/ 69 w 134"/>
                <a:gd name="T31" fmla="*/ 1 h 140"/>
                <a:gd name="T32" fmla="*/ 45 w 134"/>
                <a:gd name="T33" fmla="*/ 23 h 140"/>
                <a:gd name="T34" fmla="*/ 45 w 134"/>
                <a:gd name="T35" fmla="*/ 29 h 140"/>
                <a:gd name="T36" fmla="*/ 40 w 134"/>
                <a:gd name="T37" fmla="*/ 26 h 140"/>
                <a:gd name="T38" fmla="*/ 8 w 134"/>
                <a:gd name="T39" fmla="*/ 34 h 140"/>
                <a:gd name="T40" fmla="*/ 16 w 134"/>
                <a:gd name="T41" fmla="*/ 66 h 140"/>
                <a:gd name="T42" fmla="*/ 21 w 134"/>
                <a:gd name="T43" fmla="*/ 69 h 140"/>
                <a:gd name="T44" fmla="*/ 15 w 134"/>
                <a:gd name="T45" fmla="*/ 72 h 140"/>
                <a:gd name="T46" fmla="*/ 6 w 134"/>
                <a:gd name="T47" fmla="*/ 103 h 140"/>
                <a:gd name="T48" fmla="*/ 38 w 134"/>
                <a:gd name="T49" fmla="*/ 1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4" h="140">
                  <a:moveTo>
                    <a:pt x="38" y="112"/>
                  </a:moveTo>
                  <a:cubicBezTo>
                    <a:pt x="43" y="110"/>
                    <a:pt x="43" y="110"/>
                    <a:pt x="43" y="110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43" y="128"/>
                    <a:pt x="53" y="139"/>
                    <a:pt x="65" y="139"/>
                  </a:cubicBezTo>
                  <a:cubicBezTo>
                    <a:pt x="78" y="140"/>
                    <a:pt x="89" y="130"/>
                    <a:pt x="89" y="117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105" y="121"/>
                    <a:pt x="120" y="117"/>
                    <a:pt x="126" y="106"/>
                  </a:cubicBezTo>
                  <a:cubicBezTo>
                    <a:pt x="133" y="95"/>
                    <a:pt x="130" y="81"/>
                    <a:pt x="119" y="74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9" y="68"/>
                    <a:pt x="119" y="68"/>
                    <a:pt x="119" y="68"/>
                  </a:cubicBezTo>
                  <a:cubicBezTo>
                    <a:pt x="130" y="62"/>
                    <a:pt x="134" y="48"/>
                    <a:pt x="128" y="37"/>
                  </a:cubicBezTo>
                  <a:cubicBezTo>
                    <a:pt x="122" y="26"/>
                    <a:pt x="108" y="21"/>
                    <a:pt x="97" y="28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2" y="12"/>
                    <a:pt x="82" y="1"/>
                    <a:pt x="69" y="1"/>
                  </a:cubicBezTo>
                  <a:cubicBezTo>
                    <a:pt x="56" y="0"/>
                    <a:pt x="45" y="10"/>
                    <a:pt x="45" y="23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9" y="20"/>
                    <a:pt x="15" y="23"/>
                    <a:pt x="8" y="34"/>
                  </a:cubicBezTo>
                  <a:cubicBezTo>
                    <a:pt x="1" y="45"/>
                    <a:pt x="5" y="59"/>
                    <a:pt x="16" y="66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4" y="78"/>
                    <a:pt x="0" y="92"/>
                    <a:pt x="6" y="103"/>
                  </a:cubicBezTo>
                  <a:cubicBezTo>
                    <a:pt x="12" y="114"/>
                    <a:pt x="26" y="119"/>
                    <a:pt x="38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Freeform 415"/>
            <p:cNvSpPr>
              <a:spLocks/>
            </p:cNvSpPr>
            <p:nvPr/>
          </p:nvSpPr>
          <p:spPr bwMode="auto">
            <a:xfrm>
              <a:off x="6497874" y="5143695"/>
              <a:ext cx="75926" cy="75926"/>
            </a:xfrm>
            <a:custGeom>
              <a:avLst/>
              <a:gdLst>
                <a:gd name="T0" fmla="*/ 6 w 48"/>
                <a:gd name="T1" fmla="*/ 13 h 48"/>
                <a:gd name="T2" fmla="*/ 35 w 48"/>
                <a:gd name="T3" fmla="*/ 6 h 48"/>
                <a:gd name="T4" fmla="*/ 42 w 48"/>
                <a:gd name="T5" fmla="*/ 35 h 48"/>
                <a:gd name="T6" fmla="*/ 13 w 48"/>
                <a:gd name="T7" fmla="*/ 42 h 48"/>
                <a:gd name="T8" fmla="*/ 6 w 48"/>
                <a:gd name="T9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6" y="13"/>
                  </a:moveTo>
                  <a:cubicBezTo>
                    <a:pt x="12" y="3"/>
                    <a:pt x="25" y="0"/>
                    <a:pt x="35" y="6"/>
                  </a:cubicBezTo>
                  <a:cubicBezTo>
                    <a:pt x="45" y="12"/>
                    <a:pt x="48" y="25"/>
                    <a:pt x="42" y="35"/>
                  </a:cubicBezTo>
                  <a:cubicBezTo>
                    <a:pt x="36" y="45"/>
                    <a:pt x="23" y="48"/>
                    <a:pt x="13" y="42"/>
                  </a:cubicBezTo>
                  <a:cubicBezTo>
                    <a:pt x="3" y="36"/>
                    <a:pt x="0" y="23"/>
                    <a:pt x="6" y="13"/>
                  </a:cubicBezTo>
                  <a:close/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Oval 416"/>
            <p:cNvSpPr>
              <a:spLocks noChangeArrowheads="1"/>
            </p:cNvSpPr>
            <p:nvPr/>
          </p:nvSpPr>
          <p:spPr bwMode="auto">
            <a:xfrm>
              <a:off x="6623776" y="5415680"/>
              <a:ext cx="36521" cy="54782"/>
            </a:xfrm>
            <a:prstGeom prst="ellipse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Oval 417"/>
            <p:cNvSpPr>
              <a:spLocks noChangeArrowheads="1"/>
            </p:cNvSpPr>
            <p:nvPr/>
          </p:nvSpPr>
          <p:spPr bwMode="auto">
            <a:xfrm>
              <a:off x="6699701" y="5467579"/>
              <a:ext cx="35560" cy="52860"/>
            </a:xfrm>
            <a:prstGeom prst="ellipse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Oval 418"/>
            <p:cNvSpPr>
              <a:spLocks noChangeArrowheads="1"/>
            </p:cNvSpPr>
            <p:nvPr/>
          </p:nvSpPr>
          <p:spPr bwMode="auto">
            <a:xfrm>
              <a:off x="6729494" y="5594441"/>
              <a:ext cx="35560" cy="53820"/>
            </a:xfrm>
            <a:prstGeom prst="ellipse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Oval 419"/>
            <p:cNvSpPr>
              <a:spLocks noChangeArrowheads="1"/>
            </p:cNvSpPr>
            <p:nvPr/>
          </p:nvSpPr>
          <p:spPr bwMode="auto">
            <a:xfrm>
              <a:off x="6662219" y="5534854"/>
              <a:ext cx="35560" cy="54782"/>
            </a:xfrm>
            <a:prstGeom prst="ellipse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1348090" y="3149934"/>
            <a:ext cx="1133729" cy="1120795"/>
            <a:chOff x="1348089" y="3149934"/>
            <a:chExt cx="1133729" cy="1120795"/>
          </a:xfrm>
        </p:grpSpPr>
        <p:grpSp>
          <p:nvGrpSpPr>
            <p:cNvPr id="60" name="Group 70"/>
            <p:cNvGrpSpPr/>
            <p:nvPr/>
          </p:nvGrpSpPr>
          <p:grpSpPr>
            <a:xfrm>
              <a:off x="1488342" y="3149934"/>
              <a:ext cx="836205" cy="541076"/>
              <a:chOff x="7153242" y="2913636"/>
              <a:chExt cx="377825" cy="244476"/>
            </a:xfrm>
            <a:solidFill>
              <a:schemeClr val="tx2">
                <a:lumMod val="75000"/>
              </a:schemeClr>
            </a:solidFill>
          </p:grpSpPr>
          <p:sp>
            <p:nvSpPr>
              <p:cNvPr id="74" name="Freeform 281"/>
              <p:cNvSpPr>
                <a:spLocks/>
              </p:cNvSpPr>
              <p:nvPr/>
            </p:nvSpPr>
            <p:spPr bwMode="auto">
              <a:xfrm>
                <a:off x="7153242" y="2913636"/>
                <a:ext cx="377825" cy="225425"/>
              </a:xfrm>
              <a:custGeom>
                <a:avLst/>
                <a:gdLst>
                  <a:gd name="T0" fmla="*/ 118 w 145"/>
                  <a:gd name="T1" fmla="*/ 22 h 87"/>
                  <a:gd name="T2" fmla="*/ 107 w 145"/>
                  <a:gd name="T3" fmla="*/ 24 h 87"/>
                  <a:gd name="T4" fmla="*/ 72 w 145"/>
                  <a:gd name="T5" fmla="*/ 0 h 87"/>
                  <a:gd name="T6" fmla="*/ 38 w 145"/>
                  <a:gd name="T7" fmla="*/ 19 h 87"/>
                  <a:gd name="T8" fmla="*/ 34 w 145"/>
                  <a:gd name="T9" fmla="*/ 19 h 87"/>
                  <a:gd name="T10" fmla="*/ 0 w 145"/>
                  <a:gd name="T11" fmla="*/ 53 h 87"/>
                  <a:gd name="T12" fmla="*/ 34 w 145"/>
                  <a:gd name="T13" fmla="*/ 87 h 87"/>
                  <a:gd name="T14" fmla="*/ 59 w 145"/>
                  <a:gd name="T15" fmla="*/ 75 h 87"/>
                  <a:gd name="T16" fmla="*/ 72 w 145"/>
                  <a:gd name="T17" fmla="*/ 77 h 87"/>
                  <a:gd name="T18" fmla="*/ 97 w 145"/>
                  <a:gd name="T19" fmla="*/ 68 h 87"/>
                  <a:gd name="T20" fmla="*/ 118 w 145"/>
                  <a:gd name="T21" fmla="*/ 77 h 87"/>
                  <a:gd name="T22" fmla="*/ 145 w 145"/>
                  <a:gd name="T23" fmla="*/ 50 h 87"/>
                  <a:gd name="T24" fmla="*/ 118 w 145"/>
                  <a:gd name="T25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87">
                    <a:moveTo>
                      <a:pt x="118" y="22"/>
                    </a:moveTo>
                    <a:cubicBezTo>
                      <a:pt x="114" y="22"/>
                      <a:pt x="110" y="23"/>
                      <a:pt x="107" y="24"/>
                    </a:cubicBezTo>
                    <a:cubicBezTo>
                      <a:pt x="101" y="10"/>
                      <a:pt x="88" y="0"/>
                      <a:pt x="72" y="0"/>
                    </a:cubicBezTo>
                    <a:cubicBezTo>
                      <a:pt x="57" y="0"/>
                      <a:pt x="45" y="8"/>
                      <a:pt x="38" y="19"/>
                    </a:cubicBezTo>
                    <a:cubicBezTo>
                      <a:pt x="37" y="19"/>
                      <a:pt x="35" y="19"/>
                      <a:pt x="34" y="19"/>
                    </a:cubicBezTo>
                    <a:cubicBezTo>
                      <a:pt x="15" y="19"/>
                      <a:pt x="0" y="34"/>
                      <a:pt x="0" y="53"/>
                    </a:cubicBezTo>
                    <a:cubicBezTo>
                      <a:pt x="0" y="71"/>
                      <a:pt x="15" y="87"/>
                      <a:pt x="34" y="87"/>
                    </a:cubicBezTo>
                    <a:cubicBezTo>
                      <a:pt x="44" y="87"/>
                      <a:pt x="53" y="82"/>
                      <a:pt x="59" y="75"/>
                    </a:cubicBezTo>
                    <a:cubicBezTo>
                      <a:pt x="63" y="77"/>
                      <a:pt x="67" y="77"/>
                      <a:pt x="72" y="77"/>
                    </a:cubicBezTo>
                    <a:cubicBezTo>
                      <a:pt x="81" y="77"/>
                      <a:pt x="90" y="74"/>
                      <a:pt x="97" y="68"/>
                    </a:cubicBezTo>
                    <a:cubicBezTo>
                      <a:pt x="102" y="74"/>
                      <a:pt x="109" y="77"/>
                      <a:pt x="118" y="77"/>
                    </a:cubicBezTo>
                    <a:cubicBezTo>
                      <a:pt x="133" y="77"/>
                      <a:pt x="145" y="65"/>
                      <a:pt x="145" y="50"/>
                    </a:cubicBezTo>
                    <a:cubicBezTo>
                      <a:pt x="145" y="34"/>
                      <a:pt x="133" y="22"/>
                      <a:pt x="11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5" name="Oval 282"/>
              <p:cNvSpPr>
                <a:spLocks noChangeArrowheads="1"/>
              </p:cNvSpPr>
              <p:nvPr/>
            </p:nvSpPr>
            <p:spPr bwMode="auto">
              <a:xfrm>
                <a:off x="7296116" y="2981899"/>
                <a:ext cx="174625" cy="176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71" name="Freeform 409"/>
            <p:cNvSpPr>
              <a:spLocks/>
            </p:cNvSpPr>
            <p:nvPr/>
          </p:nvSpPr>
          <p:spPr bwMode="auto">
            <a:xfrm>
              <a:off x="1390629" y="3502857"/>
              <a:ext cx="1052900" cy="767872"/>
            </a:xfrm>
            <a:custGeom>
              <a:avLst/>
              <a:gdLst>
                <a:gd name="T0" fmla="*/ 296 w 303"/>
                <a:gd name="T1" fmla="*/ 0 h 221"/>
                <a:gd name="T2" fmla="*/ 7 w 303"/>
                <a:gd name="T3" fmla="*/ 0 h 221"/>
                <a:gd name="T4" fmla="*/ 0 w 303"/>
                <a:gd name="T5" fmla="*/ 8 h 221"/>
                <a:gd name="T6" fmla="*/ 25 w 303"/>
                <a:gd name="T7" fmla="*/ 214 h 221"/>
                <a:gd name="T8" fmla="*/ 34 w 303"/>
                <a:gd name="T9" fmla="*/ 221 h 221"/>
                <a:gd name="T10" fmla="*/ 269 w 303"/>
                <a:gd name="T11" fmla="*/ 221 h 221"/>
                <a:gd name="T12" fmla="*/ 277 w 303"/>
                <a:gd name="T13" fmla="*/ 214 h 221"/>
                <a:gd name="T14" fmla="*/ 303 w 303"/>
                <a:gd name="T15" fmla="*/ 8 h 221"/>
                <a:gd name="T16" fmla="*/ 296 w 303"/>
                <a:gd name="T1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221">
                  <a:moveTo>
                    <a:pt x="29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6" y="218"/>
                    <a:pt x="30" y="221"/>
                    <a:pt x="34" y="221"/>
                  </a:cubicBezTo>
                  <a:cubicBezTo>
                    <a:pt x="269" y="221"/>
                    <a:pt x="269" y="221"/>
                    <a:pt x="269" y="221"/>
                  </a:cubicBezTo>
                  <a:cubicBezTo>
                    <a:pt x="273" y="221"/>
                    <a:pt x="277" y="218"/>
                    <a:pt x="277" y="214"/>
                  </a:cubicBezTo>
                  <a:cubicBezTo>
                    <a:pt x="303" y="8"/>
                    <a:pt x="303" y="8"/>
                    <a:pt x="303" y="8"/>
                  </a:cubicBezTo>
                  <a:cubicBezTo>
                    <a:pt x="303" y="4"/>
                    <a:pt x="300" y="0"/>
                    <a:pt x="2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2" name="Freeform 410"/>
            <p:cNvSpPr>
              <a:spLocks/>
            </p:cNvSpPr>
            <p:nvPr/>
          </p:nvSpPr>
          <p:spPr bwMode="auto">
            <a:xfrm>
              <a:off x="1348089" y="3322055"/>
              <a:ext cx="1133729" cy="223344"/>
            </a:xfrm>
            <a:custGeom>
              <a:avLst/>
              <a:gdLst>
                <a:gd name="T0" fmla="*/ 319 w 326"/>
                <a:gd name="T1" fmla="*/ 0 h 64"/>
                <a:gd name="T2" fmla="*/ 8 w 326"/>
                <a:gd name="T3" fmla="*/ 0 h 64"/>
                <a:gd name="T4" fmla="*/ 0 w 326"/>
                <a:gd name="T5" fmla="*/ 8 h 64"/>
                <a:gd name="T6" fmla="*/ 0 w 326"/>
                <a:gd name="T7" fmla="*/ 57 h 64"/>
                <a:gd name="T8" fmla="*/ 8 w 326"/>
                <a:gd name="T9" fmla="*/ 64 h 64"/>
                <a:gd name="T10" fmla="*/ 319 w 326"/>
                <a:gd name="T11" fmla="*/ 64 h 64"/>
                <a:gd name="T12" fmla="*/ 326 w 326"/>
                <a:gd name="T13" fmla="*/ 57 h 64"/>
                <a:gd name="T14" fmla="*/ 326 w 326"/>
                <a:gd name="T15" fmla="*/ 8 h 64"/>
                <a:gd name="T16" fmla="*/ 319 w 326"/>
                <a:gd name="T1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64">
                  <a:moveTo>
                    <a:pt x="31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4" y="64"/>
                    <a:pt x="8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23" y="64"/>
                    <a:pt x="326" y="61"/>
                    <a:pt x="326" y="57"/>
                  </a:cubicBezTo>
                  <a:cubicBezTo>
                    <a:pt x="326" y="8"/>
                    <a:pt x="326" y="8"/>
                    <a:pt x="326" y="8"/>
                  </a:cubicBezTo>
                  <a:cubicBezTo>
                    <a:pt x="326" y="4"/>
                    <a:pt x="323" y="0"/>
                    <a:pt x="31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3" name="Freeform 78"/>
            <p:cNvSpPr>
              <a:spLocks noChangeArrowheads="1"/>
            </p:cNvSpPr>
            <p:nvPr/>
          </p:nvSpPr>
          <p:spPr bwMode="auto">
            <a:xfrm>
              <a:off x="1758098" y="3724461"/>
              <a:ext cx="317963" cy="323640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622267" y="2123999"/>
            <a:ext cx="1127824" cy="2146731"/>
            <a:chOff x="7622267" y="2123999"/>
            <a:chExt cx="1127824" cy="2146730"/>
          </a:xfrm>
        </p:grpSpPr>
        <p:sp>
          <p:nvSpPr>
            <p:cNvPr id="77" name="Rectangle 251"/>
            <p:cNvSpPr>
              <a:spLocks noChangeArrowheads="1"/>
            </p:cNvSpPr>
            <p:nvPr/>
          </p:nvSpPr>
          <p:spPr bwMode="auto">
            <a:xfrm>
              <a:off x="8145775" y="2201295"/>
              <a:ext cx="80811" cy="1001339"/>
            </a:xfrm>
            <a:prstGeom prst="rect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8" name="Rectangle 252"/>
            <p:cNvSpPr>
              <a:spLocks noChangeArrowheads="1"/>
            </p:cNvSpPr>
            <p:nvPr/>
          </p:nvSpPr>
          <p:spPr bwMode="auto">
            <a:xfrm>
              <a:off x="8145775" y="2201295"/>
              <a:ext cx="80811" cy="10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9" name="Freeform 253"/>
            <p:cNvSpPr>
              <a:spLocks/>
            </p:cNvSpPr>
            <p:nvPr/>
          </p:nvSpPr>
          <p:spPr bwMode="auto">
            <a:xfrm>
              <a:off x="8145775" y="2123999"/>
              <a:ext cx="80811" cy="77296"/>
            </a:xfrm>
            <a:custGeom>
              <a:avLst/>
              <a:gdLst>
                <a:gd name="T0" fmla="*/ 18 w 23"/>
                <a:gd name="T1" fmla="*/ 0 h 22"/>
                <a:gd name="T2" fmla="*/ 7 w 23"/>
                <a:gd name="T3" fmla="*/ 0 h 22"/>
                <a:gd name="T4" fmla="*/ 0 w 23"/>
                <a:gd name="T5" fmla="*/ 22 h 22"/>
                <a:gd name="T6" fmla="*/ 23 w 23"/>
                <a:gd name="T7" fmla="*/ 22 h 22"/>
                <a:gd name="T8" fmla="*/ 18 w 2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8" y="0"/>
                  </a:moveTo>
                  <a:lnTo>
                    <a:pt x="7" y="0"/>
                  </a:lnTo>
                  <a:lnTo>
                    <a:pt x="0" y="22"/>
                  </a:lnTo>
                  <a:lnTo>
                    <a:pt x="23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9C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Freeform 254"/>
            <p:cNvSpPr>
              <a:spLocks/>
            </p:cNvSpPr>
            <p:nvPr/>
          </p:nvSpPr>
          <p:spPr bwMode="auto">
            <a:xfrm>
              <a:off x="8226583" y="2261025"/>
              <a:ext cx="295131" cy="207296"/>
            </a:xfrm>
            <a:custGeom>
              <a:avLst/>
              <a:gdLst>
                <a:gd name="T0" fmla="*/ 51 w 51"/>
                <a:gd name="T1" fmla="*/ 18 h 36"/>
                <a:gd name="T2" fmla="*/ 29 w 51"/>
                <a:gd name="T3" fmla="*/ 36 h 36"/>
                <a:gd name="T4" fmla="*/ 0 w 51"/>
                <a:gd name="T5" fmla="*/ 18 h 36"/>
                <a:gd name="T6" fmla="*/ 29 w 51"/>
                <a:gd name="T7" fmla="*/ 0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cubicBezTo>
                    <a:pt x="51" y="28"/>
                    <a:pt x="43" y="36"/>
                    <a:pt x="29" y="36"/>
                  </a:cubicBezTo>
                  <a:cubicBezTo>
                    <a:pt x="12" y="36"/>
                    <a:pt x="0" y="18"/>
                    <a:pt x="0" y="18"/>
                  </a:cubicBezTo>
                  <a:cubicBezTo>
                    <a:pt x="0" y="18"/>
                    <a:pt x="12" y="0"/>
                    <a:pt x="29" y="0"/>
                  </a:cubicBezTo>
                  <a:cubicBezTo>
                    <a:pt x="43" y="0"/>
                    <a:pt x="51" y="8"/>
                    <a:pt x="51" y="18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1" name="Freeform 255"/>
            <p:cNvSpPr>
              <a:spLocks/>
            </p:cNvSpPr>
            <p:nvPr/>
          </p:nvSpPr>
          <p:spPr bwMode="auto">
            <a:xfrm>
              <a:off x="8226583" y="2261025"/>
              <a:ext cx="295131" cy="101892"/>
            </a:xfrm>
            <a:custGeom>
              <a:avLst/>
              <a:gdLst>
                <a:gd name="T0" fmla="*/ 29 w 51"/>
                <a:gd name="T1" fmla="*/ 0 h 18"/>
                <a:gd name="T2" fmla="*/ 0 w 51"/>
                <a:gd name="T3" fmla="*/ 18 h 18"/>
                <a:gd name="T4" fmla="*/ 51 w 51"/>
                <a:gd name="T5" fmla="*/ 18 h 18"/>
                <a:gd name="T6" fmla="*/ 29 w 51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8">
                  <a:moveTo>
                    <a:pt x="29" y="0"/>
                  </a:moveTo>
                  <a:cubicBezTo>
                    <a:pt x="12" y="0"/>
                    <a:pt x="0" y="18"/>
                    <a:pt x="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8"/>
                    <a:pt x="43" y="0"/>
                    <a:pt x="2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" name="Freeform 256"/>
            <p:cNvSpPr>
              <a:spLocks/>
            </p:cNvSpPr>
            <p:nvPr/>
          </p:nvSpPr>
          <p:spPr bwMode="auto">
            <a:xfrm>
              <a:off x="7854156" y="2261025"/>
              <a:ext cx="291619" cy="207296"/>
            </a:xfrm>
            <a:custGeom>
              <a:avLst/>
              <a:gdLst>
                <a:gd name="T0" fmla="*/ 0 w 51"/>
                <a:gd name="T1" fmla="*/ 18 h 36"/>
                <a:gd name="T2" fmla="*/ 22 w 51"/>
                <a:gd name="T3" fmla="*/ 36 h 36"/>
                <a:gd name="T4" fmla="*/ 51 w 51"/>
                <a:gd name="T5" fmla="*/ 18 h 36"/>
                <a:gd name="T6" fmla="*/ 22 w 51"/>
                <a:gd name="T7" fmla="*/ 0 h 36"/>
                <a:gd name="T8" fmla="*/ 0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0" y="18"/>
                  </a:moveTo>
                  <a:cubicBezTo>
                    <a:pt x="0" y="28"/>
                    <a:pt x="8" y="36"/>
                    <a:pt x="22" y="36"/>
                  </a:cubicBezTo>
                  <a:cubicBezTo>
                    <a:pt x="40" y="36"/>
                    <a:pt x="51" y="18"/>
                    <a:pt x="51" y="18"/>
                  </a:cubicBezTo>
                  <a:cubicBezTo>
                    <a:pt x="51" y="18"/>
                    <a:pt x="40" y="0"/>
                    <a:pt x="22" y="0"/>
                  </a:cubicBezTo>
                  <a:cubicBezTo>
                    <a:pt x="8" y="0"/>
                    <a:pt x="0" y="8"/>
                    <a:pt x="0" y="18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3" name="Freeform 257"/>
            <p:cNvSpPr>
              <a:spLocks/>
            </p:cNvSpPr>
            <p:nvPr/>
          </p:nvSpPr>
          <p:spPr bwMode="auto">
            <a:xfrm>
              <a:off x="7854156" y="2261025"/>
              <a:ext cx="291619" cy="101892"/>
            </a:xfrm>
            <a:custGeom>
              <a:avLst/>
              <a:gdLst>
                <a:gd name="T0" fmla="*/ 22 w 51"/>
                <a:gd name="T1" fmla="*/ 0 h 18"/>
                <a:gd name="T2" fmla="*/ 0 w 51"/>
                <a:gd name="T3" fmla="*/ 18 h 18"/>
                <a:gd name="T4" fmla="*/ 51 w 51"/>
                <a:gd name="T5" fmla="*/ 18 h 18"/>
                <a:gd name="T6" fmla="*/ 22 w 51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8">
                  <a:moveTo>
                    <a:pt x="22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40" y="0"/>
                    <a:pt x="22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Freeform 258"/>
            <p:cNvSpPr>
              <a:spLocks/>
            </p:cNvSpPr>
            <p:nvPr/>
          </p:nvSpPr>
          <p:spPr bwMode="auto">
            <a:xfrm>
              <a:off x="8226583" y="2570211"/>
              <a:ext cx="389996" cy="270538"/>
            </a:xfrm>
            <a:custGeom>
              <a:avLst/>
              <a:gdLst>
                <a:gd name="T0" fmla="*/ 68 w 68"/>
                <a:gd name="T1" fmla="*/ 24 h 47"/>
                <a:gd name="T2" fmla="*/ 39 w 68"/>
                <a:gd name="T3" fmla="*/ 47 h 47"/>
                <a:gd name="T4" fmla="*/ 0 w 68"/>
                <a:gd name="T5" fmla="*/ 24 h 47"/>
                <a:gd name="T6" fmla="*/ 39 w 68"/>
                <a:gd name="T7" fmla="*/ 0 h 47"/>
                <a:gd name="T8" fmla="*/ 68 w 68"/>
                <a:gd name="T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7">
                  <a:moveTo>
                    <a:pt x="68" y="24"/>
                  </a:moveTo>
                  <a:cubicBezTo>
                    <a:pt x="68" y="37"/>
                    <a:pt x="58" y="47"/>
                    <a:pt x="39" y="47"/>
                  </a:cubicBezTo>
                  <a:cubicBezTo>
                    <a:pt x="16" y="47"/>
                    <a:pt x="0" y="24"/>
                    <a:pt x="0" y="24"/>
                  </a:cubicBezTo>
                  <a:cubicBezTo>
                    <a:pt x="0" y="24"/>
                    <a:pt x="16" y="0"/>
                    <a:pt x="39" y="0"/>
                  </a:cubicBezTo>
                  <a:cubicBezTo>
                    <a:pt x="58" y="0"/>
                    <a:pt x="68" y="10"/>
                    <a:pt x="68" y="24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5" name="Freeform 259"/>
            <p:cNvSpPr>
              <a:spLocks/>
            </p:cNvSpPr>
            <p:nvPr/>
          </p:nvSpPr>
          <p:spPr bwMode="auto">
            <a:xfrm>
              <a:off x="8226583" y="2570211"/>
              <a:ext cx="389996" cy="137026"/>
            </a:xfrm>
            <a:custGeom>
              <a:avLst/>
              <a:gdLst>
                <a:gd name="T0" fmla="*/ 39 w 68"/>
                <a:gd name="T1" fmla="*/ 0 h 24"/>
                <a:gd name="T2" fmla="*/ 0 w 68"/>
                <a:gd name="T3" fmla="*/ 24 h 24"/>
                <a:gd name="T4" fmla="*/ 68 w 68"/>
                <a:gd name="T5" fmla="*/ 24 h 24"/>
                <a:gd name="T6" fmla="*/ 68 w 68"/>
                <a:gd name="T7" fmla="*/ 24 h 24"/>
                <a:gd name="T8" fmla="*/ 39 w 68"/>
                <a:gd name="T9" fmla="*/ 0 h 24"/>
                <a:gd name="T10" fmla="*/ 39 w 68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24">
                  <a:moveTo>
                    <a:pt x="39" y="0"/>
                  </a:moveTo>
                  <a:cubicBezTo>
                    <a:pt x="16" y="0"/>
                    <a:pt x="0" y="24"/>
                    <a:pt x="0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11"/>
                    <a:pt x="58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6" name="Freeform 260"/>
            <p:cNvSpPr>
              <a:spLocks/>
            </p:cNvSpPr>
            <p:nvPr/>
          </p:nvSpPr>
          <p:spPr bwMode="auto">
            <a:xfrm>
              <a:off x="7762806" y="2570211"/>
              <a:ext cx="382969" cy="270538"/>
            </a:xfrm>
            <a:custGeom>
              <a:avLst/>
              <a:gdLst>
                <a:gd name="T0" fmla="*/ 0 w 67"/>
                <a:gd name="T1" fmla="*/ 24 h 47"/>
                <a:gd name="T2" fmla="*/ 28 w 67"/>
                <a:gd name="T3" fmla="*/ 47 h 47"/>
                <a:gd name="T4" fmla="*/ 67 w 67"/>
                <a:gd name="T5" fmla="*/ 24 h 47"/>
                <a:gd name="T6" fmla="*/ 28 w 67"/>
                <a:gd name="T7" fmla="*/ 0 h 47"/>
                <a:gd name="T8" fmla="*/ 0 w 67"/>
                <a:gd name="T9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7">
                  <a:moveTo>
                    <a:pt x="0" y="24"/>
                  </a:moveTo>
                  <a:cubicBezTo>
                    <a:pt x="0" y="37"/>
                    <a:pt x="10" y="47"/>
                    <a:pt x="28" y="47"/>
                  </a:cubicBezTo>
                  <a:cubicBezTo>
                    <a:pt x="52" y="47"/>
                    <a:pt x="67" y="24"/>
                    <a:pt x="67" y="24"/>
                  </a:cubicBezTo>
                  <a:cubicBezTo>
                    <a:pt x="67" y="24"/>
                    <a:pt x="52" y="0"/>
                    <a:pt x="28" y="0"/>
                  </a:cubicBezTo>
                  <a:cubicBezTo>
                    <a:pt x="10" y="0"/>
                    <a:pt x="0" y="10"/>
                    <a:pt x="0" y="24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7" name="Freeform 261"/>
            <p:cNvSpPr>
              <a:spLocks/>
            </p:cNvSpPr>
            <p:nvPr/>
          </p:nvSpPr>
          <p:spPr bwMode="auto">
            <a:xfrm>
              <a:off x="7762806" y="2570211"/>
              <a:ext cx="382969" cy="137026"/>
            </a:xfrm>
            <a:custGeom>
              <a:avLst/>
              <a:gdLst>
                <a:gd name="T0" fmla="*/ 28 w 67"/>
                <a:gd name="T1" fmla="*/ 0 h 24"/>
                <a:gd name="T2" fmla="*/ 28 w 67"/>
                <a:gd name="T3" fmla="*/ 0 h 24"/>
                <a:gd name="T4" fmla="*/ 0 w 67"/>
                <a:gd name="T5" fmla="*/ 24 h 24"/>
                <a:gd name="T6" fmla="*/ 0 w 67"/>
                <a:gd name="T7" fmla="*/ 24 h 24"/>
                <a:gd name="T8" fmla="*/ 67 w 67"/>
                <a:gd name="T9" fmla="*/ 24 h 24"/>
                <a:gd name="T10" fmla="*/ 28 w 67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2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9" y="0"/>
                    <a:pt x="0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4"/>
                    <a:pt x="52" y="0"/>
                    <a:pt x="28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70" name="Group 24"/>
            <p:cNvGrpSpPr/>
            <p:nvPr/>
          </p:nvGrpSpPr>
          <p:grpSpPr>
            <a:xfrm>
              <a:off x="7773347" y="3149932"/>
              <a:ext cx="832693" cy="541076"/>
              <a:chOff x="6322979" y="2913636"/>
              <a:chExt cx="376238" cy="244476"/>
            </a:xfrm>
            <a:solidFill>
              <a:schemeClr val="tx2">
                <a:lumMod val="75000"/>
              </a:schemeClr>
            </a:solidFill>
          </p:grpSpPr>
          <p:sp>
            <p:nvSpPr>
              <p:cNvPr id="92" name="Freeform 262"/>
              <p:cNvSpPr>
                <a:spLocks/>
              </p:cNvSpPr>
              <p:nvPr/>
            </p:nvSpPr>
            <p:spPr bwMode="auto">
              <a:xfrm>
                <a:off x="6322979" y="2913636"/>
                <a:ext cx="376238" cy="225425"/>
              </a:xfrm>
              <a:custGeom>
                <a:avLst/>
                <a:gdLst>
                  <a:gd name="T0" fmla="*/ 117 w 145"/>
                  <a:gd name="T1" fmla="*/ 22 h 87"/>
                  <a:gd name="T2" fmla="*/ 107 w 145"/>
                  <a:gd name="T3" fmla="*/ 24 h 87"/>
                  <a:gd name="T4" fmla="*/ 71 w 145"/>
                  <a:gd name="T5" fmla="*/ 0 h 87"/>
                  <a:gd name="T6" fmla="*/ 38 w 145"/>
                  <a:gd name="T7" fmla="*/ 19 h 87"/>
                  <a:gd name="T8" fmla="*/ 33 w 145"/>
                  <a:gd name="T9" fmla="*/ 19 h 87"/>
                  <a:gd name="T10" fmla="*/ 0 w 145"/>
                  <a:gd name="T11" fmla="*/ 53 h 87"/>
                  <a:gd name="T12" fmla="*/ 33 w 145"/>
                  <a:gd name="T13" fmla="*/ 87 h 87"/>
                  <a:gd name="T14" fmla="*/ 58 w 145"/>
                  <a:gd name="T15" fmla="*/ 75 h 87"/>
                  <a:gd name="T16" fmla="*/ 71 w 145"/>
                  <a:gd name="T17" fmla="*/ 77 h 87"/>
                  <a:gd name="T18" fmla="*/ 96 w 145"/>
                  <a:gd name="T19" fmla="*/ 68 h 87"/>
                  <a:gd name="T20" fmla="*/ 117 w 145"/>
                  <a:gd name="T21" fmla="*/ 77 h 87"/>
                  <a:gd name="T22" fmla="*/ 145 w 145"/>
                  <a:gd name="T23" fmla="*/ 50 h 87"/>
                  <a:gd name="T24" fmla="*/ 117 w 145"/>
                  <a:gd name="T25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87">
                    <a:moveTo>
                      <a:pt x="117" y="22"/>
                    </a:moveTo>
                    <a:cubicBezTo>
                      <a:pt x="114" y="22"/>
                      <a:pt x="110" y="23"/>
                      <a:pt x="107" y="24"/>
                    </a:cubicBezTo>
                    <a:cubicBezTo>
                      <a:pt x="101" y="10"/>
                      <a:pt x="87" y="0"/>
                      <a:pt x="71" y="0"/>
                    </a:cubicBezTo>
                    <a:cubicBezTo>
                      <a:pt x="57" y="0"/>
                      <a:pt x="45" y="8"/>
                      <a:pt x="38" y="19"/>
                    </a:cubicBezTo>
                    <a:cubicBezTo>
                      <a:pt x="36" y="19"/>
                      <a:pt x="35" y="19"/>
                      <a:pt x="33" y="19"/>
                    </a:cubicBezTo>
                    <a:cubicBezTo>
                      <a:pt x="15" y="19"/>
                      <a:pt x="0" y="34"/>
                      <a:pt x="0" y="53"/>
                    </a:cubicBezTo>
                    <a:cubicBezTo>
                      <a:pt x="0" y="71"/>
                      <a:pt x="15" y="87"/>
                      <a:pt x="33" y="87"/>
                    </a:cubicBezTo>
                    <a:cubicBezTo>
                      <a:pt x="43" y="87"/>
                      <a:pt x="52" y="82"/>
                      <a:pt x="58" y="75"/>
                    </a:cubicBezTo>
                    <a:cubicBezTo>
                      <a:pt x="62" y="77"/>
                      <a:pt x="67" y="77"/>
                      <a:pt x="71" y="77"/>
                    </a:cubicBezTo>
                    <a:cubicBezTo>
                      <a:pt x="81" y="77"/>
                      <a:pt x="90" y="74"/>
                      <a:pt x="96" y="68"/>
                    </a:cubicBezTo>
                    <a:cubicBezTo>
                      <a:pt x="102" y="74"/>
                      <a:pt x="109" y="77"/>
                      <a:pt x="117" y="77"/>
                    </a:cubicBezTo>
                    <a:cubicBezTo>
                      <a:pt x="133" y="77"/>
                      <a:pt x="145" y="65"/>
                      <a:pt x="145" y="50"/>
                    </a:cubicBezTo>
                    <a:cubicBezTo>
                      <a:pt x="145" y="34"/>
                      <a:pt x="133" y="22"/>
                      <a:pt x="11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3" name="Oval 263"/>
              <p:cNvSpPr>
                <a:spLocks noChangeArrowheads="1"/>
              </p:cNvSpPr>
              <p:nvPr/>
            </p:nvSpPr>
            <p:spPr bwMode="auto">
              <a:xfrm>
                <a:off x="6462679" y="2981899"/>
                <a:ext cx="176213" cy="176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89" name="Freeform 264"/>
            <p:cNvSpPr>
              <a:spLocks/>
            </p:cNvSpPr>
            <p:nvPr/>
          </p:nvSpPr>
          <p:spPr bwMode="auto">
            <a:xfrm>
              <a:off x="7664429" y="3504793"/>
              <a:ext cx="1050528" cy="765936"/>
            </a:xfrm>
            <a:custGeom>
              <a:avLst/>
              <a:gdLst>
                <a:gd name="T0" fmla="*/ 178 w 183"/>
                <a:gd name="T1" fmla="*/ 0 h 133"/>
                <a:gd name="T2" fmla="*/ 4 w 183"/>
                <a:gd name="T3" fmla="*/ 0 h 133"/>
                <a:gd name="T4" fmla="*/ 0 w 183"/>
                <a:gd name="T5" fmla="*/ 4 h 133"/>
                <a:gd name="T6" fmla="*/ 15 w 183"/>
                <a:gd name="T7" fmla="*/ 128 h 133"/>
                <a:gd name="T8" fmla="*/ 20 w 183"/>
                <a:gd name="T9" fmla="*/ 133 h 133"/>
                <a:gd name="T10" fmla="*/ 162 w 183"/>
                <a:gd name="T11" fmla="*/ 133 h 133"/>
                <a:gd name="T12" fmla="*/ 167 w 183"/>
                <a:gd name="T13" fmla="*/ 128 h 133"/>
                <a:gd name="T14" fmla="*/ 182 w 183"/>
                <a:gd name="T15" fmla="*/ 4 h 133"/>
                <a:gd name="T16" fmla="*/ 178 w 183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33">
                  <a:moveTo>
                    <a:pt x="17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6" y="131"/>
                    <a:pt x="18" y="133"/>
                    <a:pt x="20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7" y="131"/>
                    <a:pt x="167" y="128"/>
                  </a:cubicBezTo>
                  <a:cubicBezTo>
                    <a:pt x="182" y="4"/>
                    <a:pt x="182" y="4"/>
                    <a:pt x="182" y="4"/>
                  </a:cubicBezTo>
                  <a:cubicBezTo>
                    <a:pt x="183" y="2"/>
                    <a:pt x="181" y="0"/>
                    <a:pt x="1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0" name="Freeform 265"/>
            <p:cNvSpPr>
              <a:spLocks/>
            </p:cNvSpPr>
            <p:nvPr/>
          </p:nvSpPr>
          <p:spPr bwMode="auto">
            <a:xfrm>
              <a:off x="7622267" y="3322093"/>
              <a:ext cx="1127824" cy="224862"/>
            </a:xfrm>
            <a:custGeom>
              <a:avLst/>
              <a:gdLst>
                <a:gd name="T0" fmla="*/ 192 w 196"/>
                <a:gd name="T1" fmla="*/ 0 h 39"/>
                <a:gd name="T2" fmla="*/ 4 w 196"/>
                <a:gd name="T3" fmla="*/ 0 h 39"/>
                <a:gd name="T4" fmla="*/ 0 w 196"/>
                <a:gd name="T5" fmla="*/ 5 h 39"/>
                <a:gd name="T6" fmla="*/ 0 w 196"/>
                <a:gd name="T7" fmla="*/ 35 h 39"/>
                <a:gd name="T8" fmla="*/ 4 w 196"/>
                <a:gd name="T9" fmla="*/ 39 h 39"/>
                <a:gd name="T10" fmla="*/ 192 w 196"/>
                <a:gd name="T11" fmla="*/ 39 h 39"/>
                <a:gd name="T12" fmla="*/ 196 w 196"/>
                <a:gd name="T13" fmla="*/ 35 h 39"/>
                <a:gd name="T14" fmla="*/ 196 w 196"/>
                <a:gd name="T15" fmla="*/ 5 h 39"/>
                <a:gd name="T16" fmla="*/ 192 w 196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">
                  <a:moveTo>
                    <a:pt x="1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4" y="39"/>
                    <a:pt x="196" y="37"/>
                    <a:pt x="196" y="3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6" y="3"/>
                    <a:pt x="194" y="0"/>
                    <a:pt x="19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Freeform 116"/>
            <p:cNvSpPr>
              <a:spLocks noChangeArrowheads="1"/>
            </p:cNvSpPr>
            <p:nvPr/>
          </p:nvSpPr>
          <p:spPr bwMode="auto">
            <a:xfrm>
              <a:off x="8010839" y="3701749"/>
              <a:ext cx="357709" cy="369065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6" name="Group 58"/>
          <p:cNvGrpSpPr/>
          <p:nvPr/>
        </p:nvGrpSpPr>
        <p:grpSpPr>
          <a:xfrm>
            <a:off x="5531672" y="2496426"/>
            <a:ext cx="1131336" cy="1774303"/>
            <a:chOff x="5531672" y="2496426"/>
            <a:chExt cx="1131336" cy="1774302"/>
          </a:xfrm>
        </p:grpSpPr>
        <p:sp>
          <p:nvSpPr>
            <p:cNvPr id="95" name="Rectangle 240"/>
            <p:cNvSpPr>
              <a:spLocks noChangeArrowheads="1"/>
            </p:cNvSpPr>
            <p:nvPr/>
          </p:nvSpPr>
          <p:spPr bwMode="auto">
            <a:xfrm>
              <a:off x="6062204" y="2577237"/>
              <a:ext cx="80811" cy="899448"/>
            </a:xfrm>
            <a:prstGeom prst="rect">
              <a:avLst/>
            </a:pr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6" name="Rectangle 241"/>
            <p:cNvSpPr>
              <a:spLocks noChangeArrowheads="1"/>
            </p:cNvSpPr>
            <p:nvPr/>
          </p:nvSpPr>
          <p:spPr bwMode="auto">
            <a:xfrm>
              <a:off x="6062204" y="2577237"/>
              <a:ext cx="80811" cy="899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7" name="Freeform 242"/>
            <p:cNvSpPr>
              <a:spLocks/>
            </p:cNvSpPr>
            <p:nvPr/>
          </p:nvSpPr>
          <p:spPr bwMode="auto">
            <a:xfrm>
              <a:off x="6062204" y="2496426"/>
              <a:ext cx="80811" cy="80811"/>
            </a:xfrm>
            <a:custGeom>
              <a:avLst/>
              <a:gdLst>
                <a:gd name="T0" fmla="*/ 16 w 23"/>
                <a:gd name="T1" fmla="*/ 0 h 23"/>
                <a:gd name="T2" fmla="*/ 6 w 23"/>
                <a:gd name="T3" fmla="*/ 0 h 23"/>
                <a:gd name="T4" fmla="*/ 0 w 23"/>
                <a:gd name="T5" fmla="*/ 23 h 23"/>
                <a:gd name="T6" fmla="*/ 23 w 23"/>
                <a:gd name="T7" fmla="*/ 23 h 23"/>
                <a:gd name="T8" fmla="*/ 16 w 23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0"/>
                  </a:moveTo>
                  <a:lnTo>
                    <a:pt x="6" y="0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9C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8" name="Freeform 243"/>
            <p:cNvSpPr>
              <a:spLocks/>
            </p:cNvSpPr>
            <p:nvPr/>
          </p:nvSpPr>
          <p:spPr bwMode="auto">
            <a:xfrm>
              <a:off x="6143015" y="2640479"/>
              <a:ext cx="291619" cy="200269"/>
            </a:xfrm>
            <a:custGeom>
              <a:avLst/>
              <a:gdLst>
                <a:gd name="T0" fmla="*/ 51 w 51"/>
                <a:gd name="T1" fmla="*/ 17 h 35"/>
                <a:gd name="T2" fmla="*/ 29 w 51"/>
                <a:gd name="T3" fmla="*/ 35 h 35"/>
                <a:gd name="T4" fmla="*/ 0 w 51"/>
                <a:gd name="T5" fmla="*/ 17 h 35"/>
                <a:gd name="T6" fmla="*/ 29 w 51"/>
                <a:gd name="T7" fmla="*/ 0 h 35"/>
                <a:gd name="T8" fmla="*/ 51 w 5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51" y="17"/>
                  </a:moveTo>
                  <a:cubicBezTo>
                    <a:pt x="51" y="27"/>
                    <a:pt x="43" y="35"/>
                    <a:pt x="29" y="35"/>
                  </a:cubicBezTo>
                  <a:cubicBezTo>
                    <a:pt x="12" y="35"/>
                    <a:pt x="0" y="17"/>
                    <a:pt x="0" y="17"/>
                  </a:cubicBezTo>
                  <a:cubicBezTo>
                    <a:pt x="0" y="17"/>
                    <a:pt x="12" y="0"/>
                    <a:pt x="29" y="0"/>
                  </a:cubicBezTo>
                  <a:cubicBezTo>
                    <a:pt x="43" y="0"/>
                    <a:pt x="51" y="8"/>
                    <a:pt x="51" y="17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9" name="Freeform 244"/>
            <p:cNvSpPr>
              <a:spLocks/>
            </p:cNvSpPr>
            <p:nvPr/>
          </p:nvSpPr>
          <p:spPr bwMode="auto">
            <a:xfrm>
              <a:off x="6143015" y="2640479"/>
              <a:ext cx="291619" cy="94865"/>
            </a:xfrm>
            <a:custGeom>
              <a:avLst/>
              <a:gdLst>
                <a:gd name="T0" fmla="*/ 29 w 51"/>
                <a:gd name="T1" fmla="*/ 0 h 17"/>
                <a:gd name="T2" fmla="*/ 0 w 51"/>
                <a:gd name="T3" fmla="*/ 17 h 17"/>
                <a:gd name="T4" fmla="*/ 51 w 51"/>
                <a:gd name="T5" fmla="*/ 17 h 17"/>
                <a:gd name="T6" fmla="*/ 29 w 5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7">
                  <a:moveTo>
                    <a:pt x="29" y="0"/>
                  </a:moveTo>
                  <a:cubicBezTo>
                    <a:pt x="12" y="0"/>
                    <a:pt x="0" y="17"/>
                    <a:pt x="0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8"/>
                    <a:pt x="43" y="0"/>
                    <a:pt x="29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0" name="Freeform 245"/>
            <p:cNvSpPr>
              <a:spLocks/>
            </p:cNvSpPr>
            <p:nvPr/>
          </p:nvSpPr>
          <p:spPr bwMode="auto">
            <a:xfrm>
              <a:off x="5767073" y="2640479"/>
              <a:ext cx="295131" cy="200269"/>
            </a:xfrm>
            <a:custGeom>
              <a:avLst/>
              <a:gdLst>
                <a:gd name="T0" fmla="*/ 0 w 51"/>
                <a:gd name="T1" fmla="*/ 17 h 35"/>
                <a:gd name="T2" fmla="*/ 22 w 51"/>
                <a:gd name="T3" fmla="*/ 35 h 35"/>
                <a:gd name="T4" fmla="*/ 51 w 51"/>
                <a:gd name="T5" fmla="*/ 17 h 35"/>
                <a:gd name="T6" fmla="*/ 22 w 51"/>
                <a:gd name="T7" fmla="*/ 0 h 35"/>
                <a:gd name="T8" fmla="*/ 0 w 51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5">
                  <a:moveTo>
                    <a:pt x="0" y="17"/>
                  </a:moveTo>
                  <a:cubicBezTo>
                    <a:pt x="0" y="27"/>
                    <a:pt x="8" y="35"/>
                    <a:pt x="22" y="35"/>
                  </a:cubicBezTo>
                  <a:cubicBezTo>
                    <a:pt x="39" y="35"/>
                    <a:pt x="51" y="17"/>
                    <a:pt x="51" y="17"/>
                  </a:cubicBezTo>
                  <a:cubicBezTo>
                    <a:pt x="51" y="17"/>
                    <a:pt x="39" y="0"/>
                    <a:pt x="22" y="0"/>
                  </a:cubicBezTo>
                  <a:cubicBezTo>
                    <a:pt x="8" y="0"/>
                    <a:pt x="0" y="8"/>
                    <a:pt x="0" y="17"/>
                  </a:cubicBezTo>
                </a:path>
              </a:pathLst>
            </a:custGeom>
            <a:solidFill>
              <a:srgbClr val="80C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1" name="Freeform 246"/>
            <p:cNvSpPr>
              <a:spLocks/>
            </p:cNvSpPr>
            <p:nvPr/>
          </p:nvSpPr>
          <p:spPr bwMode="auto">
            <a:xfrm>
              <a:off x="5767073" y="2640479"/>
              <a:ext cx="295131" cy="94865"/>
            </a:xfrm>
            <a:custGeom>
              <a:avLst/>
              <a:gdLst>
                <a:gd name="T0" fmla="*/ 22 w 51"/>
                <a:gd name="T1" fmla="*/ 0 h 17"/>
                <a:gd name="T2" fmla="*/ 0 w 51"/>
                <a:gd name="T3" fmla="*/ 17 h 17"/>
                <a:gd name="T4" fmla="*/ 51 w 51"/>
                <a:gd name="T5" fmla="*/ 17 h 17"/>
                <a:gd name="T6" fmla="*/ 22 w 51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7">
                  <a:moveTo>
                    <a:pt x="22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39" y="0"/>
                    <a:pt x="22" y="0"/>
                  </a:cubicBezTo>
                </a:path>
              </a:pathLst>
            </a:custGeom>
            <a:solidFill>
              <a:srgbClr val="79B9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88" name="Group 8"/>
            <p:cNvGrpSpPr/>
            <p:nvPr/>
          </p:nvGrpSpPr>
          <p:grpSpPr>
            <a:xfrm>
              <a:off x="5682750" y="3149931"/>
              <a:ext cx="839719" cy="541076"/>
              <a:chOff x="5489541" y="2913636"/>
              <a:chExt cx="379413" cy="244476"/>
            </a:xfrm>
            <a:solidFill>
              <a:schemeClr val="tx2">
                <a:lumMod val="75000"/>
              </a:schemeClr>
            </a:solidFill>
          </p:grpSpPr>
          <p:sp>
            <p:nvSpPr>
              <p:cNvPr id="106" name="Freeform 247"/>
              <p:cNvSpPr>
                <a:spLocks/>
              </p:cNvSpPr>
              <p:nvPr/>
            </p:nvSpPr>
            <p:spPr bwMode="auto">
              <a:xfrm>
                <a:off x="5489541" y="2913636"/>
                <a:ext cx="379413" cy="225425"/>
              </a:xfrm>
              <a:custGeom>
                <a:avLst/>
                <a:gdLst>
                  <a:gd name="T0" fmla="*/ 118 w 146"/>
                  <a:gd name="T1" fmla="*/ 22 h 87"/>
                  <a:gd name="T2" fmla="*/ 107 w 146"/>
                  <a:gd name="T3" fmla="*/ 24 h 87"/>
                  <a:gd name="T4" fmla="*/ 72 w 146"/>
                  <a:gd name="T5" fmla="*/ 0 h 87"/>
                  <a:gd name="T6" fmla="*/ 39 w 146"/>
                  <a:gd name="T7" fmla="*/ 19 h 87"/>
                  <a:gd name="T8" fmla="*/ 34 w 146"/>
                  <a:gd name="T9" fmla="*/ 19 h 87"/>
                  <a:gd name="T10" fmla="*/ 0 w 146"/>
                  <a:gd name="T11" fmla="*/ 53 h 87"/>
                  <a:gd name="T12" fmla="*/ 34 w 146"/>
                  <a:gd name="T13" fmla="*/ 87 h 87"/>
                  <a:gd name="T14" fmla="*/ 59 w 146"/>
                  <a:gd name="T15" fmla="*/ 75 h 87"/>
                  <a:gd name="T16" fmla="*/ 72 w 146"/>
                  <a:gd name="T17" fmla="*/ 77 h 87"/>
                  <a:gd name="T18" fmla="*/ 97 w 146"/>
                  <a:gd name="T19" fmla="*/ 68 h 87"/>
                  <a:gd name="T20" fmla="*/ 118 w 146"/>
                  <a:gd name="T21" fmla="*/ 77 h 87"/>
                  <a:gd name="T22" fmla="*/ 146 w 146"/>
                  <a:gd name="T23" fmla="*/ 50 h 87"/>
                  <a:gd name="T24" fmla="*/ 118 w 146"/>
                  <a:gd name="T25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6" h="87">
                    <a:moveTo>
                      <a:pt x="118" y="22"/>
                    </a:moveTo>
                    <a:cubicBezTo>
                      <a:pt x="114" y="22"/>
                      <a:pt x="111" y="23"/>
                      <a:pt x="107" y="24"/>
                    </a:cubicBezTo>
                    <a:cubicBezTo>
                      <a:pt x="102" y="10"/>
                      <a:pt x="88" y="0"/>
                      <a:pt x="72" y="0"/>
                    </a:cubicBezTo>
                    <a:cubicBezTo>
                      <a:pt x="58" y="0"/>
                      <a:pt x="45" y="8"/>
                      <a:pt x="39" y="19"/>
                    </a:cubicBezTo>
                    <a:cubicBezTo>
                      <a:pt x="37" y="19"/>
                      <a:pt x="35" y="19"/>
                      <a:pt x="34" y="19"/>
                    </a:cubicBezTo>
                    <a:cubicBezTo>
                      <a:pt x="15" y="19"/>
                      <a:pt x="0" y="34"/>
                      <a:pt x="0" y="53"/>
                    </a:cubicBezTo>
                    <a:cubicBezTo>
                      <a:pt x="0" y="71"/>
                      <a:pt x="15" y="87"/>
                      <a:pt x="34" y="87"/>
                    </a:cubicBezTo>
                    <a:cubicBezTo>
                      <a:pt x="44" y="87"/>
                      <a:pt x="53" y="82"/>
                      <a:pt x="59" y="75"/>
                    </a:cubicBezTo>
                    <a:cubicBezTo>
                      <a:pt x="63" y="77"/>
                      <a:pt x="67" y="77"/>
                      <a:pt x="72" y="77"/>
                    </a:cubicBezTo>
                    <a:cubicBezTo>
                      <a:pt x="81" y="77"/>
                      <a:pt x="90" y="74"/>
                      <a:pt x="97" y="68"/>
                    </a:cubicBezTo>
                    <a:cubicBezTo>
                      <a:pt x="102" y="74"/>
                      <a:pt x="110" y="77"/>
                      <a:pt x="118" y="77"/>
                    </a:cubicBezTo>
                    <a:cubicBezTo>
                      <a:pt x="133" y="77"/>
                      <a:pt x="146" y="65"/>
                      <a:pt x="146" y="50"/>
                    </a:cubicBezTo>
                    <a:cubicBezTo>
                      <a:pt x="146" y="34"/>
                      <a:pt x="133" y="22"/>
                      <a:pt x="11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7" name="Oval 248"/>
              <p:cNvSpPr>
                <a:spLocks noChangeArrowheads="1"/>
              </p:cNvSpPr>
              <p:nvPr/>
            </p:nvSpPr>
            <p:spPr bwMode="auto">
              <a:xfrm>
                <a:off x="5632416" y="2981899"/>
                <a:ext cx="176213" cy="176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3" name="Freeform 249"/>
            <p:cNvSpPr>
              <a:spLocks/>
            </p:cNvSpPr>
            <p:nvPr/>
          </p:nvSpPr>
          <p:spPr bwMode="auto">
            <a:xfrm>
              <a:off x="5573834" y="3504792"/>
              <a:ext cx="1050527" cy="765936"/>
            </a:xfrm>
            <a:custGeom>
              <a:avLst/>
              <a:gdLst>
                <a:gd name="T0" fmla="*/ 179 w 183"/>
                <a:gd name="T1" fmla="*/ 0 h 133"/>
                <a:gd name="T2" fmla="*/ 5 w 183"/>
                <a:gd name="T3" fmla="*/ 0 h 133"/>
                <a:gd name="T4" fmla="*/ 1 w 183"/>
                <a:gd name="T5" fmla="*/ 4 h 133"/>
                <a:gd name="T6" fmla="*/ 16 w 183"/>
                <a:gd name="T7" fmla="*/ 128 h 133"/>
                <a:gd name="T8" fmla="*/ 21 w 183"/>
                <a:gd name="T9" fmla="*/ 133 h 133"/>
                <a:gd name="T10" fmla="*/ 162 w 183"/>
                <a:gd name="T11" fmla="*/ 133 h 133"/>
                <a:gd name="T12" fmla="*/ 168 w 183"/>
                <a:gd name="T13" fmla="*/ 128 h 133"/>
                <a:gd name="T14" fmla="*/ 183 w 183"/>
                <a:gd name="T15" fmla="*/ 4 h 133"/>
                <a:gd name="T16" fmla="*/ 179 w 183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33">
                  <a:moveTo>
                    <a:pt x="17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1" y="4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6" y="131"/>
                    <a:pt x="18" y="133"/>
                    <a:pt x="2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5" y="133"/>
                    <a:pt x="167" y="131"/>
                    <a:pt x="168" y="128"/>
                  </a:cubicBezTo>
                  <a:cubicBezTo>
                    <a:pt x="183" y="4"/>
                    <a:pt x="183" y="4"/>
                    <a:pt x="183" y="4"/>
                  </a:cubicBezTo>
                  <a:cubicBezTo>
                    <a:pt x="183" y="2"/>
                    <a:pt x="181" y="0"/>
                    <a:pt x="1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4" name="Freeform 250"/>
            <p:cNvSpPr>
              <a:spLocks/>
            </p:cNvSpPr>
            <p:nvPr/>
          </p:nvSpPr>
          <p:spPr bwMode="auto">
            <a:xfrm>
              <a:off x="5531672" y="3322092"/>
              <a:ext cx="1131336" cy="224862"/>
            </a:xfrm>
            <a:custGeom>
              <a:avLst/>
              <a:gdLst>
                <a:gd name="T0" fmla="*/ 192 w 197"/>
                <a:gd name="T1" fmla="*/ 0 h 39"/>
                <a:gd name="T2" fmla="*/ 5 w 197"/>
                <a:gd name="T3" fmla="*/ 0 h 39"/>
                <a:gd name="T4" fmla="*/ 0 w 197"/>
                <a:gd name="T5" fmla="*/ 5 h 39"/>
                <a:gd name="T6" fmla="*/ 0 w 197"/>
                <a:gd name="T7" fmla="*/ 35 h 39"/>
                <a:gd name="T8" fmla="*/ 5 w 197"/>
                <a:gd name="T9" fmla="*/ 39 h 39"/>
                <a:gd name="T10" fmla="*/ 192 w 197"/>
                <a:gd name="T11" fmla="*/ 39 h 39"/>
                <a:gd name="T12" fmla="*/ 197 w 197"/>
                <a:gd name="T13" fmla="*/ 35 h 39"/>
                <a:gd name="T14" fmla="*/ 197 w 197"/>
                <a:gd name="T15" fmla="*/ 5 h 39"/>
                <a:gd name="T16" fmla="*/ 192 w 197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39">
                  <a:moveTo>
                    <a:pt x="192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3" y="39"/>
                    <a:pt x="5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5" y="39"/>
                    <a:pt x="197" y="37"/>
                    <a:pt x="197" y="3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3"/>
                    <a:pt x="195" y="0"/>
                    <a:pt x="19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Freeform 123"/>
            <p:cNvSpPr>
              <a:spLocks noChangeArrowheads="1"/>
            </p:cNvSpPr>
            <p:nvPr/>
          </p:nvSpPr>
          <p:spPr bwMode="auto">
            <a:xfrm>
              <a:off x="5917404" y="3700330"/>
              <a:ext cx="363386" cy="371902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108" name="Straight Connector 122"/>
          <p:cNvCxnSpPr/>
          <p:nvPr/>
        </p:nvCxnSpPr>
        <p:spPr>
          <a:xfrm>
            <a:off x="2267876" y="4744939"/>
            <a:ext cx="1348509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23"/>
          <p:cNvCxnSpPr/>
          <p:nvPr/>
        </p:nvCxnSpPr>
        <p:spPr>
          <a:xfrm>
            <a:off x="4369394" y="4744939"/>
            <a:ext cx="1348509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24"/>
          <p:cNvCxnSpPr/>
          <p:nvPr/>
        </p:nvCxnSpPr>
        <p:spPr>
          <a:xfrm>
            <a:off x="6471974" y="4744939"/>
            <a:ext cx="1348509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25"/>
          <p:cNvCxnSpPr/>
          <p:nvPr/>
        </p:nvCxnSpPr>
        <p:spPr>
          <a:xfrm>
            <a:off x="8568826" y="4744939"/>
            <a:ext cx="1348509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13" name="矩形 112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151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340">
        <p:fade/>
      </p:transition>
    </mc:Choice>
    <mc:Fallback xmlns="">
      <p:transition spd="med" advTm="103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11">
            <a:extLst>
              <a:ext uri="{FF2B5EF4-FFF2-40B4-BE49-F238E27FC236}">
                <a16:creationId xmlns:a16="http://schemas.microsoft.com/office/drawing/2014/main" xmlns="" id="{7A9ACE93-C723-482E-A6D9-32AA40E8E6E7}"/>
              </a:ext>
            </a:extLst>
          </p:cNvPr>
          <p:cNvSpPr txBox="1"/>
          <p:nvPr/>
        </p:nvSpPr>
        <p:spPr>
          <a:xfrm>
            <a:off x="7865201" y="2683047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D5E0FA4-B8C3-4FA4-B166-45285BD2377D}"/>
              </a:ext>
            </a:extLst>
          </p:cNvPr>
          <p:cNvSpPr/>
          <p:nvPr/>
        </p:nvSpPr>
        <p:spPr>
          <a:xfrm>
            <a:off x="7756672" y="2322606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文本框 111">
            <a:extLst>
              <a:ext uri="{FF2B5EF4-FFF2-40B4-BE49-F238E27FC236}">
                <a16:creationId xmlns:a16="http://schemas.microsoft.com/office/drawing/2014/main" xmlns="" id="{51027FA3-1F12-4181-9477-360BA4AC33DF}"/>
              </a:ext>
            </a:extLst>
          </p:cNvPr>
          <p:cNvSpPr txBox="1"/>
          <p:nvPr/>
        </p:nvSpPr>
        <p:spPr>
          <a:xfrm>
            <a:off x="7865201" y="4352716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931EA42-4B3C-4AFE-9BFA-BD6767C0AC9C}"/>
              </a:ext>
            </a:extLst>
          </p:cNvPr>
          <p:cNvSpPr/>
          <p:nvPr/>
        </p:nvSpPr>
        <p:spPr>
          <a:xfrm>
            <a:off x="7756672" y="3992275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7170" name="Picture 2" descr="C:\Users\Administrator\Desktop\读书\年轻人学生小孩 (156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4431" y="1214102"/>
            <a:ext cx="5244588" cy="4487619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8" name="矩形 7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111">
            <a:extLst>
              <a:ext uri="{FF2B5EF4-FFF2-40B4-BE49-F238E27FC236}">
                <a16:creationId xmlns:a16="http://schemas.microsoft.com/office/drawing/2014/main" xmlns="" id="{C828AD2A-4FF4-45E5-BEAA-4189A616B5B8}"/>
              </a:ext>
            </a:extLst>
          </p:cNvPr>
          <p:cNvSpPr txBox="1"/>
          <p:nvPr/>
        </p:nvSpPr>
        <p:spPr>
          <a:xfrm>
            <a:off x="7877807" y="266021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EA13C54-048D-455D-9CA0-647DB69B5A3B}"/>
              </a:ext>
            </a:extLst>
          </p:cNvPr>
          <p:cNvSpPr/>
          <p:nvPr/>
        </p:nvSpPr>
        <p:spPr>
          <a:xfrm>
            <a:off x="7769278" y="229977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文本框 111">
            <a:extLst>
              <a:ext uri="{FF2B5EF4-FFF2-40B4-BE49-F238E27FC236}">
                <a16:creationId xmlns:a16="http://schemas.microsoft.com/office/drawing/2014/main" xmlns="" id="{9F47224D-7122-45D1-ACE0-7FF32A44C10A}"/>
              </a:ext>
            </a:extLst>
          </p:cNvPr>
          <p:cNvSpPr txBox="1"/>
          <p:nvPr/>
        </p:nvSpPr>
        <p:spPr>
          <a:xfrm>
            <a:off x="7877807" y="433958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31EC2AF9-3EEC-4850-B51A-3B2002FD0A35}"/>
              </a:ext>
            </a:extLst>
          </p:cNvPr>
          <p:cNvSpPr/>
          <p:nvPr/>
        </p:nvSpPr>
        <p:spPr>
          <a:xfrm>
            <a:off x="7769278" y="397914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6" name="文本框 111">
            <a:extLst>
              <a:ext uri="{FF2B5EF4-FFF2-40B4-BE49-F238E27FC236}">
                <a16:creationId xmlns:a16="http://schemas.microsoft.com/office/drawing/2014/main" xmlns="" id="{1548782E-3E3A-413C-904E-C4E765C5902E}"/>
              </a:ext>
            </a:extLst>
          </p:cNvPr>
          <p:cNvSpPr txBox="1"/>
          <p:nvPr/>
        </p:nvSpPr>
        <p:spPr>
          <a:xfrm>
            <a:off x="1210133" y="274408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9C0733F2-28D0-4490-99A5-205265AC5216}"/>
              </a:ext>
            </a:extLst>
          </p:cNvPr>
          <p:cNvSpPr/>
          <p:nvPr/>
        </p:nvSpPr>
        <p:spPr>
          <a:xfrm>
            <a:off x="1101604" y="2383642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8" name="文本框 111">
            <a:extLst>
              <a:ext uri="{FF2B5EF4-FFF2-40B4-BE49-F238E27FC236}">
                <a16:creationId xmlns:a16="http://schemas.microsoft.com/office/drawing/2014/main" xmlns="" id="{8CF23AD1-EE1F-41FE-90CD-1BB70895A06D}"/>
              </a:ext>
            </a:extLst>
          </p:cNvPr>
          <p:cNvSpPr txBox="1"/>
          <p:nvPr/>
        </p:nvSpPr>
        <p:spPr>
          <a:xfrm>
            <a:off x="1210133" y="442345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9D7180A1-D62B-4E36-A5B3-2F0570FE40C2}"/>
              </a:ext>
            </a:extLst>
          </p:cNvPr>
          <p:cNvSpPr/>
          <p:nvPr/>
        </p:nvSpPr>
        <p:spPr>
          <a:xfrm>
            <a:off x="1101604" y="4063012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8195" name="Picture 3" descr="C:\Users\Administrator\Desktop\读书\3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5002" y="2180491"/>
            <a:ext cx="5693249" cy="3128475"/>
          </a:xfrm>
          <a:prstGeom prst="rect">
            <a:avLst/>
          </a:prstGeom>
          <a:noFill/>
        </p:spPr>
      </p:pic>
      <p:grpSp>
        <p:nvGrpSpPr>
          <p:cNvPr id="11" name="组合 10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2" name="矩形 1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组合 124">
            <a:extLst>
              <a:ext uri="{FF2B5EF4-FFF2-40B4-BE49-F238E27FC236}">
                <a16:creationId xmlns:a16="http://schemas.microsoft.com/office/drawing/2014/main" xmlns="" id="{A0D5B609-AE54-486E-A3F5-072116165A14}"/>
              </a:ext>
            </a:extLst>
          </p:cNvPr>
          <p:cNvGrpSpPr/>
          <p:nvPr/>
        </p:nvGrpSpPr>
        <p:grpSpPr>
          <a:xfrm>
            <a:off x="3609000" y="2789473"/>
            <a:ext cx="939824" cy="178243"/>
            <a:chOff x="3665538" y="4375150"/>
            <a:chExt cx="736600" cy="139700"/>
          </a:xfrm>
          <a:solidFill>
            <a:schemeClr val="accent2"/>
          </a:solidFill>
        </p:grpSpPr>
        <p:sp>
          <p:nvSpPr>
            <p:cNvPr id="126" name="Freeform 26">
              <a:extLst>
                <a:ext uri="{FF2B5EF4-FFF2-40B4-BE49-F238E27FC236}">
                  <a16:creationId xmlns:a16="http://schemas.microsoft.com/office/drawing/2014/main" xmlns="" id="{5E95A31A-8DB7-4A49-8CAE-8B1C8C5288CD}"/>
                </a:ext>
              </a:extLst>
            </p:cNvPr>
            <p:cNvSpPr/>
            <p:nvPr/>
          </p:nvSpPr>
          <p:spPr bwMode="auto">
            <a:xfrm>
              <a:off x="3665538" y="4375150"/>
              <a:ext cx="539750" cy="139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6" y="17"/>
                </a:cxn>
                <a:cxn ang="0">
                  <a:pos x="18" y="30"/>
                </a:cxn>
                <a:cxn ang="0">
                  <a:pos x="16" y="53"/>
                </a:cxn>
                <a:cxn ang="0">
                  <a:pos x="10" y="75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15" y="74"/>
                </a:cxn>
                <a:cxn ang="0">
                  <a:pos x="22" y="46"/>
                </a:cxn>
                <a:cxn ang="0">
                  <a:pos x="22" y="19"/>
                </a:cxn>
                <a:cxn ang="0">
                  <a:pos x="26" y="15"/>
                </a:cxn>
                <a:cxn ang="0">
                  <a:pos x="66" y="28"/>
                </a:cxn>
                <a:cxn ang="0">
                  <a:pos x="92" y="38"/>
                </a:cxn>
                <a:cxn ang="0">
                  <a:pos x="128" y="45"/>
                </a:cxn>
                <a:cxn ang="0">
                  <a:pos x="176" y="53"/>
                </a:cxn>
                <a:cxn ang="0">
                  <a:pos x="224" y="55"/>
                </a:cxn>
                <a:cxn ang="0">
                  <a:pos x="281" y="50"/>
                </a:cxn>
                <a:cxn ang="0">
                  <a:pos x="316" y="46"/>
                </a:cxn>
                <a:cxn ang="0">
                  <a:pos x="332" y="45"/>
                </a:cxn>
                <a:cxn ang="0">
                  <a:pos x="332" y="46"/>
                </a:cxn>
                <a:cxn ang="0">
                  <a:pos x="272" y="68"/>
                </a:cxn>
                <a:cxn ang="0">
                  <a:pos x="228" y="78"/>
                </a:cxn>
                <a:cxn ang="0">
                  <a:pos x="182" y="81"/>
                </a:cxn>
                <a:cxn ang="0">
                  <a:pos x="51" y="82"/>
                </a:cxn>
                <a:cxn ang="0">
                  <a:pos x="7" y="82"/>
                </a:cxn>
                <a:cxn ang="0">
                  <a:pos x="32" y="85"/>
                </a:cxn>
                <a:cxn ang="0">
                  <a:pos x="149" y="88"/>
                </a:cxn>
                <a:cxn ang="0">
                  <a:pos x="217" y="83"/>
                </a:cxn>
                <a:cxn ang="0">
                  <a:pos x="282" y="71"/>
                </a:cxn>
                <a:cxn ang="0">
                  <a:pos x="311" y="63"/>
                </a:cxn>
                <a:cxn ang="0">
                  <a:pos x="329" y="56"/>
                </a:cxn>
                <a:cxn ang="0">
                  <a:pos x="337" y="53"/>
                </a:cxn>
                <a:cxn ang="0">
                  <a:pos x="338" y="53"/>
                </a:cxn>
                <a:cxn ang="0">
                  <a:pos x="338" y="53"/>
                </a:cxn>
                <a:cxn ang="0">
                  <a:pos x="338" y="52"/>
                </a:cxn>
                <a:cxn ang="0">
                  <a:pos x="340" y="46"/>
                </a:cxn>
                <a:cxn ang="0">
                  <a:pos x="338" y="44"/>
                </a:cxn>
                <a:cxn ang="0">
                  <a:pos x="334" y="44"/>
                </a:cxn>
                <a:cxn ang="0">
                  <a:pos x="334" y="44"/>
                </a:cxn>
                <a:cxn ang="0">
                  <a:pos x="333" y="39"/>
                </a:cxn>
                <a:cxn ang="0">
                  <a:pos x="330" y="37"/>
                </a:cxn>
                <a:cxn ang="0">
                  <a:pos x="329" y="37"/>
                </a:cxn>
                <a:cxn ang="0">
                  <a:pos x="325" y="37"/>
                </a:cxn>
                <a:cxn ang="0">
                  <a:pos x="323" y="37"/>
                </a:cxn>
                <a:cxn ang="0">
                  <a:pos x="325" y="38"/>
                </a:cxn>
                <a:cxn ang="0">
                  <a:pos x="312" y="41"/>
                </a:cxn>
                <a:cxn ang="0">
                  <a:pos x="272" y="45"/>
                </a:cxn>
                <a:cxn ang="0">
                  <a:pos x="206" y="48"/>
                </a:cxn>
                <a:cxn ang="0">
                  <a:pos x="165" y="46"/>
                </a:cxn>
                <a:cxn ang="0">
                  <a:pos x="99" y="35"/>
                </a:cxn>
                <a:cxn ang="0">
                  <a:pos x="60" y="23"/>
                </a:cxn>
                <a:cxn ang="0">
                  <a:pos x="36" y="15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2" y="4"/>
                </a:cxn>
              </a:cxnLst>
              <a:rect l="0" t="0" r="r" b="b"/>
              <a:pathLst>
                <a:path w="340" h="88"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5" y="11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6" y="53"/>
                  </a:lnTo>
                  <a:lnTo>
                    <a:pt x="15" y="66"/>
                  </a:lnTo>
                  <a:lnTo>
                    <a:pt x="12" y="71"/>
                  </a:lnTo>
                  <a:lnTo>
                    <a:pt x="10" y="75"/>
                  </a:lnTo>
                  <a:lnTo>
                    <a:pt x="5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7" y="81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8" y="70"/>
                  </a:lnTo>
                  <a:lnTo>
                    <a:pt x="21" y="57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3" y="28"/>
                  </a:lnTo>
                  <a:lnTo>
                    <a:pt x="22" y="1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6" y="15"/>
                  </a:lnTo>
                  <a:lnTo>
                    <a:pt x="34" y="19"/>
                  </a:lnTo>
                  <a:lnTo>
                    <a:pt x="49" y="24"/>
                  </a:lnTo>
                  <a:lnTo>
                    <a:pt x="66" y="28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92" y="38"/>
                  </a:lnTo>
                  <a:lnTo>
                    <a:pt x="105" y="41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53" y="50"/>
                  </a:lnTo>
                  <a:lnTo>
                    <a:pt x="165" y="52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201" y="53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52" y="5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301" y="48"/>
                  </a:lnTo>
                  <a:lnTo>
                    <a:pt x="316" y="46"/>
                  </a:lnTo>
                  <a:lnTo>
                    <a:pt x="329" y="42"/>
                  </a:lnTo>
                  <a:lnTo>
                    <a:pt x="329" y="42"/>
                  </a:lnTo>
                  <a:lnTo>
                    <a:pt x="332" y="45"/>
                  </a:lnTo>
                  <a:lnTo>
                    <a:pt x="332" y="45"/>
                  </a:lnTo>
                  <a:lnTo>
                    <a:pt x="332" y="46"/>
                  </a:lnTo>
                  <a:lnTo>
                    <a:pt x="332" y="46"/>
                  </a:lnTo>
                  <a:lnTo>
                    <a:pt x="318" y="53"/>
                  </a:lnTo>
                  <a:lnTo>
                    <a:pt x="304" y="59"/>
                  </a:lnTo>
                  <a:lnTo>
                    <a:pt x="272" y="68"/>
                  </a:lnTo>
                  <a:lnTo>
                    <a:pt x="272" y="68"/>
                  </a:lnTo>
                  <a:lnTo>
                    <a:pt x="250" y="74"/>
                  </a:lnTo>
                  <a:lnTo>
                    <a:pt x="228" y="78"/>
                  </a:lnTo>
                  <a:lnTo>
                    <a:pt x="205" y="79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51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7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32" y="85"/>
                  </a:lnTo>
                  <a:lnTo>
                    <a:pt x="55" y="86"/>
                  </a:lnTo>
                  <a:lnTo>
                    <a:pt x="102" y="88"/>
                  </a:lnTo>
                  <a:lnTo>
                    <a:pt x="149" y="88"/>
                  </a:lnTo>
                  <a:lnTo>
                    <a:pt x="197" y="85"/>
                  </a:lnTo>
                  <a:lnTo>
                    <a:pt x="197" y="85"/>
                  </a:lnTo>
                  <a:lnTo>
                    <a:pt x="217" y="83"/>
                  </a:lnTo>
                  <a:lnTo>
                    <a:pt x="239" y="81"/>
                  </a:lnTo>
                  <a:lnTo>
                    <a:pt x="261" y="77"/>
                  </a:lnTo>
                  <a:lnTo>
                    <a:pt x="282" y="71"/>
                  </a:lnTo>
                  <a:lnTo>
                    <a:pt x="282" y="71"/>
                  </a:lnTo>
                  <a:lnTo>
                    <a:pt x="301" y="66"/>
                  </a:lnTo>
                  <a:lnTo>
                    <a:pt x="311" y="63"/>
                  </a:lnTo>
                  <a:lnTo>
                    <a:pt x="321" y="59"/>
                  </a:lnTo>
                  <a:lnTo>
                    <a:pt x="321" y="59"/>
                  </a:lnTo>
                  <a:lnTo>
                    <a:pt x="329" y="56"/>
                  </a:lnTo>
                  <a:lnTo>
                    <a:pt x="336" y="50"/>
                  </a:lnTo>
                  <a:lnTo>
                    <a:pt x="336" y="50"/>
                  </a:lnTo>
                  <a:lnTo>
                    <a:pt x="337" y="53"/>
                  </a:lnTo>
                  <a:lnTo>
                    <a:pt x="337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38" y="49"/>
                  </a:lnTo>
                  <a:lnTo>
                    <a:pt x="338" y="49"/>
                  </a:lnTo>
                  <a:lnTo>
                    <a:pt x="340" y="46"/>
                  </a:lnTo>
                  <a:lnTo>
                    <a:pt x="340" y="46"/>
                  </a:lnTo>
                  <a:lnTo>
                    <a:pt x="340" y="45"/>
                  </a:lnTo>
                  <a:lnTo>
                    <a:pt x="338" y="44"/>
                  </a:lnTo>
                  <a:lnTo>
                    <a:pt x="336" y="42"/>
                  </a:lnTo>
                  <a:lnTo>
                    <a:pt x="336" y="42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3" y="39"/>
                  </a:lnTo>
                  <a:lnTo>
                    <a:pt x="333" y="39"/>
                  </a:lnTo>
                  <a:lnTo>
                    <a:pt x="333" y="38"/>
                  </a:lnTo>
                  <a:lnTo>
                    <a:pt x="330" y="37"/>
                  </a:lnTo>
                  <a:lnTo>
                    <a:pt x="329" y="35"/>
                  </a:lnTo>
                  <a:lnTo>
                    <a:pt x="329" y="37"/>
                  </a:lnTo>
                  <a:lnTo>
                    <a:pt x="329" y="37"/>
                  </a:lnTo>
                  <a:lnTo>
                    <a:pt x="327" y="38"/>
                  </a:lnTo>
                  <a:lnTo>
                    <a:pt x="327" y="38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3" y="37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12" y="41"/>
                  </a:lnTo>
                  <a:lnTo>
                    <a:pt x="296" y="44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27" y="49"/>
                  </a:lnTo>
                  <a:lnTo>
                    <a:pt x="227" y="49"/>
                  </a:lnTo>
                  <a:lnTo>
                    <a:pt x="206" y="48"/>
                  </a:lnTo>
                  <a:lnTo>
                    <a:pt x="187" y="48"/>
                  </a:lnTo>
                  <a:lnTo>
                    <a:pt x="187" y="48"/>
                  </a:lnTo>
                  <a:lnTo>
                    <a:pt x="165" y="46"/>
                  </a:lnTo>
                  <a:lnTo>
                    <a:pt x="143" y="4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89" y="33"/>
                  </a:lnTo>
                  <a:lnTo>
                    <a:pt x="80" y="28"/>
                  </a:lnTo>
                  <a:lnTo>
                    <a:pt x="60" y="23"/>
                  </a:lnTo>
                  <a:lnTo>
                    <a:pt x="60" y="23"/>
                  </a:lnTo>
                  <a:lnTo>
                    <a:pt x="48" y="19"/>
                  </a:lnTo>
                  <a:lnTo>
                    <a:pt x="36" y="15"/>
                  </a:lnTo>
                  <a:lnTo>
                    <a:pt x="25" y="9"/>
                  </a:lnTo>
                  <a:lnTo>
                    <a:pt x="19" y="6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xmlns="" id="{A07F2242-296D-4604-9B98-8C73013497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3063" y="4394200"/>
              <a:ext cx="219075" cy="106363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10" y="16"/>
                </a:cxn>
                <a:cxn ang="0">
                  <a:pos x="7" y="47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4" y="67"/>
                </a:cxn>
                <a:cxn ang="0">
                  <a:pos x="6" y="67"/>
                </a:cxn>
                <a:cxn ang="0">
                  <a:pos x="15" y="62"/>
                </a:cxn>
                <a:cxn ang="0">
                  <a:pos x="26" y="58"/>
                </a:cxn>
                <a:cxn ang="0">
                  <a:pos x="44" y="54"/>
                </a:cxn>
                <a:cxn ang="0">
                  <a:pos x="62" y="49"/>
                </a:cxn>
                <a:cxn ang="0">
                  <a:pos x="99" y="43"/>
                </a:cxn>
                <a:cxn ang="0">
                  <a:pos x="136" y="41"/>
                </a:cxn>
                <a:cxn ang="0">
                  <a:pos x="138" y="41"/>
                </a:cxn>
                <a:cxn ang="0">
                  <a:pos x="134" y="36"/>
                </a:cxn>
                <a:cxn ang="0">
                  <a:pos x="120" y="33"/>
                </a:cxn>
                <a:cxn ang="0">
                  <a:pos x="80" y="25"/>
                </a:cxn>
                <a:cxn ang="0">
                  <a:pos x="58" y="18"/>
                </a:cxn>
                <a:cxn ang="0">
                  <a:pos x="74" y="21"/>
                </a:cxn>
                <a:cxn ang="0">
                  <a:pos x="98" y="26"/>
                </a:cxn>
                <a:cxn ang="0">
                  <a:pos x="120" y="32"/>
                </a:cxn>
                <a:cxn ang="0">
                  <a:pos x="121" y="32"/>
                </a:cxn>
                <a:cxn ang="0">
                  <a:pos x="118" y="27"/>
                </a:cxn>
                <a:cxn ang="0">
                  <a:pos x="107" y="22"/>
                </a:cxn>
                <a:cxn ang="0">
                  <a:pos x="70" y="14"/>
                </a:cxn>
                <a:cxn ang="0">
                  <a:pos x="58" y="10"/>
                </a:cxn>
                <a:cxn ang="0">
                  <a:pos x="32" y="3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72" y="26"/>
                </a:cxn>
                <a:cxn ang="0">
                  <a:pos x="94" y="32"/>
                </a:cxn>
                <a:cxn ang="0">
                  <a:pos x="117" y="36"/>
                </a:cxn>
                <a:cxn ang="0">
                  <a:pos x="73" y="41"/>
                </a:cxn>
                <a:cxn ang="0">
                  <a:pos x="58" y="44"/>
                </a:cxn>
                <a:cxn ang="0">
                  <a:pos x="22" y="52"/>
                </a:cxn>
                <a:cxn ang="0">
                  <a:pos x="11" y="55"/>
                </a:cxn>
                <a:cxn ang="0">
                  <a:pos x="14" y="38"/>
                </a:cxn>
                <a:cxn ang="0">
                  <a:pos x="17" y="30"/>
                </a:cxn>
                <a:cxn ang="0">
                  <a:pos x="19" y="7"/>
                </a:cxn>
                <a:cxn ang="0">
                  <a:pos x="21" y="8"/>
                </a:cxn>
                <a:cxn ang="0">
                  <a:pos x="26" y="12"/>
                </a:cxn>
                <a:cxn ang="0">
                  <a:pos x="45" y="19"/>
                </a:cxn>
                <a:cxn ang="0">
                  <a:pos x="72" y="26"/>
                </a:cxn>
                <a:cxn ang="0">
                  <a:pos x="36" y="8"/>
                </a:cxn>
                <a:cxn ang="0">
                  <a:pos x="41" y="10"/>
                </a:cxn>
                <a:cxn ang="0">
                  <a:pos x="43" y="10"/>
                </a:cxn>
                <a:cxn ang="0">
                  <a:pos x="54" y="12"/>
                </a:cxn>
                <a:cxn ang="0">
                  <a:pos x="37" y="10"/>
                </a:cxn>
                <a:cxn ang="0">
                  <a:pos x="33" y="11"/>
                </a:cxn>
                <a:cxn ang="0">
                  <a:pos x="28" y="8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6" y="8"/>
                </a:cxn>
              </a:cxnLst>
              <a:rect l="0" t="0" r="r" b="b"/>
              <a:pathLst>
                <a:path w="138" h="67">
                  <a:moveTo>
                    <a:pt x="14" y="1"/>
                  </a:moveTo>
                  <a:lnTo>
                    <a:pt x="14" y="1"/>
                  </a:lnTo>
                  <a:lnTo>
                    <a:pt x="11" y="8"/>
                  </a:lnTo>
                  <a:lnTo>
                    <a:pt x="10" y="16"/>
                  </a:lnTo>
                  <a:lnTo>
                    <a:pt x="8" y="32"/>
                  </a:lnTo>
                  <a:lnTo>
                    <a:pt x="7" y="47"/>
                  </a:lnTo>
                  <a:lnTo>
                    <a:pt x="4" y="5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4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34" y="55"/>
                  </a:lnTo>
                  <a:lnTo>
                    <a:pt x="44" y="54"/>
                  </a:lnTo>
                  <a:lnTo>
                    <a:pt x="62" y="49"/>
                  </a:lnTo>
                  <a:lnTo>
                    <a:pt x="62" y="49"/>
                  </a:lnTo>
                  <a:lnTo>
                    <a:pt x="81" y="45"/>
                  </a:lnTo>
                  <a:lnTo>
                    <a:pt x="99" y="43"/>
                  </a:lnTo>
                  <a:lnTo>
                    <a:pt x="118" y="41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8" y="41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0" y="33"/>
                  </a:lnTo>
                  <a:lnTo>
                    <a:pt x="107" y="3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98" y="26"/>
                  </a:lnTo>
                  <a:lnTo>
                    <a:pt x="109" y="29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1" y="32"/>
                  </a:lnTo>
                  <a:lnTo>
                    <a:pt x="121" y="30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07" y="22"/>
                  </a:lnTo>
                  <a:lnTo>
                    <a:pt x="95" y="19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58" y="10"/>
                  </a:lnTo>
                  <a:lnTo>
                    <a:pt x="45" y="7"/>
                  </a:lnTo>
                  <a:lnTo>
                    <a:pt x="32" y="3"/>
                  </a:lnTo>
                  <a:lnTo>
                    <a:pt x="25" y="3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72" y="26"/>
                  </a:moveTo>
                  <a:lnTo>
                    <a:pt x="72" y="26"/>
                  </a:lnTo>
                  <a:lnTo>
                    <a:pt x="94" y="32"/>
                  </a:lnTo>
                  <a:lnTo>
                    <a:pt x="117" y="36"/>
                  </a:lnTo>
                  <a:lnTo>
                    <a:pt x="117" y="36"/>
                  </a:lnTo>
                  <a:lnTo>
                    <a:pt x="87" y="38"/>
                  </a:lnTo>
                  <a:lnTo>
                    <a:pt x="73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4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30"/>
                  </a:lnTo>
                  <a:lnTo>
                    <a:pt x="19" y="2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6" y="12"/>
                  </a:lnTo>
                  <a:lnTo>
                    <a:pt x="32" y="15"/>
                  </a:lnTo>
                  <a:lnTo>
                    <a:pt x="45" y="19"/>
                  </a:lnTo>
                  <a:lnTo>
                    <a:pt x="72" y="26"/>
                  </a:lnTo>
                  <a:lnTo>
                    <a:pt x="72" y="26"/>
                  </a:lnTo>
                  <a:close/>
                  <a:moveTo>
                    <a:pt x="36" y="8"/>
                  </a:moveTo>
                  <a:lnTo>
                    <a:pt x="36" y="8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xmlns="" id="{CC2D6FA1-8898-41E0-A811-2D2F87C011A4}"/>
              </a:ext>
            </a:extLst>
          </p:cNvPr>
          <p:cNvGrpSpPr/>
          <p:nvPr/>
        </p:nvGrpSpPr>
        <p:grpSpPr>
          <a:xfrm>
            <a:off x="6972016" y="2724657"/>
            <a:ext cx="939824" cy="178243"/>
            <a:chOff x="3665538" y="4375150"/>
            <a:chExt cx="736600" cy="139700"/>
          </a:xfrm>
          <a:solidFill>
            <a:srgbClr val="78B832"/>
          </a:solidFill>
        </p:grpSpPr>
        <p:sp>
          <p:nvSpPr>
            <p:cNvPr id="129" name="Freeform 26">
              <a:extLst>
                <a:ext uri="{FF2B5EF4-FFF2-40B4-BE49-F238E27FC236}">
                  <a16:creationId xmlns:a16="http://schemas.microsoft.com/office/drawing/2014/main" xmlns="" id="{2C367171-3CB8-42E9-962F-AFAC39F612CD}"/>
                </a:ext>
              </a:extLst>
            </p:cNvPr>
            <p:cNvSpPr/>
            <p:nvPr/>
          </p:nvSpPr>
          <p:spPr bwMode="auto">
            <a:xfrm>
              <a:off x="3665538" y="4375150"/>
              <a:ext cx="539750" cy="139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6" y="17"/>
                </a:cxn>
                <a:cxn ang="0">
                  <a:pos x="18" y="30"/>
                </a:cxn>
                <a:cxn ang="0">
                  <a:pos x="16" y="53"/>
                </a:cxn>
                <a:cxn ang="0">
                  <a:pos x="10" y="75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15" y="74"/>
                </a:cxn>
                <a:cxn ang="0">
                  <a:pos x="22" y="46"/>
                </a:cxn>
                <a:cxn ang="0">
                  <a:pos x="22" y="19"/>
                </a:cxn>
                <a:cxn ang="0">
                  <a:pos x="26" y="15"/>
                </a:cxn>
                <a:cxn ang="0">
                  <a:pos x="66" y="28"/>
                </a:cxn>
                <a:cxn ang="0">
                  <a:pos x="92" y="38"/>
                </a:cxn>
                <a:cxn ang="0">
                  <a:pos x="128" y="45"/>
                </a:cxn>
                <a:cxn ang="0">
                  <a:pos x="176" y="53"/>
                </a:cxn>
                <a:cxn ang="0">
                  <a:pos x="224" y="55"/>
                </a:cxn>
                <a:cxn ang="0">
                  <a:pos x="281" y="50"/>
                </a:cxn>
                <a:cxn ang="0">
                  <a:pos x="316" y="46"/>
                </a:cxn>
                <a:cxn ang="0">
                  <a:pos x="332" y="45"/>
                </a:cxn>
                <a:cxn ang="0">
                  <a:pos x="332" y="46"/>
                </a:cxn>
                <a:cxn ang="0">
                  <a:pos x="272" y="68"/>
                </a:cxn>
                <a:cxn ang="0">
                  <a:pos x="228" y="78"/>
                </a:cxn>
                <a:cxn ang="0">
                  <a:pos x="182" y="81"/>
                </a:cxn>
                <a:cxn ang="0">
                  <a:pos x="51" y="82"/>
                </a:cxn>
                <a:cxn ang="0">
                  <a:pos x="7" y="82"/>
                </a:cxn>
                <a:cxn ang="0">
                  <a:pos x="32" y="85"/>
                </a:cxn>
                <a:cxn ang="0">
                  <a:pos x="149" y="88"/>
                </a:cxn>
                <a:cxn ang="0">
                  <a:pos x="217" y="83"/>
                </a:cxn>
                <a:cxn ang="0">
                  <a:pos x="282" y="71"/>
                </a:cxn>
                <a:cxn ang="0">
                  <a:pos x="311" y="63"/>
                </a:cxn>
                <a:cxn ang="0">
                  <a:pos x="329" y="56"/>
                </a:cxn>
                <a:cxn ang="0">
                  <a:pos x="337" y="53"/>
                </a:cxn>
                <a:cxn ang="0">
                  <a:pos x="338" y="53"/>
                </a:cxn>
                <a:cxn ang="0">
                  <a:pos x="338" y="53"/>
                </a:cxn>
                <a:cxn ang="0">
                  <a:pos x="338" y="52"/>
                </a:cxn>
                <a:cxn ang="0">
                  <a:pos x="340" y="46"/>
                </a:cxn>
                <a:cxn ang="0">
                  <a:pos x="338" y="44"/>
                </a:cxn>
                <a:cxn ang="0">
                  <a:pos x="334" y="44"/>
                </a:cxn>
                <a:cxn ang="0">
                  <a:pos x="334" y="44"/>
                </a:cxn>
                <a:cxn ang="0">
                  <a:pos x="333" y="39"/>
                </a:cxn>
                <a:cxn ang="0">
                  <a:pos x="330" y="37"/>
                </a:cxn>
                <a:cxn ang="0">
                  <a:pos x="329" y="37"/>
                </a:cxn>
                <a:cxn ang="0">
                  <a:pos x="325" y="37"/>
                </a:cxn>
                <a:cxn ang="0">
                  <a:pos x="323" y="37"/>
                </a:cxn>
                <a:cxn ang="0">
                  <a:pos x="325" y="38"/>
                </a:cxn>
                <a:cxn ang="0">
                  <a:pos x="312" y="41"/>
                </a:cxn>
                <a:cxn ang="0">
                  <a:pos x="272" y="45"/>
                </a:cxn>
                <a:cxn ang="0">
                  <a:pos x="206" y="48"/>
                </a:cxn>
                <a:cxn ang="0">
                  <a:pos x="165" y="46"/>
                </a:cxn>
                <a:cxn ang="0">
                  <a:pos x="99" y="35"/>
                </a:cxn>
                <a:cxn ang="0">
                  <a:pos x="60" y="23"/>
                </a:cxn>
                <a:cxn ang="0">
                  <a:pos x="36" y="15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2" y="4"/>
                </a:cxn>
              </a:cxnLst>
              <a:rect l="0" t="0" r="r" b="b"/>
              <a:pathLst>
                <a:path w="340" h="88"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5" y="11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6" y="53"/>
                  </a:lnTo>
                  <a:lnTo>
                    <a:pt x="15" y="66"/>
                  </a:lnTo>
                  <a:lnTo>
                    <a:pt x="12" y="71"/>
                  </a:lnTo>
                  <a:lnTo>
                    <a:pt x="10" y="75"/>
                  </a:lnTo>
                  <a:lnTo>
                    <a:pt x="5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7" y="81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8" y="70"/>
                  </a:lnTo>
                  <a:lnTo>
                    <a:pt x="21" y="57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3" y="28"/>
                  </a:lnTo>
                  <a:lnTo>
                    <a:pt x="22" y="1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6" y="15"/>
                  </a:lnTo>
                  <a:lnTo>
                    <a:pt x="34" y="19"/>
                  </a:lnTo>
                  <a:lnTo>
                    <a:pt x="49" y="24"/>
                  </a:lnTo>
                  <a:lnTo>
                    <a:pt x="66" y="28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92" y="38"/>
                  </a:lnTo>
                  <a:lnTo>
                    <a:pt x="105" y="41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53" y="50"/>
                  </a:lnTo>
                  <a:lnTo>
                    <a:pt x="165" y="52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201" y="53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52" y="5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301" y="48"/>
                  </a:lnTo>
                  <a:lnTo>
                    <a:pt x="316" y="46"/>
                  </a:lnTo>
                  <a:lnTo>
                    <a:pt x="329" y="42"/>
                  </a:lnTo>
                  <a:lnTo>
                    <a:pt x="329" y="42"/>
                  </a:lnTo>
                  <a:lnTo>
                    <a:pt x="332" y="45"/>
                  </a:lnTo>
                  <a:lnTo>
                    <a:pt x="332" y="45"/>
                  </a:lnTo>
                  <a:lnTo>
                    <a:pt x="332" y="46"/>
                  </a:lnTo>
                  <a:lnTo>
                    <a:pt x="332" y="46"/>
                  </a:lnTo>
                  <a:lnTo>
                    <a:pt x="318" y="53"/>
                  </a:lnTo>
                  <a:lnTo>
                    <a:pt x="304" y="59"/>
                  </a:lnTo>
                  <a:lnTo>
                    <a:pt x="272" y="68"/>
                  </a:lnTo>
                  <a:lnTo>
                    <a:pt x="272" y="68"/>
                  </a:lnTo>
                  <a:lnTo>
                    <a:pt x="250" y="74"/>
                  </a:lnTo>
                  <a:lnTo>
                    <a:pt x="228" y="78"/>
                  </a:lnTo>
                  <a:lnTo>
                    <a:pt x="205" y="79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51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7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32" y="85"/>
                  </a:lnTo>
                  <a:lnTo>
                    <a:pt x="55" y="86"/>
                  </a:lnTo>
                  <a:lnTo>
                    <a:pt x="102" y="88"/>
                  </a:lnTo>
                  <a:lnTo>
                    <a:pt x="149" y="88"/>
                  </a:lnTo>
                  <a:lnTo>
                    <a:pt x="197" y="85"/>
                  </a:lnTo>
                  <a:lnTo>
                    <a:pt x="197" y="85"/>
                  </a:lnTo>
                  <a:lnTo>
                    <a:pt x="217" y="83"/>
                  </a:lnTo>
                  <a:lnTo>
                    <a:pt x="239" y="81"/>
                  </a:lnTo>
                  <a:lnTo>
                    <a:pt x="261" y="77"/>
                  </a:lnTo>
                  <a:lnTo>
                    <a:pt x="282" y="71"/>
                  </a:lnTo>
                  <a:lnTo>
                    <a:pt x="282" y="71"/>
                  </a:lnTo>
                  <a:lnTo>
                    <a:pt x="301" y="66"/>
                  </a:lnTo>
                  <a:lnTo>
                    <a:pt x="311" y="63"/>
                  </a:lnTo>
                  <a:lnTo>
                    <a:pt x="321" y="59"/>
                  </a:lnTo>
                  <a:lnTo>
                    <a:pt x="321" y="59"/>
                  </a:lnTo>
                  <a:lnTo>
                    <a:pt x="329" y="56"/>
                  </a:lnTo>
                  <a:lnTo>
                    <a:pt x="336" y="50"/>
                  </a:lnTo>
                  <a:lnTo>
                    <a:pt x="336" y="50"/>
                  </a:lnTo>
                  <a:lnTo>
                    <a:pt x="337" y="53"/>
                  </a:lnTo>
                  <a:lnTo>
                    <a:pt x="337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38" y="49"/>
                  </a:lnTo>
                  <a:lnTo>
                    <a:pt x="338" y="49"/>
                  </a:lnTo>
                  <a:lnTo>
                    <a:pt x="340" y="46"/>
                  </a:lnTo>
                  <a:lnTo>
                    <a:pt x="340" y="46"/>
                  </a:lnTo>
                  <a:lnTo>
                    <a:pt x="340" y="45"/>
                  </a:lnTo>
                  <a:lnTo>
                    <a:pt x="338" y="44"/>
                  </a:lnTo>
                  <a:lnTo>
                    <a:pt x="336" y="42"/>
                  </a:lnTo>
                  <a:lnTo>
                    <a:pt x="336" y="42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3" y="39"/>
                  </a:lnTo>
                  <a:lnTo>
                    <a:pt x="333" y="39"/>
                  </a:lnTo>
                  <a:lnTo>
                    <a:pt x="333" y="38"/>
                  </a:lnTo>
                  <a:lnTo>
                    <a:pt x="330" y="37"/>
                  </a:lnTo>
                  <a:lnTo>
                    <a:pt x="329" y="35"/>
                  </a:lnTo>
                  <a:lnTo>
                    <a:pt x="329" y="37"/>
                  </a:lnTo>
                  <a:lnTo>
                    <a:pt x="329" y="37"/>
                  </a:lnTo>
                  <a:lnTo>
                    <a:pt x="327" y="38"/>
                  </a:lnTo>
                  <a:lnTo>
                    <a:pt x="327" y="38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3" y="37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12" y="41"/>
                  </a:lnTo>
                  <a:lnTo>
                    <a:pt x="296" y="44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27" y="49"/>
                  </a:lnTo>
                  <a:lnTo>
                    <a:pt x="227" y="49"/>
                  </a:lnTo>
                  <a:lnTo>
                    <a:pt x="206" y="48"/>
                  </a:lnTo>
                  <a:lnTo>
                    <a:pt x="187" y="48"/>
                  </a:lnTo>
                  <a:lnTo>
                    <a:pt x="187" y="48"/>
                  </a:lnTo>
                  <a:lnTo>
                    <a:pt x="165" y="46"/>
                  </a:lnTo>
                  <a:lnTo>
                    <a:pt x="143" y="4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89" y="33"/>
                  </a:lnTo>
                  <a:lnTo>
                    <a:pt x="80" y="28"/>
                  </a:lnTo>
                  <a:lnTo>
                    <a:pt x="60" y="23"/>
                  </a:lnTo>
                  <a:lnTo>
                    <a:pt x="60" y="23"/>
                  </a:lnTo>
                  <a:lnTo>
                    <a:pt x="48" y="19"/>
                  </a:lnTo>
                  <a:lnTo>
                    <a:pt x="36" y="15"/>
                  </a:lnTo>
                  <a:lnTo>
                    <a:pt x="25" y="9"/>
                  </a:lnTo>
                  <a:lnTo>
                    <a:pt x="19" y="6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0" name="Freeform 27">
              <a:extLst>
                <a:ext uri="{FF2B5EF4-FFF2-40B4-BE49-F238E27FC236}">
                  <a16:creationId xmlns:a16="http://schemas.microsoft.com/office/drawing/2014/main" xmlns="" id="{6F8FAB1B-104A-41B5-9841-A4931FA129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3063" y="4394200"/>
              <a:ext cx="219075" cy="106363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10" y="16"/>
                </a:cxn>
                <a:cxn ang="0">
                  <a:pos x="7" y="47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4" y="67"/>
                </a:cxn>
                <a:cxn ang="0">
                  <a:pos x="6" y="67"/>
                </a:cxn>
                <a:cxn ang="0">
                  <a:pos x="15" y="62"/>
                </a:cxn>
                <a:cxn ang="0">
                  <a:pos x="26" y="58"/>
                </a:cxn>
                <a:cxn ang="0">
                  <a:pos x="44" y="54"/>
                </a:cxn>
                <a:cxn ang="0">
                  <a:pos x="62" y="49"/>
                </a:cxn>
                <a:cxn ang="0">
                  <a:pos x="99" y="43"/>
                </a:cxn>
                <a:cxn ang="0">
                  <a:pos x="136" y="41"/>
                </a:cxn>
                <a:cxn ang="0">
                  <a:pos x="138" y="41"/>
                </a:cxn>
                <a:cxn ang="0">
                  <a:pos x="134" y="36"/>
                </a:cxn>
                <a:cxn ang="0">
                  <a:pos x="120" y="33"/>
                </a:cxn>
                <a:cxn ang="0">
                  <a:pos x="80" y="25"/>
                </a:cxn>
                <a:cxn ang="0">
                  <a:pos x="58" y="18"/>
                </a:cxn>
                <a:cxn ang="0">
                  <a:pos x="74" y="21"/>
                </a:cxn>
                <a:cxn ang="0">
                  <a:pos x="98" y="26"/>
                </a:cxn>
                <a:cxn ang="0">
                  <a:pos x="120" y="32"/>
                </a:cxn>
                <a:cxn ang="0">
                  <a:pos x="121" y="32"/>
                </a:cxn>
                <a:cxn ang="0">
                  <a:pos x="118" y="27"/>
                </a:cxn>
                <a:cxn ang="0">
                  <a:pos x="107" y="22"/>
                </a:cxn>
                <a:cxn ang="0">
                  <a:pos x="70" y="14"/>
                </a:cxn>
                <a:cxn ang="0">
                  <a:pos x="58" y="10"/>
                </a:cxn>
                <a:cxn ang="0">
                  <a:pos x="32" y="3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72" y="26"/>
                </a:cxn>
                <a:cxn ang="0">
                  <a:pos x="94" y="32"/>
                </a:cxn>
                <a:cxn ang="0">
                  <a:pos x="117" y="36"/>
                </a:cxn>
                <a:cxn ang="0">
                  <a:pos x="73" y="41"/>
                </a:cxn>
                <a:cxn ang="0">
                  <a:pos x="58" y="44"/>
                </a:cxn>
                <a:cxn ang="0">
                  <a:pos x="22" y="52"/>
                </a:cxn>
                <a:cxn ang="0">
                  <a:pos x="11" y="55"/>
                </a:cxn>
                <a:cxn ang="0">
                  <a:pos x="14" y="38"/>
                </a:cxn>
                <a:cxn ang="0">
                  <a:pos x="17" y="30"/>
                </a:cxn>
                <a:cxn ang="0">
                  <a:pos x="19" y="7"/>
                </a:cxn>
                <a:cxn ang="0">
                  <a:pos x="21" y="8"/>
                </a:cxn>
                <a:cxn ang="0">
                  <a:pos x="26" y="12"/>
                </a:cxn>
                <a:cxn ang="0">
                  <a:pos x="45" y="19"/>
                </a:cxn>
                <a:cxn ang="0">
                  <a:pos x="72" y="26"/>
                </a:cxn>
                <a:cxn ang="0">
                  <a:pos x="36" y="8"/>
                </a:cxn>
                <a:cxn ang="0">
                  <a:pos x="41" y="10"/>
                </a:cxn>
                <a:cxn ang="0">
                  <a:pos x="43" y="10"/>
                </a:cxn>
                <a:cxn ang="0">
                  <a:pos x="54" y="12"/>
                </a:cxn>
                <a:cxn ang="0">
                  <a:pos x="37" y="10"/>
                </a:cxn>
                <a:cxn ang="0">
                  <a:pos x="33" y="11"/>
                </a:cxn>
                <a:cxn ang="0">
                  <a:pos x="28" y="8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6" y="8"/>
                </a:cxn>
              </a:cxnLst>
              <a:rect l="0" t="0" r="r" b="b"/>
              <a:pathLst>
                <a:path w="138" h="67">
                  <a:moveTo>
                    <a:pt x="14" y="1"/>
                  </a:moveTo>
                  <a:lnTo>
                    <a:pt x="14" y="1"/>
                  </a:lnTo>
                  <a:lnTo>
                    <a:pt x="11" y="8"/>
                  </a:lnTo>
                  <a:lnTo>
                    <a:pt x="10" y="16"/>
                  </a:lnTo>
                  <a:lnTo>
                    <a:pt x="8" y="32"/>
                  </a:lnTo>
                  <a:lnTo>
                    <a:pt x="7" y="47"/>
                  </a:lnTo>
                  <a:lnTo>
                    <a:pt x="4" y="5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4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34" y="55"/>
                  </a:lnTo>
                  <a:lnTo>
                    <a:pt x="44" y="54"/>
                  </a:lnTo>
                  <a:lnTo>
                    <a:pt x="62" y="49"/>
                  </a:lnTo>
                  <a:lnTo>
                    <a:pt x="62" y="49"/>
                  </a:lnTo>
                  <a:lnTo>
                    <a:pt x="81" y="45"/>
                  </a:lnTo>
                  <a:lnTo>
                    <a:pt x="99" y="43"/>
                  </a:lnTo>
                  <a:lnTo>
                    <a:pt x="118" y="41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8" y="41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0" y="33"/>
                  </a:lnTo>
                  <a:lnTo>
                    <a:pt x="107" y="3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98" y="26"/>
                  </a:lnTo>
                  <a:lnTo>
                    <a:pt x="109" y="29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1" y="32"/>
                  </a:lnTo>
                  <a:lnTo>
                    <a:pt x="121" y="30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07" y="22"/>
                  </a:lnTo>
                  <a:lnTo>
                    <a:pt x="95" y="19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58" y="10"/>
                  </a:lnTo>
                  <a:lnTo>
                    <a:pt x="45" y="7"/>
                  </a:lnTo>
                  <a:lnTo>
                    <a:pt x="32" y="3"/>
                  </a:lnTo>
                  <a:lnTo>
                    <a:pt x="25" y="3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72" y="26"/>
                  </a:moveTo>
                  <a:lnTo>
                    <a:pt x="72" y="26"/>
                  </a:lnTo>
                  <a:lnTo>
                    <a:pt x="94" y="32"/>
                  </a:lnTo>
                  <a:lnTo>
                    <a:pt x="117" y="36"/>
                  </a:lnTo>
                  <a:lnTo>
                    <a:pt x="117" y="36"/>
                  </a:lnTo>
                  <a:lnTo>
                    <a:pt x="87" y="38"/>
                  </a:lnTo>
                  <a:lnTo>
                    <a:pt x="73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4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30"/>
                  </a:lnTo>
                  <a:lnTo>
                    <a:pt x="19" y="2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6" y="12"/>
                  </a:lnTo>
                  <a:lnTo>
                    <a:pt x="32" y="15"/>
                  </a:lnTo>
                  <a:lnTo>
                    <a:pt x="45" y="19"/>
                  </a:lnTo>
                  <a:lnTo>
                    <a:pt x="72" y="26"/>
                  </a:lnTo>
                  <a:lnTo>
                    <a:pt x="72" y="26"/>
                  </a:lnTo>
                  <a:close/>
                  <a:moveTo>
                    <a:pt x="36" y="8"/>
                  </a:moveTo>
                  <a:lnTo>
                    <a:pt x="36" y="8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31" name="Freeform 98">
            <a:extLst>
              <a:ext uri="{FF2B5EF4-FFF2-40B4-BE49-F238E27FC236}">
                <a16:creationId xmlns:a16="http://schemas.microsoft.com/office/drawing/2014/main" xmlns="" id="{63088486-79B3-40E1-90D6-94770D9EE865}"/>
              </a:ext>
            </a:extLst>
          </p:cNvPr>
          <p:cNvSpPr>
            <a:spLocks noEditPoints="1"/>
          </p:cNvSpPr>
          <p:nvPr/>
        </p:nvSpPr>
        <p:spPr bwMode="auto">
          <a:xfrm>
            <a:off x="2056030" y="2254247"/>
            <a:ext cx="769709" cy="1098877"/>
          </a:xfrm>
          <a:custGeom>
            <a:avLst/>
            <a:gdLst>
              <a:gd name="T0" fmla="*/ 265 w 311"/>
              <a:gd name="T1" fmla="*/ 350 h 444"/>
              <a:gd name="T2" fmla="*/ 184 w 311"/>
              <a:gd name="T3" fmla="*/ 389 h 444"/>
              <a:gd name="T4" fmla="*/ 61 w 311"/>
              <a:gd name="T5" fmla="*/ 181 h 444"/>
              <a:gd name="T6" fmla="*/ 9 w 311"/>
              <a:gd name="T7" fmla="*/ 1 h 444"/>
              <a:gd name="T8" fmla="*/ 71 w 311"/>
              <a:gd name="T9" fmla="*/ 173 h 444"/>
              <a:gd name="T10" fmla="*/ 218 w 311"/>
              <a:gd name="T11" fmla="*/ 159 h 444"/>
              <a:gd name="T12" fmla="*/ 156 w 311"/>
              <a:gd name="T13" fmla="*/ 258 h 444"/>
              <a:gd name="T14" fmla="*/ 115 w 311"/>
              <a:gd name="T15" fmla="*/ 107 h 444"/>
              <a:gd name="T16" fmla="*/ 184 w 311"/>
              <a:gd name="T17" fmla="*/ 171 h 444"/>
              <a:gd name="T18" fmla="*/ 88 w 311"/>
              <a:gd name="T19" fmla="*/ 104 h 444"/>
              <a:gd name="T20" fmla="*/ 83 w 311"/>
              <a:gd name="T21" fmla="*/ 137 h 444"/>
              <a:gd name="T22" fmla="*/ 221 w 311"/>
              <a:gd name="T23" fmla="*/ 309 h 444"/>
              <a:gd name="T24" fmla="*/ 200 w 311"/>
              <a:gd name="T25" fmla="*/ 130 h 444"/>
              <a:gd name="T26" fmla="*/ 274 w 311"/>
              <a:gd name="T27" fmla="*/ 239 h 444"/>
              <a:gd name="T28" fmla="*/ 240 w 311"/>
              <a:gd name="T29" fmla="*/ 419 h 444"/>
              <a:gd name="T30" fmla="*/ 80 w 311"/>
              <a:gd name="T31" fmla="*/ 110 h 444"/>
              <a:gd name="T32" fmla="*/ 102 w 311"/>
              <a:gd name="T33" fmla="*/ 227 h 444"/>
              <a:gd name="T34" fmla="*/ 260 w 311"/>
              <a:gd name="T35" fmla="*/ 361 h 444"/>
              <a:gd name="T36" fmla="*/ 106 w 311"/>
              <a:gd name="T37" fmla="*/ 56 h 444"/>
              <a:gd name="T38" fmla="*/ 175 w 311"/>
              <a:gd name="T39" fmla="*/ 190 h 444"/>
              <a:gd name="T40" fmla="*/ 147 w 311"/>
              <a:gd name="T41" fmla="*/ 236 h 444"/>
              <a:gd name="T42" fmla="*/ 175 w 311"/>
              <a:gd name="T43" fmla="*/ 244 h 444"/>
              <a:gd name="T44" fmla="*/ 99 w 311"/>
              <a:gd name="T45" fmla="*/ 102 h 444"/>
              <a:gd name="T46" fmla="*/ 158 w 311"/>
              <a:gd name="T47" fmla="*/ 249 h 444"/>
              <a:gd name="T48" fmla="*/ 252 w 311"/>
              <a:gd name="T49" fmla="*/ 135 h 444"/>
              <a:gd name="T50" fmla="*/ 50 w 311"/>
              <a:gd name="T51" fmla="*/ 66 h 444"/>
              <a:gd name="T52" fmla="*/ 236 w 311"/>
              <a:gd name="T53" fmla="*/ 359 h 444"/>
              <a:gd name="T54" fmla="*/ 229 w 311"/>
              <a:gd name="T55" fmla="*/ 272 h 444"/>
              <a:gd name="T56" fmla="*/ 142 w 311"/>
              <a:gd name="T57" fmla="*/ 115 h 444"/>
              <a:gd name="T58" fmla="*/ 106 w 311"/>
              <a:gd name="T59" fmla="*/ 37 h 444"/>
              <a:gd name="T60" fmla="*/ 230 w 311"/>
              <a:gd name="T61" fmla="*/ 145 h 444"/>
              <a:gd name="T62" fmla="*/ 106 w 311"/>
              <a:gd name="T63" fmla="*/ 203 h 444"/>
              <a:gd name="T64" fmla="*/ 172 w 311"/>
              <a:gd name="T65" fmla="*/ 209 h 444"/>
              <a:gd name="T66" fmla="*/ 246 w 311"/>
              <a:gd name="T67" fmla="*/ 375 h 444"/>
              <a:gd name="T68" fmla="*/ 216 w 311"/>
              <a:gd name="T69" fmla="*/ 141 h 444"/>
              <a:gd name="T70" fmla="*/ 285 w 311"/>
              <a:gd name="T71" fmla="*/ 365 h 444"/>
              <a:gd name="T72" fmla="*/ 88 w 311"/>
              <a:gd name="T73" fmla="*/ 53 h 444"/>
              <a:gd name="T74" fmla="*/ 287 w 311"/>
              <a:gd name="T75" fmla="*/ 255 h 444"/>
              <a:gd name="T76" fmla="*/ 279 w 311"/>
              <a:gd name="T77" fmla="*/ 377 h 444"/>
              <a:gd name="T78" fmla="*/ 166 w 311"/>
              <a:gd name="T79" fmla="*/ 123 h 444"/>
              <a:gd name="T80" fmla="*/ 167 w 311"/>
              <a:gd name="T81" fmla="*/ 230 h 444"/>
              <a:gd name="T82" fmla="*/ 96 w 311"/>
              <a:gd name="T83" fmla="*/ 41 h 444"/>
              <a:gd name="T84" fmla="*/ 118 w 311"/>
              <a:gd name="T85" fmla="*/ 116 h 444"/>
              <a:gd name="T86" fmla="*/ 82 w 311"/>
              <a:gd name="T87" fmla="*/ 34 h 444"/>
              <a:gd name="T88" fmla="*/ 20 w 311"/>
              <a:gd name="T89" fmla="*/ 17 h 444"/>
              <a:gd name="T90" fmla="*/ 180 w 311"/>
              <a:gd name="T91" fmla="*/ 194 h 444"/>
              <a:gd name="T92" fmla="*/ 180 w 311"/>
              <a:gd name="T93" fmla="*/ 238 h 444"/>
              <a:gd name="T94" fmla="*/ 259 w 311"/>
              <a:gd name="T95" fmla="*/ 272 h 444"/>
              <a:gd name="T96" fmla="*/ 147 w 311"/>
              <a:gd name="T97" fmla="*/ 224 h 444"/>
              <a:gd name="T98" fmla="*/ 65 w 311"/>
              <a:gd name="T99" fmla="*/ 42 h 444"/>
              <a:gd name="T100" fmla="*/ 53 w 311"/>
              <a:gd name="T101" fmla="*/ 83 h 444"/>
              <a:gd name="T102" fmla="*/ 230 w 311"/>
              <a:gd name="T103" fmla="*/ 343 h 444"/>
              <a:gd name="T104" fmla="*/ 274 w 311"/>
              <a:gd name="T105" fmla="*/ 156 h 444"/>
              <a:gd name="T106" fmla="*/ 169 w 311"/>
              <a:gd name="T107" fmla="*/ 110 h 444"/>
              <a:gd name="T108" fmla="*/ 39 w 311"/>
              <a:gd name="T109" fmla="*/ 83 h 444"/>
              <a:gd name="T110" fmla="*/ 69 w 311"/>
              <a:gd name="T111" fmla="*/ 69 h 444"/>
              <a:gd name="T112" fmla="*/ 134 w 311"/>
              <a:gd name="T113" fmla="*/ 110 h 444"/>
              <a:gd name="T114" fmla="*/ 65 w 311"/>
              <a:gd name="T115" fmla="*/ 96 h 444"/>
              <a:gd name="T116" fmla="*/ 80 w 311"/>
              <a:gd name="T117" fmla="*/ 170 h 444"/>
              <a:gd name="T118" fmla="*/ 191 w 311"/>
              <a:gd name="T119" fmla="*/ 200 h 444"/>
              <a:gd name="T120" fmla="*/ 225 w 311"/>
              <a:gd name="T121" fmla="*/ 342 h 444"/>
              <a:gd name="T122" fmla="*/ 101 w 311"/>
              <a:gd name="T123" fmla="*/ 118 h 444"/>
              <a:gd name="T124" fmla="*/ 194 w 311"/>
              <a:gd name="T125" fmla="*/ 222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1" h="444">
                <a:moveTo>
                  <a:pt x="69" y="63"/>
                </a:moveTo>
                <a:lnTo>
                  <a:pt x="69" y="63"/>
                </a:lnTo>
                <a:lnTo>
                  <a:pt x="88" y="83"/>
                </a:lnTo>
                <a:lnTo>
                  <a:pt x="102" y="96"/>
                </a:lnTo>
                <a:lnTo>
                  <a:pt x="112" y="102"/>
                </a:lnTo>
                <a:lnTo>
                  <a:pt x="112" y="102"/>
                </a:lnTo>
                <a:lnTo>
                  <a:pt x="113" y="102"/>
                </a:lnTo>
                <a:lnTo>
                  <a:pt x="113" y="102"/>
                </a:lnTo>
                <a:lnTo>
                  <a:pt x="124" y="99"/>
                </a:lnTo>
                <a:lnTo>
                  <a:pt x="137" y="97"/>
                </a:lnTo>
                <a:lnTo>
                  <a:pt x="137" y="97"/>
                </a:lnTo>
                <a:lnTo>
                  <a:pt x="150" y="97"/>
                </a:lnTo>
                <a:lnTo>
                  <a:pt x="150" y="97"/>
                </a:lnTo>
                <a:lnTo>
                  <a:pt x="161" y="99"/>
                </a:lnTo>
                <a:lnTo>
                  <a:pt x="172" y="102"/>
                </a:lnTo>
                <a:lnTo>
                  <a:pt x="172" y="102"/>
                </a:lnTo>
                <a:lnTo>
                  <a:pt x="184" y="107"/>
                </a:lnTo>
                <a:lnTo>
                  <a:pt x="194" y="116"/>
                </a:lnTo>
                <a:lnTo>
                  <a:pt x="194" y="116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7" y="129"/>
                </a:lnTo>
                <a:lnTo>
                  <a:pt x="207" y="129"/>
                </a:lnTo>
                <a:lnTo>
                  <a:pt x="219" y="127"/>
                </a:lnTo>
                <a:lnTo>
                  <a:pt x="232" y="127"/>
                </a:lnTo>
                <a:lnTo>
                  <a:pt x="232" y="127"/>
                </a:lnTo>
                <a:lnTo>
                  <a:pt x="248" y="129"/>
                </a:lnTo>
                <a:lnTo>
                  <a:pt x="248" y="129"/>
                </a:lnTo>
                <a:lnTo>
                  <a:pt x="262" y="134"/>
                </a:lnTo>
                <a:lnTo>
                  <a:pt x="268" y="137"/>
                </a:lnTo>
                <a:lnTo>
                  <a:pt x="274" y="140"/>
                </a:lnTo>
                <a:lnTo>
                  <a:pt x="274" y="140"/>
                </a:lnTo>
                <a:lnTo>
                  <a:pt x="285" y="149"/>
                </a:lnTo>
                <a:lnTo>
                  <a:pt x="292" y="154"/>
                </a:lnTo>
                <a:lnTo>
                  <a:pt x="295" y="159"/>
                </a:lnTo>
                <a:lnTo>
                  <a:pt x="295" y="159"/>
                </a:lnTo>
                <a:lnTo>
                  <a:pt x="303" y="173"/>
                </a:lnTo>
                <a:lnTo>
                  <a:pt x="309" y="187"/>
                </a:lnTo>
                <a:lnTo>
                  <a:pt x="309" y="187"/>
                </a:lnTo>
                <a:lnTo>
                  <a:pt x="311" y="197"/>
                </a:lnTo>
                <a:lnTo>
                  <a:pt x="311" y="206"/>
                </a:lnTo>
                <a:lnTo>
                  <a:pt x="311" y="206"/>
                </a:lnTo>
                <a:lnTo>
                  <a:pt x="311" y="220"/>
                </a:lnTo>
                <a:lnTo>
                  <a:pt x="307" y="236"/>
                </a:lnTo>
                <a:lnTo>
                  <a:pt x="307" y="236"/>
                </a:lnTo>
                <a:lnTo>
                  <a:pt x="304" y="247"/>
                </a:lnTo>
                <a:lnTo>
                  <a:pt x="298" y="258"/>
                </a:lnTo>
                <a:lnTo>
                  <a:pt x="298" y="258"/>
                </a:lnTo>
                <a:lnTo>
                  <a:pt x="298" y="260"/>
                </a:lnTo>
                <a:lnTo>
                  <a:pt x="298" y="260"/>
                </a:lnTo>
                <a:lnTo>
                  <a:pt x="285" y="272"/>
                </a:lnTo>
                <a:lnTo>
                  <a:pt x="279" y="279"/>
                </a:lnTo>
                <a:lnTo>
                  <a:pt x="271" y="283"/>
                </a:lnTo>
                <a:lnTo>
                  <a:pt x="271" y="283"/>
                </a:lnTo>
                <a:lnTo>
                  <a:pt x="263" y="288"/>
                </a:lnTo>
                <a:lnTo>
                  <a:pt x="255" y="290"/>
                </a:lnTo>
                <a:lnTo>
                  <a:pt x="255" y="290"/>
                </a:lnTo>
                <a:lnTo>
                  <a:pt x="252" y="290"/>
                </a:lnTo>
                <a:lnTo>
                  <a:pt x="252" y="290"/>
                </a:lnTo>
                <a:lnTo>
                  <a:pt x="252" y="291"/>
                </a:lnTo>
                <a:lnTo>
                  <a:pt x="252" y="291"/>
                </a:lnTo>
                <a:lnTo>
                  <a:pt x="252" y="293"/>
                </a:lnTo>
                <a:lnTo>
                  <a:pt x="252" y="293"/>
                </a:lnTo>
                <a:lnTo>
                  <a:pt x="252" y="312"/>
                </a:lnTo>
                <a:lnTo>
                  <a:pt x="252" y="312"/>
                </a:lnTo>
                <a:lnTo>
                  <a:pt x="252" y="321"/>
                </a:lnTo>
                <a:lnTo>
                  <a:pt x="252" y="321"/>
                </a:lnTo>
                <a:lnTo>
                  <a:pt x="252" y="329"/>
                </a:lnTo>
                <a:lnTo>
                  <a:pt x="252" y="329"/>
                </a:lnTo>
                <a:lnTo>
                  <a:pt x="254" y="347"/>
                </a:lnTo>
                <a:lnTo>
                  <a:pt x="254" y="347"/>
                </a:lnTo>
                <a:lnTo>
                  <a:pt x="254" y="348"/>
                </a:lnTo>
                <a:lnTo>
                  <a:pt x="254" y="348"/>
                </a:lnTo>
                <a:lnTo>
                  <a:pt x="257" y="348"/>
                </a:lnTo>
                <a:lnTo>
                  <a:pt x="257" y="348"/>
                </a:lnTo>
                <a:lnTo>
                  <a:pt x="259" y="347"/>
                </a:lnTo>
                <a:lnTo>
                  <a:pt x="260" y="347"/>
                </a:lnTo>
                <a:lnTo>
                  <a:pt x="260" y="347"/>
                </a:lnTo>
                <a:lnTo>
                  <a:pt x="262" y="347"/>
                </a:lnTo>
                <a:lnTo>
                  <a:pt x="263" y="350"/>
                </a:lnTo>
                <a:lnTo>
                  <a:pt x="263" y="350"/>
                </a:lnTo>
                <a:lnTo>
                  <a:pt x="265" y="350"/>
                </a:lnTo>
                <a:lnTo>
                  <a:pt x="265" y="350"/>
                </a:lnTo>
                <a:lnTo>
                  <a:pt x="287" y="350"/>
                </a:lnTo>
                <a:lnTo>
                  <a:pt x="287" y="350"/>
                </a:lnTo>
                <a:lnTo>
                  <a:pt x="292" y="350"/>
                </a:lnTo>
                <a:lnTo>
                  <a:pt x="292" y="350"/>
                </a:lnTo>
                <a:lnTo>
                  <a:pt x="295" y="351"/>
                </a:lnTo>
                <a:lnTo>
                  <a:pt x="295" y="351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8" y="351"/>
                </a:lnTo>
                <a:lnTo>
                  <a:pt x="300" y="353"/>
                </a:lnTo>
                <a:lnTo>
                  <a:pt x="300" y="353"/>
                </a:lnTo>
                <a:lnTo>
                  <a:pt x="300" y="358"/>
                </a:lnTo>
                <a:lnTo>
                  <a:pt x="300" y="358"/>
                </a:lnTo>
                <a:lnTo>
                  <a:pt x="303" y="375"/>
                </a:lnTo>
                <a:lnTo>
                  <a:pt x="303" y="375"/>
                </a:lnTo>
                <a:lnTo>
                  <a:pt x="303" y="378"/>
                </a:lnTo>
                <a:lnTo>
                  <a:pt x="303" y="378"/>
                </a:lnTo>
                <a:lnTo>
                  <a:pt x="303" y="380"/>
                </a:lnTo>
                <a:lnTo>
                  <a:pt x="303" y="380"/>
                </a:lnTo>
                <a:lnTo>
                  <a:pt x="301" y="381"/>
                </a:lnTo>
                <a:lnTo>
                  <a:pt x="301" y="381"/>
                </a:lnTo>
                <a:lnTo>
                  <a:pt x="300" y="383"/>
                </a:lnTo>
                <a:lnTo>
                  <a:pt x="298" y="383"/>
                </a:lnTo>
                <a:lnTo>
                  <a:pt x="298" y="383"/>
                </a:lnTo>
                <a:lnTo>
                  <a:pt x="298" y="384"/>
                </a:lnTo>
                <a:lnTo>
                  <a:pt x="298" y="384"/>
                </a:lnTo>
                <a:lnTo>
                  <a:pt x="296" y="386"/>
                </a:lnTo>
                <a:lnTo>
                  <a:pt x="296" y="386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82" y="384"/>
                </a:lnTo>
                <a:lnTo>
                  <a:pt x="270" y="386"/>
                </a:lnTo>
                <a:lnTo>
                  <a:pt x="270" y="386"/>
                </a:lnTo>
                <a:lnTo>
                  <a:pt x="262" y="386"/>
                </a:lnTo>
                <a:lnTo>
                  <a:pt x="262" y="386"/>
                </a:lnTo>
                <a:lnTo>
                  <a:pt x="257" y="386"/>
                </a:lnTo>
                <a:lnTo>
                  <a:pt x="257" y="386"/>
                </a:lnTo>
                <a:lnTo>
                  <a:pt x="255" y="386"/>
                </a:lnTo>
                <a:lnTo>
                  <a:pt x="255" y="386"/>
                </a:lnTo>
                <a:lnTo>
                  <a:pt x="255" y="394"/>
                </a:lnTo>
                <a:lnTo>
                  <a:pt x="255" y="394"/>
                </a:lnTo>
                <a:lnTo>
                  <a:pt x="259" y="411"/>
                </a:lnTo>
                <a:lnTo>
                  <a:pt x="259" y="411"/>
                </a:lnTo>
                <a:lnTo>
                  <a:pt x="260" y="427"/>
                </a:lnTo>
                <a:lnTo>
                  <a:pt x="260" y="427"/>
                </a:lnTo>
                <a:lnTo>
                  <a:pt x="260" y="438"/>
                </a:lnTo>
                <a:lnTo>
                  <a:pt x="260" y="438"/>
                </a:lnTo>
                <a:lnTo>
                  <a:pt x="259" y="440"/>
                </a:lnTo>
                <a:lnTo>
                  <a:pt x="257" y="443"/>
                </a:lnTo>
                <a:lnTo>
                  <a:pt x="257" y="443"/>
                </a:lnTo>
                <a:lnTo>
                  <a:pt x="251" y="443"/>
                </a:lnTo>
                <a:lnTo>
                  <a:pt x="251" y="443"/>
                </a:lnTo>
                <a:lnTo>
                  <a:pt x="249" y="443"/>
                </a:lnTo>
                <a:lnTo>
                  <a:pt x="249" y="443"/>
                </a:lnTo>
                <a:lnTo>
                  <a:pt x="227" y="444"/>
                </a:lnTo>
                <a:lnTo>
                  <a:pt x="227" y="444"/>
                </a:lnTo>
                <a:lnTo>
                  <a:pt x="222" y="443"/>
                </a:lnTo>
                <a:lnTo>
                  <a:pt x="222" y="443"/>
                </a:lnTo>
                <a:lnTo>
                  <a:pt x="219" y="443"/>
                </a:lnTo>
                <a:lnTo>
                  <a:pt x="219" y="443"/>
                </a:lnTo>
                <a:lnTo>
                  <a:pt x="218" y="440"/>
                </a:lnTo>
                <a:lnTo>
                  <a:pt x="218" y="440"/>
                </a:lnTo>
                <a:lnTo>
                  <a:pt x="218" y="436"/>
                </a:lnTo>
                <a:lnTo>
                  <a:pt x="218" y="436"/>
                </a:lnTo>
                <a:lnTo>
                  <a:pt x="218" y="425"/>
                </a:lnTo>
                <a:lnTo>
                  <a:pt x="218" y="425"/>
                </a:lnTo>
                <a:lnTo>
                  <a:pt x="214" y="410"/>
                </a:lnTo>
                <a:lnTo>
                  <a:pt x="214" y="410"/>
                </a:lnTo>
                <a:lnTo>
                  <a:pt x="213" y="391"/>
                </a:lnTo>
                <a:lnTo>
                  <a:pt x="213" y="391"/>
                </a:lnTo>
                <a:lnTo>
                  <a:pt x="213" y="389"/>
                </a:lnTo>
                <a:lnTo>
                  <a:pt x="213" y="389"/>
                </a:lnTo>
                <a:lnTo>
                  <a:pt x="211" y="389"/>
                </a:lnTo>
                <a:lnTo>
                  <a:pt x="211" y="389"/>
                </a:lnTo>
                <a:lnTo>
                  <a:pt x="197" y="389"/>
                </a:lnTo>
                <a:lnTo>
                  <a:pt x="197" y="389"/>
                </a:lnTo>
                <a:lnTo>
                  <a:pt x="188" y="389"/>
                </a:lnTo>
                <a:lnTo>
                  <a:pt x="188" y="389"/>
                </a:lnTo>
                <a:lnTo>
                  <a:pt x="184" y="389"/>
                </a:lnTo>
                <a:lnTo>
                  <a:pt x="184" y="389"/>
                </a:lnTo>
                <a:lnTo>
                  <a:pt x="180" y="391"/>
                </a:lnTo>
                <a:lnTo>
                  <a:pt x="180" y="391"/>
                </a:lnTo>
                <a:lnTo>
                  <a:pt x="177" y="391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3" y="388"/>
                </a:lnTo>
                <a:lnTo>
                  <a:pt x="173" y="388"/>
                </a:lnTo>
                <a:lnTo>
                  <a:pt x="172" y="388"/>
                </a:lnTo>
                <a:lnTo>
                  <a:pt x="172" y="388"/>
                </a:lnTo>
                <a:lnTo>
                  <a:pt x="170" y="386"/>
                </a:lnTo>
                <a:lnTo>
                  <a:pt x="169" y="384"/>
                </a:lnTo>
                <a:lnTo>
                  <a:pt x="169" y="384"/>
                </a:lnTo>
                <a:lnTo>
                  <a:pt x="169" y="378"/>
                </a:lnTo>
                <a:lnTo>
                  <a:pt x="169" y="378"/>
                </a:lnTo>
                <a:lnTo>
                  <a:pt x="169" y="370"/>
                </a:lnTo>
                <a:lnTo>
                  <a:pt x="167" y="364"/>
                </a:lnTo>
                <a:lnTo>
                  <a:pt x="167" y="364"/>
                </a:lnTo>
                <a:lnTo>
                  <a:pt x="166" y="361"/>
                </a:lnTo>
                <a:lnTo>
                  <a:pt x="166" y="361"/>
                </a:lnTo>
                <a:lnTo>
                  <a:pt x="166" y="359"/>
                </a:lnTo>
                <a:lnTo>
                  <a:pt x="166" y="359"/>
                </a:lnTo>
                <a:lnTo>
                  <a:pt x="167" y="358"/>
                </a:lnTo>
                <a:lnTo>
                  <a:pt x="167" y="358"/>
                </a:lnTo>
                <a:lnTo>
                  <a:pt x="169" y="358"/>
                </a:lnTo>
                <a:lnTo>
                  <a:pt x="169" y="358"/>
                </a:lnTo>
                <a:lnTo>
                  <a:pt x="170" y="358"/>
                </a:lnTo>
                <a:lnTo>
                  <a:pt x="170" y="358"/>
                </a:lnTo>
                <a:lnTo>
                  <a:pt x="172" y="356"/>
                </a:lnTo>
                <a:lnTo>
                  <a:pt x="172" y="356"/>
                </a:lnTo>
                <a:lnTo>
                  <a:pt x="175" y="356"/>
                </a:lnTo>
                <a:lnTo>
                  <a:pt x="175" y="356"/>
                </a:lnTo>
                <a:lnTo>
                  <a:pt x="192" y="356"/>
                </a:lnTo>
                <a:lnTo>
                  <a:pt x="192" y="356"/>
                </a:lnTo>
                <a:lnTo>
                  <a:pt x="211" y="356"/>
                </a:lnTo>
                <a:lnTo>
                  <a:pt x="211" y="356"/>
                </a:lnTo>
                <a:lnTo>
                  <a:pt x="213" y="356"/>
                </a:lnTo>
                <a:lnTo>
                  <a:pt x="213" y="356"/>
                </a:lnTo>
                <a:lnTo>
                  <a:pt x="213" y="328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00" y="291"/>
                </a:lnTo>
                <a:lnTo>
                  <a:pt x="200" y="291"/>
                </a:lnTo>
                <a:lnTo>
                  <a:pt x="180" y="283"/>
                </a:lnTo>
                <a:lnTo>
                  <a:pt x="180" y="283"/>
                </a:lnTo>
                <a:lnTo>
                  <a:pt x="172" y="279"/>
                </a:lnTo>
                <a:lnTo>
                  <a:pt x="164" y="271"/>
                </a:lnTo>
                <a:lnTo>
                  <a:pt x="164" y="271"/>
                </a:lnTo>
                <a:lnTo>
                  <a:pt x="158" y="265"/>
                </a:lnTo>
                <a:lnTo>
                  <a:pt x="158" y="265"/>
                </a:lnTo>
                <a:lnTo>
                  <a:pt x="153" y="258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7" y="250"/>
                </a:lnTo>
                <a:lnTo>
                  <a:pt x="147" y="250"/>
                </a:lnTo>
                <a:lnTo>
                  <a:pt x="134" y="250"/>
                </a:lnTo>
                <a:lnTo>
                  <a:pt x="121" y="247"/>
                </a:lnTo>
                <a:lnTo>
                  <a:pt x="121" y="247"/>
                </a:lnTo>
                <a:lnTo>
                  <a:pt x="112" y="246"/>
                </a:lnTo>
                <a:lnTo>
                  <a:pt x="102" y="241"/>
                </a:lnTo>
                <a:lnTo>
                  <a:pt x="102" y="241"/>
                </a:lnTo>
                <a:lnTo>
                  <a:pt x="96" y="238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87" y="230"/>
                </a:lnTo>
                <a:lnTo>
                  <a:pt x="87" y="230"/>
                </a:lnTo>
                <a:lnTo>
                  <a:pt x="80" y="225"/>
                </a:lnTo>
                <a:lnTo>
                  <a:pt x="80" y="225"/>
                </a:lnTo>
                <a:lnTo>
                  <a:pt x="74" y="217"/>
                </a:lnTo>
                <a:lnTo>
                  <a:pt x="74" y="217"/>
                </a:lnTo>
                <a:lnTo>
                  <a:pt x="69" y="211"/>
                </a:lnTo>
                <a:lnTo>
                  <a:pt x="65" y="203"/>
                </a:lnTo>
                <a:lnTo>
                  <a:pt x="65" y="203"/>
                </a:lnTo>
                <a:lnTo>
                  <a:pt x="61" y="192"/>
                </a:lnTo>
                <a:lnTo>
                  <a:pt x="61" y="181"/>
                </a:lnTo>
                <a:lnTo>
                  <a:pt x="61" y="181"/>
                </a:lnTo>
                <a:lnTo>
                  <a:pt x="63" y="164"/>
                </a:lnTo>
                <a:lnTo>
                  <a:pt x="63" y="164"/>
                </a:lnTo>
                <a:lnTo>
                  <a:pt x="66" y="148"/>
                </a:lnTo>
                <a:lnTo>
                  <a:pt x="69" y="141"/>
                </a:lnTo>
                <a:lnTo>
                  <a:pt x="74" y="135"/>
                </a:lnTo>
                <a:lnTo>
                  <a:pt x="74" y="135"/>
                </a:lnTo>
                <a:lnTo>
                  <a:pt x="74" y="134"/>
                </a:lnTo>
                <a:lnTo>
                  <a:pt x="74" y="134"/>
                </a:lnTo>
                <a:lnTo>
                  <a:pt x="80" y="124"/>
                </a:lnTo>
                <a:lnTo>
                  <a:pt x="80" y="124"/>
                </a:lnTo>
                <a:lnTo>
                  <a:pt x="79" y="121"/>
                </a:lnTo>
                <a:lnTo>
                  <a:pt x="79" y="121"/>
                </a:lnTo>
                <a:lnTo>
                  <a:pt x="74" y="115"/>
                </a:lnTo>
                <a:lnTo>
                  <a:pt x="74" y="115"/>
                </a:lnTo>
                <a:lnTo>
                  <a:pt x="61" y="102"/>
                </a:lnTo>
                <a:lnTo>
                  <a:pt x="61" y="102"/>
                </a:lnTo>
                <a:lnTo>
                  <a:pt x="57" y="96"/>
                </a:lnTo>
                <a:lnTo>
                  <a:pt x="57" y="96"/>
                </a:lnTo>
                <a:lnTo>
                  <a:pt x="50" y="88"/>
                </a:lnTo>
                <a:lnTo>
                  <a:pt x="50" y="88"/>
                </a:lnTo>
                <a:lnTo>
                  <a:pt x="46" y="85"/>
                </a:lnTo>
                <a:lnTo>
                  <a:pt x="46" y="85"/>
                </a:lnTo>
                <a:lnTo>
                  <a:pt x="44" y="86"/>
                </a:lnTo>
                <a:lnTo>
                  <a:pt x="44" y="86"/>
                </a:lnTo>
                <a:lnTo>
                  <a:pt x="47" y="96"/>
                </a:lnTo>
                <a:lnTo>
                  <a:pt x="47" y="96"/>
                </a:lnTo>
                <a:lnTo>
                  <a:pt x="47" y="99"/>
                </a:lnTo>
                <a:lnTo>
                  <a:pt x="47" y="99"/>
                </a:lnTo>
                <a:lnTo>
                  <a:pt x="47" y="105"/>
                </a:lnTo>
                <a:lnTo>
                  <a:pt x="50" y="112"/>
                </a:lnTo>
                <a:lnTo>
                  <a:pt x="50" y="112"/>
                </a:lnTo>
                <a:lnTo>
                  <a:pt x="50" y="118"/>
                </a:lnTo>
                <a:lnTo>
                  <a:pt x="50" y="118"/>
                </a:lnTo>
                <a:lnTo>
                  <a:pt x="50" y="121"/>
                </a:lnTo>
                <a:lnTo>
                  <a:pt x="50" y="121"/>
                </a:lnTo>
                <a:lnTo>
                  <a:pt x="50" y="123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7" y="126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39" y="126"/>
                </a:lnTo>
                <a:lnTo>
                  <a:pt x="39" y="126"/>
                </a:lnTo>
                <a:lnTo>
                  <a:pt x="31" y="127"/>
                </a:lnTo>
                <a:lnTo>
                  <a:pt x="31" y="127"/>
                </a:lnTo>
                <a:lnTo>
                  <a:pt x="27" y="127"/>
                </a:lnTo>
                <a:lnTo>
                  <a:pt x="20" y="127"/>
                </a:lnTo>
                <a:lnTo>
                  <a:pt x="20" y="127"/>
                </a:lnTo>
                <a:lnTo>
                  <a:pt x="19" y="127"/>
                </a:lnTo>
                <a:lnTo>
                  <a:pt x="19" y="127"/>
                </a:lnTo>
                <a:lnTo>
                  <a:pt x="16" y="126"/>
                </a:lnTo>
                <a:lnTo>
                  <a:pt x="16" y="123"/>
                </a:lnTo>
                <a:lnTo>
                  <a:pt x="16" y="123"/>
                </a:lnTo>
                <a:lnTo>
                  <a:pt x="14" y="102"/>
                </a:lnTo>
                <a:lnTo>
                  <a:pt x="14" y="102"/>
                </a:lnTo>
                <a:lnTo>
                  <a:pt x="12" y="83"/>
                </a:lnTo>
                <a:lnTo>
                  <a:pt x="12" y="83"/>
                </a:lnTo>
                <a:lnTo>
                  <a:pt x="11" y="75"/>
                </a:lnTo>
                <a:lnTo>
                  <a:pt x="11" y="75"/>
                </a:lnTo>
                <a:lnTo>
                  <a:pt x="6" y="53"/>
                </a:lnTo>
                <a:lnTo>
                  <a:pt x="6" y="53"/>
                </a:lnTo>
                <a:lnTo>
                  <a:pt x="5" y="39"/>
                </a:lnTo>
                <a:lnTo>
                  <a:pt x="5" y="39"/>
                </a:lnTo>
                <a:lnTo>
                  <a:pt x="3" y="31"/>
                </a:lnTo>
                <a:lnTo>
                  <a:pt x="3" y="31"/>
                </a:lnTo>
                <a:lnTo>
                  <a:pt x="1" y="22"/>
                </a:lnTo>
                <a:lnTo>
                  <a:pt x="1" y="22"/>
                </a:lnTo>
                <a:lnTo>
                  <a:pt x="0" y="12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lnTo>
                  <a:pt x="3" y="0"/>
                </a:lnTo>
                <a:lnTo>
                  <a:pt x="3" y="0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lnTo>
                  <a:pt x="9" y="1"/>
                </a:lnTo>
                <a:lnTo>
                  <a:pt x="9" y="1"/>
                </a:lnTo>
                <a:lnTo>
                  <a:pt x="11" y="3"/>
                </a:lnTo>
                <a:lnTo>
                  <a:pt x="11" y="3"/>
                </a:lnTo>
                <a:lnTo>
                  <a:pt x="24" y="7"/>
                </a:lnTo>
                <a:lnTo>
                  <a:pt x="24" y="7"/>
                </a:lnTo>
                <a:lnTo>
                  <a:pt x="33" y="9"/>
                </a:lnTo>
                <a:lnTo>
                  <a:pt x="33" y="9"/>
                </a:lnTo>
                <a:lnTo>
                  <a:pt x="38" y="11"/>
                </a:lnTo>
                <a:lnTo>
                  <a:pt x="38" y="11"/>
                </a:lnTo>
                <a:lnTo>
                  <a:pt x="41" y="12"/>
                </a:lnTo>
                <a:lnTo>
                  <a:pt x="41" y="12"/>
                </a:lnTo>
                <a:lnTo>
                  <a:pt x="42" y="14"/>
                </a:lnTo>
                <a:lnTo>
                  <a:pt x="42" y="14"/>
                </a:lnTo>
                <a:lnTo>
                  <a:pt x="57" y="18"/>
                </a:lnTo>
                <a:lnTo>
                  <a:pt x="57" y="18"/>
                </a:lnTo>
                <a:lnTo>
                  <a:pt x="63" y="20"/>
                </a:lnTo>
                <a:lnTo>
                  <a:pt x="63" y="20"/>
                </a:lnTo>
                <a:lnTo>
                  <a:pt x="82" y="23"/>
                </a:lnTo>
                <a:lnTo>
                  <a:pt x="82" y="23"/>
                </a:lnTo>
                <a:lnTo>
                  <a:pt x="106" y="25"/>
                </a:lnTo>
                <a:lnTo>
                  <a:pt x="106" y="25"/>
                </a:lnTo>
                <a:lnTo>
                  <a:pt x="112" y="25"/>
                </a:lnTo>
                <a:lnTo>
                  <a:pt x="112" y="25"/>
                </a:lnTo>
                <a:lnTo>
                  <a:pt x="115" y="26"/>
                </a:lnTo>
                <a:lnTo>
                  <a:pt x="115" y="26"/>
                </a:lnTo>
                <a:lnTo>
                  <a:pt x="117" y="28"/>
                </a:lnTo>
                <a:lnTo>
                  <a:pt x="118" y="29"/>
                </a:lnTo>
                <a:lnTo>
                  <a:pt x="118" y="29"/>
                </a:lnTo>
                <a:lnTo>
                  <a:pt x="118" y="36"/>
                </a:lnTo>
                <a:lnTo>
                  <a:pt x="118" y="36"/>
                </a:lnTo>
                <a:lnTo>
                  <a:pt x="117" y="42"/>
                </a:lnTo>
                <a:lnTo>
                  <a:pt x="117" y="42"/>
                </a:lnTo>
                <a:lnTo>
                  <a:pt x="117" y="52"/>
                </a:lnTo>
                <a:lnTo>
                  <a:pt x="117" y="52"/>
                </a:lnTo>
                <a:lnTo>
                  <a:pt x="115" y="58"/>
                </a:lnTo>
                <a:lnTo>
                  <a:pt x="115" y="58"/>
                </a:lnTo>
                <a:lnTo>
                  <a:pt x="115" y="61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09" y="63"/>
                </a:lnTo>
                <a:lnTo>
                  <a:pt x="106" y="63"/>
                </a:lnTo>
                <a:lnTo>
                  <a:pt x="106" y="63"/>
                </a:lnTo>
                <a:lnTo>
                  <a:pt x="91" y="63"/>
                </a:lnTo>
                <a:lnTo>
                  <a:pt x="91" y="63"/>
                </a:lnTo>
                <a:lnTo>
                  <a:pt x="77" y="61"/>
                </a:lnTo>
                <a:lnTo>
                  <a:pt x="77" y="61"/>
                </a:lnTo>
                <a:lnTo>
                  <a:pt x="69" y="63"/>
                </a:lnTo>
                <a:lnTo>
                  <a:pt x="69" y="63"/>
                </a:lnTo>
                <a:close/>
                <a:moveTo>
                  <a:pt x="82" y="130"/>
                </a:moveTo>
                <a:lnTo>
                  <a:pt x="82" y="130"/>
                </a:lnTo>
                <a:lnTo>
                  <a:pt x="83" y="129"/>
                </a:lnTo>
                <a:lnTo>
                  <a:pt x="83" y="129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9"/>
                </a:lnTo>
                <a:lnTo>
                  <a:pt x="83" y="129"/>
                </a:lnTo>
                <a:lnTo>
                  <a:pt x="82" y="130"/>
                </a:lnTo>
                <a:lnTo>
                  <a:pt x="82" y="130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2" y="130"/>
                </a:lnTo>
                <a:lnTo>
                  <a:pt x="82" y="130"/>
                </a:lnTo>
                <a:close/>
                <a:moveTo>
                  <a:pt x="42" y="59"/>
                </a:moveTo>
                <a:lnTo>
                  <a:pt x="42" y="59"/>
                </a:lnTo>
                <a:lnTo>
                  <a:pt x="44" y="56"/>
                </a:lnTo>
                <a:lnTo>
                  <a:pt x="44" y="56"/>
                </a:lnTo>
                <a:lnTo>
                  <a:pt x="42" y="58"/>
                </a:lnTo>
                <a:lnTo>
                  <a:pt x="42" y="59"/>
                </a:lnTo>
                <a:lnTo>
                  <a:pt x="42" y="59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59"/>
                </a:lnTo>
                <a:lnTo>
                  <a:pt x="42" y="59"/>
                </a:lnTo>
                <a:close/>
                <a:moveTo>
                  <a:pt x="71" y="173"/>
                </a:moveTo>
                <a:lnTo>
                  <a:pt x="71" y="173"/>
                </a:lnTo>
                <a:lnTo>
                  <a:pt x="71" y="173"/>
                </a:lnTo>
                <a:lnTo>
                  <a:pt x="71" y="173"/>
                </a:lnTo>
                <a:lnTo>
                  <a:pt x="71" y="178"/>
                </a:lnTo>
                <a:lnTo>
                  <a:pt x="71" y="178"/>
                </a:lnTo>
                <a:lnTo>
                  <a:pt x="71" y="179"/>
                </a:lnTo>
                <a:lnTo>
                  <a:pt x="71" y="179"/>
                </a:lnTo>
                <a:lnTo>
                  <a:pt x="72" y="176"/>
                </a:lnTo>
                <a:lnTo>
                  <a:pt x="72" y="176"/>
                </a:lnTo>
                <a:lnTo>
                  <a:pt x="71" y="175"/>
                </a:lnTo>
                <a:lnTo>
                  <a:pt x="71" y="173"/>
                </a:lnTo>
                <a:lnTo>
                  <a:pt x="71" y="173"/>
                </a:lnTo>
                <a:lnTo>
                  <a:pt x="71" y="170"/>
                </a:lnTo>
                <a:lnTo>
                  <a:pt x="71" y="170"/>
                </a:lnTo>
                <a:lnTo>
                  <a:pt x="71" y="173"/>
                </a:lnTo>
                <a:lnTo>
                  <a:pt x="71" y="173"/>
                </a:lnTo>
                <a:close/>
                <a:moveTo>
                  <a:pt x="166" y="217"/>
                </a:moveTo>
                <a:lnTo>
                  <a:pt x="166" y="217"/>
                </a:lnTo>
                <a:lnTo>
                  <a:pt x="164" y="219"/>
                </a:lnTo>
                <a:lnTo>
                  <a:pt x="164" y="219"/>
                </a:lnTo>
                <a:lnTo>
                  <a:pt x="162" y="217"/>
                </a:lnTo>
                <a:lnTo>
                  <a:pt x="162" y="217"/>
                </a:lnTo>
                <a:lnTo>
                  <a:pt x="161" y="228"/>
                </a:lnTo>
                <a:lnTo>
                  <a:pt x="161" y="228"/>
                </a:lnTo>
                <a:lnTo>
                  <a:pt x="166" y="217"/>
                </a:lnTo>
                <a:lnTo>
                  <a:pt x="166" y="217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4" y="214"/>
                </a:lnTo>
                <a:lnTo>
                  <a:pt x="164" y="214"/>
                </a:lnTo>
                <a:lnTo>
                  <a:pt x="166" y="217"/>
                </a:lnTo>
                <a:lnTo>
                  <a:pt x="166" y="217"/>
                </a:lnTo>
                <a:close/>
                <a:moveTo>
                  <a:pt x="186" y="238"/>
                </a:moveTo>
                <a:lnTo>
                  <a:pt x="186" y="238"/>
                </a:lnTo>
                <a:lnTo>
                  <a:pt x="188" y="239"/>
                </a:lnTo>
                <a:lnTo>
                  <a:pt x="188" y="239"/>
                </a:lnTo>
                <a:lnTo>
                  <a:pt x="192" y="244"/>
                </a:lnTo>
                <a:lnTo>
                  <a:pt x="192" y="244"/>
                </a:lnTo>
                <a:lnTo>
                  <a:pt x="197" y="247"/>
                </a:lnTo>
                <a:lnTo>
                  <a:pt x="202" y="250"/>
                </a:lnTo>
                <a:lnTo>
                  <a:pt x="202" y="250"/>
                </a:lnTo>
                <a:lnTo>
                  <a:pt x="211" y="253"/>
                </a:lnTo>
                <a:lnTo>
                  <a:pt x="222" y="257"/>
                </a:lnTo>
                <a:lnTo>
                  <a:pt x="222" y="257"/>
                </a:lnTo>
                <a:lnTo>
                  <a:pt x="225" y="257"/>
                </a:lnTo>
                <a:lnTo>
                  <a:pt x="230" y="258"/>
                </a:lnTo>
                <a:lnTo>
                  <a:pt x="230" y="258"/>
                </a:lnTo>
                <a:lnTo>
                  <a:pt x="236" y="257"/>
                </a:lnTo>
                <a:lnTo>
                  <a:pt x="236" y="257"/>
                </a:lnTo>
                <a:lnTo>
                  <a:pt x="246" y="253"/>
                </a:lnTo>
                <a:lnTo>
                  <a:pt x="255" y="249"/>
                </a:lnTo>
                <a:lnTo>
                  <a:pt x="255" y="249"/>
                </a:lnTo>
                <a:lnTo>
                  <a:pt x="263" y="242"/>
                </a:lnTo>
                <a:lnTo>
                  <a:pt x="263" y="242"/>
                </a:lnTo>
                <a:lnTo>
                  <a:pt x="266" y="239"/>
                </a:lnTo>
                <a:lnTo>
                  <a:pt x="266" y="239"/>
                </a:lnTo>
                <a:lnTo>
                  <a:pt x="271" y="233"/>
                </a:lnTo>
                <a:lnTo>
                  <a:pt x="276" y="225"/>
                </a:lnTo>
                <a:lnTo>
                  <a:pt x="276" y="225"/>
                </a:lnTo>
                <a:lnTo>
                  <a:pt x="276" y="224"/>
                </a:lnTo>
                <a:lnTo>
                  <a:pt x="276" y="224"/>
                </a:lnTo>
                <a:lnTo>
                  <a:pt x="278" y="220"/>
                </a:lnTo>
                <a:lnTo>
                  <a:pt x="278" y="220"/>
                </a:lnTo>
                <a:lnTo>
                  <a:pt x="281" y="209"/>
                </a:lnTo>
                <a:lnTo>
                  <a:pt x="281" y="209"/>
                </a:lnTo>
                <a:lnTo>
                  <a:pt x="282" y="200"/>
                </a:lnTo>
                <a:lnTo>
                  <a:pt x="279" y="190"/>
                </a:lnTo>
                <a:lnTo>
                  <a:pt x="279" y="190"/>
                </a:lnTo>
                <a:lnTo>
                  <a:pt x="273" y="178"/>
                </a:lnTo>
                <a:lnTo>
                  <a:pt x="273" y="178"/>
                </a:lnTo>
                <a:lnTo>
                  <a:pt x="265" y="170"/>
                </a:lnTo>
                <a:lnTo>
                  <a:pt x="265" y="170"/>
                </a:lnTo>
                <a:lnTo>
                  <a:pt x="260" y="165"/>
                </a:lnTo>
                <a:lnTo>
                  <a:pt x="260" y="165"/>
                </a:lnTo>
                <a:lnTo>
                  <a:pt x="251" y="162"/>
                </a:lnTo>
                <a:lnTo>
                  <a:pt x="251" y="162"/>
                </a:lnTo>
                <a:lnTo>
                  <a:pt x="241" y="159"/>
                </a:lnTo>
                <a:lnTo>
                  <a:pt x="241" y="159"/>
                </a:lnTo>
                <a:lnTo>
                  <a:pt x="224" y="157"/>
                </a:lnTo>
                <a:lnTo>
                  <a:pt x="224" y="157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60"/>
                </a:lnTo>
                <a:lnTo>
                  <a:pt x="218" y="160"/>
                </a:lnTo>
                <a:lnTo>
                  <a:pt x="218" y="168"/>
                </a:lnTo>
                <a:lnTo>
                  <a:pt x="218" y="176"/>
                </a:lnTo>
                <a:lnTo>
                  <a:pt x="218" y="176"/>
                </a:lnTo>
                <a:lnTo>
                  <a:pt x="216" y="189"/>
                </a:lnTo>
                <a:lnTo>
                  <a:pt x="216" y="189"/>
                </a:lnTo>
                <a:lnTo>
                  <a:pt x="213" y="201"/>
                </a:lnTo>
                <a:lnTo>
                  <a:pt x="213" y="201"/>
                </a:lnTo>
                <a:lnTo>
                  <a:pt x="208" y="212"/>
                </a:lnTo>
                <a:lnTo>
                  <a:pt x="200" y="222"/>
                </a:lnTo>
                <a:lnTo>
                  <a:pt x="200" y="222"/>
                </a:lnTo>
                <a:lnTo>
                  <a:pt x="199" y="222"/>
                </a:lnTo>
                <a:lnTo>
                  <a:pt x="199" y="222"/>
                </a:lnTo>
                <a:lnTo>
                  <a:pt x="186" y="238"/>
                </a:lnTo>
                <a:lnTo>
                  <a:pt x="186" y="238"/>
                </a:lnTo>
                <a:close/>
                <a:moveTo>
                  <a:pt x="178" y="143"/>
                </a:moveTo>
                <a:lnTo>
                  <a:pt x="178" y="143"/>
                </a:lnTo>
                <a:lnTo>
                  <a:pt x="177" y="143"/>
                </a:lnTo>
                <a:lnTo>
                  <a:pt x="177" y="143"/>
                </a:lnTo>
                <a:lnTo>
                  <a:pt x="170" y="137"/>
                </a:lnTo>
                <a:lnTo>
                  <a:pt x="170" y="137"/>
                </a:lnTo>
                <a:lnTo>
                  <a:pt x="162" y="132"/>
                </a:lnTo>
                <a:lnTo>
                  <a:pt x="154" y="130"/>
                </a:lnTo>
                <a:lnTo>
                  <a:pt x="154" y="130"/>
                </a:lnTo>
                <a:lnTo>
                  <a:pt x="147" y="129"/>
                </a:lnTo>
                <a:lnTo>
                  <a:pt x="147" y="129"/>
                </a:lnTo>
                <a:lnTo>
                  <a:pt x="136" y="129"/>
                </a:lnTo>
                <a:lnTo>
                  <a:pt x="126" y="130"/>
                </a:lnTo>
                <a:lnTo>
                  <a:pt x="126" y="130"/>
                </a:lnTo>
                <a:lnTo>
                  <a:pt x="115" y="134"/>
                </a:lnTo>
                <a:lnTo>
                  <a:pt x="115" y="134"/>
                </a:lnTo>
                <a:lnTo>
                  <a:pt x="109" y="138"/>
                </a:lnTo>
                <a:lnTo>
                  <a:pt x="102" y="143"/>
                </a:lnTo>
                <a:lnTo>
                  <a:pt x="102" y="143"/>
                </a:lnTo>
                <a:lnTo>
                  <a:pt x="98" y="149"/>
                </a:lnTo>
                <a:lnTo>
                  <a:pt x="96" y="157"/>
                </a:lnTo>
                <a:lnTo>
                  <a:pt x="96" y="157"/>
                </a:lnTo>
                <a:lnTo>
                  <a:pt x="95" y="164"/>
                </a:lnTo>
                <a:lnTo>
                  <a:pt x="95" y="171"/>
                </a:lnTo>
                <a:lnTo>
                  <a:pt x="95" y="171"/>
                </a:lnTo>
                <a:lnTo>
                  <a:pt x="95" y="176"/>
                </a:lnTo>
                <a:lnTo>
                  <a:pt x="96" y="181"/>
                </a:lnTo>
                <a:lnTo>
                  <a:pt x="96" y="181"/>
                </a:lnTo>
                <a:lnTo>
                  <a:pt x="99" y="189"/>
                </a:lnTo>
                <a:lnTo>
                  <a:pt x="104" y="195"/>
                </a:lnTo>
                <a:lnTo>
                  <a:pt x="104" y="195"/>
                </a:lnTo>
                <a:lnTo>
                  <a:pt x="106" y="195"/>
                </a:lnTo>
                <a:lnTo>
                  <a:pt x="106" y="195"/>
                </a:lnTo>
                <a:lnTo>
                  <a:pt x="107" y="197"/>
                </a:lnTo>
                <a:lnTo>
                  <a:pt x="109" y="198"/>
                </a:lnTo>
                <a:lnTo>
                  <a:pt x="109" y="198"/>
                </a:lnTo>
                <a:lnTo>
                  <a:pt x="109" y="200"/>
                </a:lnTo>
                <a:lnTo>
                  <a:pt x="109" y="200"/>
                </a:lnTo>
                <a:lnTo>
                  <a:pt x="118" y="205"/>
                </a:lnTo>
                <a:lnTo>
                  <a:pt x="118" y="205"/>
                </a:lnTo>
                <a:lnTo>
                  <a:pt x="124" y="208"/>
                </a:lnTo>
                <a:lnTo>
                  <a:pt x="124" y="208"/>
                </a:lnTo>
                <a:lnTo>
                  <a:pt x="132" y="209"/>
                </a:lnTo>
                <a:lnTo>
                  <a:pt x="142" y="211"/>
                </a:lnTo>
                <a:lnTo>
                  <a:pt x="142" y="211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3" y="201"/>
                </a:lnTo>
                <a:lnTo>
                  <a:pt x="145" y="195"/>
                </a:lnTo>
                <a:lnTo>
                  <a:pt x="145" y="195"/>
                </a:lnTo>
                <a:lnTo>
                  <a:pt x="147" y="192"/>
                </a:lnTo>
                <a:lnTo>
                  <a:pt x="147" y="192"/>
                </a:lnTo>
                <a:lnTo>
                  <a:pt x="150" y="179"/>
                </a:lnTo>
                <a:lnTo>
                  <a:pt x="156" y="168"/>
                </a:lnTo>
                <a:lnTo>
                  <a:pt x="156" y="168"/>
                </a:lnTo>
                <a:lnTo>
                  <a:pt x="161" y="160"/>
                </a:lnTo>
                <a:lnTo>
                  <a:pt x="166" y="154"/>
                </a:lnTo>
                <a:lnTo>
                  <a:pt x="166" y="154"/>
                </a:lnTo>
                <a:lnTo>
                  <a:pt x="172" y="149"/>
                </a:lnTo>
                <a:lnTo>
                  <a:pt x="178" y="143"/>
                </a:lnTo>
                <a:lnTo>
                  <a:pt x="178" y="143"/>
                </a:lnTo>
                <a:close/>
                <a:moveTo>
                  <a:pt x="151" y="249"/>
                </a:moveTo>
                <a:lnTo>
                  <a:pt x="151" y="249"/>
                </a:lnTo>
                <a:lnTo>
                  <a:pt x="151" y="250"/>
                </a:lnTo>
                <a:lnTo>
                  <a:pt x="151" y="250"/>
                </a:lnTo>
                <a:lnTo>
                  <a:pt x="156" y="258"/>
                </a:lnTo>
                <a:lnTo>
                  <a:pt x="156" y="258"/>
                </a:lnTo>
                <a:lnTo>
                  <a:pt x="169" y="272"/>
                </a:lnTo>
                <a:lnTo>
                  <a:pt x="169" y="272"/>
                </a:lnTo>
                <a:lnTo>
                  <a:pt x="177" y="277"/>
                </a:lnTo>
                <a:lnTo>
                  <a:pt x="183" y="282"/>
                </a:lnTo>
                <a:lnTo>
                  <a:pt x="183" y="282"/>
                </a:lnTo>
                <a:lnTo>
                  <a:pt x="197" y="288"/>
                </a:lnTo>
                <a:lnTo>
                  <a:pt x="197" y="288"/>
                </a:lnTo>
                <a:lnTo>
                  <a:pt x="208" y="291"/>
                </a:lnTo>
                <a:lnTo>
                  <a:pt x="208" y="291"/>
                </a:lnTo>
                <a:lnTo>
                  <a:pt x="211" y="291"/>
                </a:lnTo>
                <a:lnTo>
                  <a:pt x="211" y="291"/>
                </a:lnTo>
                <a:lnTo>
                  <a:pt x="211" y="288"/>
                </a:lnTo>
                <a:lnTo>
                  <a:pt x="211" y="288"/>
                </a:lnTo>
                <a:lnTo>
                  <a:pt x="208" y="288"/>
                </a:lnTo>
                <a:lnTo>
                  <a:pt x="208" y="288"/>
                </a:lnTo>
                <a:lnTo>
                  <a:pt x="197" y="287"/>
                </a:lnTo>
                <a:lnTo>
                  <a:pt x="186" y="282"/>
                </a:lnTo>
                <a:lnTo>
                  <a:pt x="186" y="282"/>
                </a:lnTo>
                <a:lnTo>
                  <a:pt x="180" y="277"/>
                </a:lnTo>
                <a:lnTo>
                  <a:pt x="180" y="277"/>
                </a:lnTo>
                <a:lnTo>
                  <a:pt x="170" y="269"/>
                </a:lnTo>
                <a:lnTo>
                  <a:pt x="170" y="269"/>
                </a:lnTo>
                <a:lnTo>
                  <a:pt x="166" y="266"/>
                </a:lnTo>
                <a:lnTo>
                  <a:pt x="166" y="266"/>
                </a:lnTo>
                <a:lnTo>
                  <a:pt x="156" y="253"/>
                </a:lnTo>
                <a:lnTo>
                  <a:pt x="156" y="253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1" y="249"/>
                </a:lnTo>
                <a:lnTo>
                  <a:pt x="151" y="249"/>
                </a:lnTo>
                <a:close/>
                <a:moveTo>
                  <a:pt x="147" y="244"/>
                </a:moveTo>
                <a:lnTo>
                  <a:pt x="147" y="244"/>
                </a:lnTo>
                <a:lnTo>
                  <a:pt x="123" y="242"/>
                </a:lnTo>
                <a:lnTo>
                  <a:pt x="112" y="241"/>
                </a:lnTo>
                <a:lnTo>
                  <a:pt x="101" y="236"/>
                </a:lnTo>
                <a:lnTo>
                  <a:pt x="101" y="236"/>
                </a:lnTo>
                <a:lnTo>
                  <a:pt x="113" y="242"/>
                </a:lnTo>
                <a:lnTo>
                  <a:pt x="126" y="246"/>
                </a:lnTo>
                <a:lnTo>
                  <a:pt x="126" y="246"/>
                </a:lnTo>
                <a:lnTo>
                  <a:pt x="139" y="247"/>
                </a:lnTo>
                <a:lnTo>
                  <a:pt x="147" y="247"/>
                </a:lnTo>
                <a:lnTo>
                  <a:pt x="147" y="247"/>
                </a:lnTo>
                <a:lnTo>
                  <a:pt x="147" y="244"/>
                </a:lnTo>
                <a:lnTo>
                  <a:pt x="147" y="244"/>
                </a:lnTo>
                <a:close/>
                <a:moveTo>
                  <a:pt x="9" y="52"/>
                </a:moveTo>
                <a:lnTo>
                  <a:pt x="9" y="52"/>
                </a:lnTo>
                <a:lnTo>
                  <a:pt x="9" y="53"/>
                </a:lnTo>
                <a:lnTo>
                  <a:pt x="9" y="53"/>
                </a:lnTo>
                <a:lnTo>
                  <a:pt x="9" y="55"/>
                </a:lnTo>
                <a:lnTo>
                  <a:pt x="9" y="55"/>
                </a:lnTo>
                <a:lnTo>
                  <a:pt x="12" y="64"/>
                </a:lnTo>
                <a:lnTo>
                  <a:pt x="14" y="74"/>
                </a:lnTo>
                <a:lnTo>
                  <a:pt x="14" y="74"/>
                </a:lnTo>
                <a:lnTo>
                  <a:pt x="17" y="99"/>
                </a:lnTo>
                <a:lnTo>
                  <a:pt x="17" y="99"/>
                </a:lnTo>
                <a:lnTo>
                  <a:pt x="19" y="116"/>
                </a:lnTo>
                <a:lnTo>
                  <a:pt x="19" y="116"/>
                </a:lnTo>
                <a:lnTo>
                  <a:pt x="19" y="121"/>
                </a:lnTo>
                <a:lnTo>
                  <a:pt x="19" y="121"/>
                </a:lnTo>
                <a:lnTo>
                  <a:pt x="19" y="123"/>
                </a:lnTo>
                <a:lnTo>
                  <a:pt x="19" y="123"/>
                </a:lnTo>
                <a:lnTo>
                  <a:pt x="19" y="119"/>
                </a:lnTo>
                <a:lnTo>
                  <a:pt x="19" y="119"/>
                </a:lnTo>
                <a:lnTo>
                  <a:pt x="19" y="116"/>
                </a:lnTo>
                <a:lnTo>
                  <a:pt x="19" y="116"/>
                </a:lnTo>
                <a:lnTo>
                  <a:pt x="19" y="104"/>
                </a:lnTo>
                <a:lnTo>
                  <a:pt x="19" y="104"/>
                </a:lnTo>
                <a:lnTo>
                  <a:pt x="17" y="97"/>
                </a:lnTo>
                <a:lnTo>
                  <a:pt x="17" y="97"/>
                </a:lnTo>
                <a:lnTo>
                  <a:pt x="17" y="93"/>
                </a:lnTo>
                <a:lnTo>
                  <a:pt x="17" y="93"/>
                </a:lnTo>
                <a:lnTo>
                  <a:pt x="17" y="85"/>
                </a:lnTo>
                <a:lnTo>
                  <a:pt x="17" y="85"/>
                </a:lnTo>
                <a:lnTo>
                  <a:pt x="16" y="74"/>
                </a:lnTo>
                <a:lnTo>
                  <a:pt x="16" y="74"/>
                </a:lnTo>
                <a:lnTo>
                  <a:pt x="12" y="58"/>
                </a:lnTo>
                <a:lnTo>
                  <a:pt x="12" y="58"/>
                </a:lnTo>
                <a:lnTo>
                  <a:pt x="9" y="52"/>
                </a:lnTo>
                <a:lnTo>
                  <a:pt x="9" y="52"/>
                </a:lnTo>
                <a:close/>
                <a:moveTo>
                  <a:pt x="115" y="107"/>
                </a:moveTo>
                <a:lnTo>
                  <a:pt x="115" y="107"/>
                </a:lnTo>
                <a:lnTo>
                  <a:pt x="117" y="105"/>
                </a:lnTo>
                <a:lnTo>
                  <a:pt x="117" y="105"/>
                </a:lnTo>
                <a:lnTo>
                  <a:pt x="118" y="105"/>
                </a:lnTo>
                <a:lnTo>
                  <a:pt x="118" y="105"/>
                </a:lnTo>
                <a:lnTo>
                  <a:pt x="120" y="105"/>
                </a:lnTo>
                <a:lnTo>
                  <a:pt x="120" y="105"/>
                </a:lnTo>
                <a:lnTo>
                  <a:pt x="121" y="104"/>
                </a:lnTo>
                <a:lnTo>
                  <a:pt x="121" y="104"/>
                </a:lnTo>
                <a:lnTo>
                  <a:pt x="131" y="104"/>
                </a:lnTo>
                <a:lnTo>
                  <a:pt x="131" y="104"/>
                </a:lnTo>
                <a:lnTo>
                  <a:pt x="134" y="102"/>
                </a:lnTo>
                <a:lnTo>
                  <a:pt x="134" y="102"/>
                </a:lnTo>
                <a:lnTo>
                  <a:pt x="137" y="104"/>
                </a:lnTo>
                <a:lnTo>
                  <a:pt x="137" y="104"/>
                </a:lnTo>
                <a:lnTo>
                  <a:pt x="140" y="104"/>
                </a:lnTo>
                <a:lnTo>
                  <a:pt x="140" y="104"/>
                </a:lnTo>
                <a:lnTo>
                  <a:pt x="142" y="104"/>
                </a:lnTo>
                <a:lnTo>
                  <a:pt x="142" y="104"/>
                </a:lnTo>
                <a:lnTo>
                  <a:pt x="145" y="104"/>
                </a:lnTo>
                <a:lnTo>
                  <a:pt x="145" y="104"/>
                </a:lnTo>
                <a:lnTo>
                  <a:pt x="147" y="102"/>
                </a:lnTo>
                <a:lnTo>
                  <a:pt x="148" y="104"/>
                </a:lnTo>
                <a:lnTo>
                  <a:pt x="148" y="104"/>
                </a:lnTo>
                <a:lnTo>
                  <a:pt x="150" y="105"/>
                </a:lnTo>
                <a:lnTo>
                  <a:pt x="150" y="105"/>
                </a:lnTo>
                <a:lnTo>
                  <a:pt x="153" y="105"/>
                </a:lnTo>
                <a:lnTo>
                  <a:pt x="153" y="105"/>
                </a:lnTo>
                <a:lnTo>
                  <a:pt x="154" y="105"/>
                </a:lnTo>
                <a:lnTo>
                  <a:pt x="154" y="105"/>
                </a:lnTo>
                <a:lnTo>
                  <a:pt x="156" y="105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62" y="108"/>
                </a:lnTo>
                <a:lnTo>
                  <a:pt x="162" y="108"/>
                </a:lnTo>
                <a:lnTo>
                  <a:pt x="162" y="107"/>
                </a:lnTo>
                <a:lnTo>
                  <a:pt x="162" y="107"/>
                </a:lnTo>
                <a:lnTo>
                  <a:pt x="151" y="104"/>
                </a:lnTo>
                <a:lnTo>
                  <a:pt x="139" y="102"/>
                </a:lnTo>
                <a:lnTo>
                  <a:pt x="126" y="102"/>
                </a:lnTo>
                <a:lnTo>
                  <a:pt x="113" y="105"/>
                </a:lnTo>
                <a:lnTo>
                  <a:pt x="113" y="105"/>
                </a:lnTo>
                <a:lnTo>
                  <a:pt x="115" y="107"/>
                </a:lnTo>
                <a:lnTo>
                  <a:pt x="115" y="107"/>
                </a:lnTo>
                <a:close/>
                <a:moveTo>
                  <a:pt x="167" y="186"/>
                </a:moveTo>
                <a:lnTo>
                  <a:pt x="167" y="186"/>
                </a:lnTo>
                <a:lnTo>
                  <a:pt x="167" y="186"/>
                </a:lnTo>
                <a:lnTo>
                  <a:pt x="167" y="186"/>
                </a:lnTo>
                <a:lnTo>
                  <a:pt x="167" y="194"/>
                </a:lnTo>
                <a:lnTo>
                  <a:pt x="167" y="194"/>
                </a:lnTo>
                <a:lnTo>
                  <a:pt x="167" y="197"/>
                </a:lnTo>
                <a:lnTo>
                  <a:pt x="167" y="197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2" y="205"/>
                </a:lnTo>
                <a:lnTo>
                  <a:pt x="172" y="205"/>
                </a:lnTo>
                <a:lnTo>
                  <a:pt x="173" y="201"/>
                </a:lnTo>
                <a:lnTo>
                  <a:pt x="173" y="201"/>
                </a:lnTo>
                <a:lnTo>
                  <a:pt x="173" y="198"/>
                </a:lnTo>
                <a:lnTo>
                  <a:pt x="173" y="198"/>
                </a:lnTo>
                <a:lnTo>
                  <a:pt x="173" y="194"/>
                </a:lnTo>
                <a:lnTo>
                  <a:pt x="173" y="194"/>
                </a:lnTo>
                <a:lnTo>
                  <a:pt x="172" y="194"/>
                </a:lnTo>
                <a:lnTo>
                  <a:pt x="172" y="192"/>
                </a:lnTo>
                <a:lnTo>
                  <a:pt x="172" y="192"/>
                </a:lnTo>
                <a:lnTo>
                  <a:pt x="169" y="187"/>
                </a:lnTo>
                <a:lnTo>
                  <a:pt x="169" y="187"/>
                </a:lnTo>
                <a:lnTo>
                  <a:pt x="167" y="186"/>
                </a:lnTo>
                <a:lnTo>
                  <a:pt x="167" y="186"/>
                </a:lnTo>
                <a:close/>
                <a:moveTo>
                  <a:pt x="184" y="171"/>
                </a:moveTo>
                <a:lnTo>
                  <a:pt x="184" y="171"/>
                </a:lnTo>
                <a:lnTo>
                  <a:pt x="178" y="162"/>
                </a:lnTo>
                <a:lnTo>
                  <a:pt x="178" y="162"/>
                </a:lnTo>
                <a:lnTo>
                  <a:pt x="178" y="162"/>
                </a:lnTo>
                <a:lnTo>
                  <a:pt x="178" y="164"/>
                </a:lnTo>
                <a:lnTo>
                  <a:pt x="178" y="164"/>
                </a:lnTo>
                <a:lnTo>
                  <a:pt x="180" y="176"/>
                </a:lnTo>
                <a:lnTo>
                  <a:pt x="180" y="176"/>
                </a:lnTo>
                <a:lnTo>
                  <a:pt x="180" y="178"/>
                </a:lnTo>
                <a:lnTo>
                  <a:pt x="180" y="178"/>
                </a:lnTo>
                <a:lnTo>
                  <a:pt x="184" y="171"/>
                </a:lnTo>
                <a:lnTo>
                  <a:pt x="184" y="171"/>
                </a:lnTo>
                <a:close/>
                <a:moveTo>
                  <a:pt x="44" y="119"/>
                </a:moveTo>
                <a:lnTo>
                  <a:pt x="44" y="119"/>
                </a:lnTo>
                <a:lnTo>
                  <a:pt x="44" y="118"/>
                </a:lnTo>
                <a:lnTo>
                  <a:pt x="44" y="118"/>
                </a:lnTo>
                <a:lnTo>
                  <a:pt x="42" y="108"/>
                </a:lnTo>
                <a:lnTo>
                  <a:pt x="42" y="108"/>
                </a:lnTo>
                <a:lnTo>
                  <a:pt x="38" y="94"/>
                </a:lnTo>
                <a:lnTo>
                  <a:pt x="38" y="94"/>
                </a:lnTo>
                <a:lnTo>
                  <a:pt x="38" y="93"/>
                </a:lnTo>
                <a:lnTo>
                  <a:pt x="38" y="93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5"/>
                </a:lnTo>
                <a:lnTo>
                  <a:pt x="41" y="107"/>
                </a:lnTo>
                <a:lnTo>
                  <a:pt x="41" y="107"/>
                </a:lnTo>
                <a:lnTo>
                  <a:pt x="41" y="112"/>
                </a:lnTo>
                <a:lnTo>
                  <a:pt x="41" y="112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2" y="119"/>
                </a:lnTo>
                <a:lnTo>
                  <a:pt x="42" y="119"/>
                </a:lnTo>
                <a:lnTo>
                  <a:pt x="44" y="119"/>
                </a:lnTo>
                <a:lnTo>
                  <a:pt x="44" y="119"/>
                </a:lnTo>
                <a:close/>
                <a:moveTo>
                  <a:pt x="28" y="33"/>
                </a:move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7" y="34"/>
                </a:lnTo>
                <a:lnTo>
                  <a:pt x="27" y="34"/>
                </a:lnTo>
                <a:lnTo>
                  <a:pt x="24" y="39"/>
                </a:lnTo>
                <a:lnTo>
                  <a:pt x="20" y="42"/>
                </a:lnTo>
                <a:lnTo>
                  <a:pt x="20" y="42"/>
                </a:lnTo>
                <a:lnTo>
                  <a:pt x="19" y="44"/>
                </a:lnTo>
                <a:lnTo>
                  <a:pt x="19" y="44"/>
                </a:lnTo>
                <a:lnTo>
                  <a:pt x="20" y="50"/>
                </a:lnTo>
                <a:lnTo>
                  <a:pt x="20" y="50"/>
                </a:lnTo>
                <a:lnTo>
                  <a:pt x="20" y="52"/>
                </a:lnTo>
                <a:lnTo>
                  <a:pt x="20" y="52"/>
                </a:lnTo>
                <a:lnTo>
                  <a:pt x="22" y="48"/>
                </a:lnTo>
                <a:lnTo>
                  <a:pt x="22" y="48"/>
                </a:lnTo>
                <a:lnTo>
                  <a:pt x="24" y="45"/>
                </a:lnTo>
                <a:lnTo>
                  <a:pt x="24" y="45"/>
                </a:lnTo>
                <a:lnTo>
                  <a:pt x="25" y="42"/>
                </a:lnTo>
                <a:lnTo>
                  <a:pt x="25" y="42"/>
                </a:lnTo>
                <a:lnTo>
                  <a:pt x="27" y="39"/>
                </a:lnTo>
                <a:lnTo>
                  <a:pt x="27" y="39"/>
                </a:lnTo>
                <a:lnTo>
                  <a:pt x="27" y="36"/>
                </a:lnTo>
                <a:lnTo>
                  <a:pt x="27" y="36"/>
                </a:lnTo>
                <a:lnTo>
                  <a:pt x="28" y="33"/>
                </a:lnTo>
                <a:lnTo>
                  <a:pt x="28" y="33"/>
                </a:lnTo>
                <a:close/>
                <a:moveTo>
                  <a:pt x="25" y="50"/>
                </a:moveTo>
                <a:lnTo>
                  <a:pt x="25" y="50"/>
                </a:lnTo>
                <a:lnTo>
                  <a:pt x="27" y="47"/>
                </a:lnTo>
                <a:lnTo>
                  <a:pt x="27" y="47"/>
                </a:lnTo>
                <a:lnTo>
                  <a:pt x="28" y="45"/>
                </a:lnTo>
                <a:lnTo>
                  <a:pt x="28" y="45"/>
                </a:lnTo>
                <a:lnTo>
                  <a:pt x="30" y="42"/>
                </a:lnTo>
                <a:lnTo>
                  <a:pt x="30" y="42"/>
                </a:lnTo>
                <a:lnTo>
                  <a:pt x="35" y="36"/>
                </a:lnTo>
                <a:lnTo>
                  <a:pt x="35" y="36"/>
                </a:lnTo>
                <a:lnTo>
                  <a:pt x="35" y="34"/>
                </a:lnTo>
                <a:lnTo>
                  <a:pt x="35" y="34"/>
                </a:lnTo>
                <a:lnTo>
                  <a:pt x="35" y="33"/>
                </a:lnTo>
                <a:lnTo>
                  <a:pt x="35" y="33"/>
                </a:lnTo>
                <a:lnTo>
                  <a:pt x="33" y="33"/>
                </a:lnTo>
                <a:lnTo>
                  <a:pt x="31" y="34"/>
                </a:lnTo>
                <a:lnTo>
                  <a:pt x="31" y="34"/>
                </a:lnTo>
                <a:lnTo>
                  <a:pt x="25" y="48"/>
                </a:lnTo>
                <a:lnTo>
                  <a:pt x="25" y="48"/>
                </a:lnTo>
                <a:lnTo>
                  <a:pt x="25" y="50"/>
                </a:lnTo>
                <a:lnTo>
                  <a:pt x="25" y="50"/>
                </a:lnTo>
                <a:close/>
                <a:moveTo>
                  <a:pt x="90" y="104"/>
                </a:moveTo>
                <a:lnTo>
                  <a:pt x="90" y="104"/>
                </a:lnTo>
                <a:lnTo>
                  <a:pt x="88" y="104"/>
                </a:lnTo>
                <a:lnTo>
                  <a:pt x="88" y="104"/>
                </a:lnTo>
                <a:lnTo>
                  <a:pt x="83" y="113"/>
                </a:lnTo>
                <a:lnTo>
                  <a:pt x="83" y="113"/>
                </a:lnTo>
                <a:lnTo>
                  <a:pt x="83" y="115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5" y="118"/>
                </a:lnTo>
                <a:lnTo>
                  <a:pt x="85" y="118"/>
                </a:lnTo>
                <a:lnTo>
                  <a:pt x="88" y="116"/>
                </a:lnTo>
                <a:lnTo>
                  <a:pt x="88" y="116"/>
                </a:lnTo>
                <a:lnTo>
                  <a:pt x="88" y="115"/>
                </a:lnTo>
                <a:lnTo>
                  <a:pt x="88" y="112"/>
                </a:lnTo>
                <a:lnTo>
                  <a:pt x="88" y="112"/>
                </a:lnTo>
                <a:lnTo>
                  <a:pt x="90" y="105"/>
                </a:lnTo>
                <a:lnTo>
                  <a:pt x="90" y="105"/>
                </a:lnTo>
                <a:lnTo>
                  <a:pt x="90" y="104"/>
                </a:lnTo>
                <a:lnTo>
                  <a:pt x="90" y="104"/>
                </a:lnTo>
                <a:close/>
                <a:moveTo>
                  <a:pt x="20" y="37"/>
                </a:moveTo>
                <a:lnTo>
                  <a:pt x="20" y="37"/>
                </a:lnTo>
                <a:lnTo>
                  <a:pt x="20" y="37"/>
                </a:lnTo>
                <a:lnTo>
                  <a:pt x="20" y="37"/>
                </a:lnTo>
                <a:lnTo>
                  <a:pt x="31" y="23"/>
                </a:lnTo>
                <a:lnTo>
                  <a:pt x="31" y="23"/>
                </a:lnTo>
                <a:lnTo>
                  <a:pt x="27" y="22"/>
                </a:lnTo>
                <a:lnTo>
                  <a:pt x="27" y="22"/>
                </a:lnTo>
                <a:lnTo>
                  <a:pt x="20" y="37"/>
                </a:lnTo>
                <a:lnTo>
                  <a:pt x="20" y="37"/>
                </a:lnTo>
                <a:close/>
                <a:moveTo>
                  <a:pt x="221" y="342"/>
                </a:moveTo>
                <a:lnTo>
                  <a:pt x="221" y="342"/>
                </a:lnTo>
                <a:lnTo>
                  <a:pt x="222" y="340"/>
                </a:lnTo>
                <a:lnTo>
                  <a:pt x="222" y="340"/>
                </a:lnTo>
                <a:lnTo>
                  <a:pt x="224" y="339"/>
                </a:lnTo>
                <a:lnTo>
                  <a:pt x="224" y="339"/>
                </a:lnTo>
                <a:lnTo>
                  <a:pt x="225" y="339"/>
                </a:lnTo>
                <a:lnTo>
                  <a:pt x="225" y="339"/>
                </a:lnTo>
                <a:lnTo>
                  <a:pt x="224" y="337"/>
                </a:lnTo>
                <a:lnTo>
                  <a:pt x="224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19" y="337"/>
                </a:lnTo>
                <a:lnTo>
                  <a:pt x="219" y="337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22" y="331"/>
                </a:lnTo>
                <a:lnTo>
                  <a:pt x="222" y="331"/>
                </a:lnTo>
                <a:lnTo>
                  <a:pt x="222" y="329"/>
                </a:lnTo>
                <a:lnTo>
                  <a:pt x="222" y="329"/>
                </a:lnTo>
                <a:lnTo>
                  <a:pt x="222" y="328"/>
                </a:lnTo>
                <a:lnTo>
                  <a:pt x="222" y="328"/>
                </a:lnTo>
                <a:lnTo>
                  <a:pt x="219" y="329"/>
                </a:lnTo>
                <a:lnTo>
                  <a:pt x="218" y="329"/>
                </a:lnTo>
                <a:lnTo>
                  <a:pt x="218" y="329"/>
                </a:lnTo>
                <a:lnTo>
                  <a:pt x="218" y="336"/>
                </a:lnTo>
                <a:lnTo>
                  <a:pt x="218" y="336"/>
                </a:lnTo>
                <a:lnTo>
                  <a:pt x="218" y="336"/>
                </a:lnTo>
                <a:lnTo>
                  <a:pt x="218" y="337"/>
                </a:lnTo>
                <a:lnTo>
                  <a:pt x="218" y="337"/>
                </a:lnTo>
                <a:lnTo>
                  <a:pt x="219" y="339"/>
                </a:lnTo>
                <a:lnTo>
                  <a:pt x="219" y="339"/>
                </a:lnTo>
                <a:lnTo>
                  <a:pt x="221" y="342"/>
                </a:lnTo>
                <a:lnTo>
                  <a:pt x="221" y="342"/>
                </a:lnTo>
                <a:close/>
                <a:moveTo>
                  <a:pt x="82" y="140"/>
                </a:moveTo>
                <a:lnTo>
                  <a:pt x="82" y="140"/>
                </a:lnTo>
                <a:lnTo>
                  <a:pt x="83" y="141"/>
                </a:lnTo>
                <a:lnTo>
                  <a:pt x="83" y="141"/>
                </a:lnTo>
                <a:lnTo>
                  <a:pt x="88" y="140"/>
                </a:lnTo>
                <a:lnTo>
                  <a:pt x="88" y="140"/>
                </a:lnTo>
                <a:lnTo>
                  <a:pt x="90" y="140"/>
                </a:lnTo>
                <a:lnTo>
                  <a:pt x="90" y="140"/>
                </a:lnTo>
                <a:lnTo>
                  <a:pt x="90" y="138"/>
                </a:lnTo>
                <a:lnTo>
                  <a:pt x="90" y="138"/>
                </a:lnTo>
                <a:lnTo>
                  <a:pt x="93" y="134"/>
                </a:lnTo>
                <a:lnTo>
                  <a:pt x="93" y="134"/>
                </a:lnTo>
                <a:lnTo>
                  <a:pt x="93" y="132"/>
                </a:lnTo>
                <a:lnTo>
                  <a:pt x="93" y="132"/>
                </a:lnTo>
                <a:lnTo>
                  <a:pt x="85" y="137"/>
                </a:lnTo>
                <a:lnTo>
                  <a:pt x="85" y="137"/>
                </a:lnTo>
                <a:lnTo>
                  <a:pt x="83" y="137"/>
                </a:lnTo>
                <a:lnTo>
                  <a:pt x="83" y="137"/>
                </a:lnTo>
                <a:lnTo>
                  <a:pt x="82" y="140"/>
                </a:lnTo>
                <a:lnTo>
                  <a:pt x="82" y="140"/>
                </a:lnTo>
                <a:close/>
                <a:moveTo>
                  <a:pt x="298" y="179"/>
                </a:moveTo>
                <a:lnTo>
                  <a:pt x="298" y="179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301" y="194"/>
                </a:lnTo>
                <a:lnTo>
                  <a:pt x="301" y="194"/>
                </a:lnTo>
                <a:lnTo>
                  <a:pt x="303" y="197"/>
                </a:lnTo>
                <a:lnTo>
                  <a:pt x="303" y="197"/>
                </a:lnTo>
                <a:lnTo>
                  <a:pt x="303" y="200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3" y="206"/>
                </a:lnTo>
                <a:lnTo>
                  <a:pt x="303" y="206"/>
                </a:lnTo>
                <a:lnTo>
                  <a:pt x="303" y="209"/>
                </a:lnTo>
                <a:lnTo>
                  <a:pt x="303" y="209"/>
                </a:lnTo>
                <a:lnTo>
                  <a:pt x="303" y="208"/>
                </a:lnTo>
                <a:lnTo>
                  <a:pt x="303" y="208"/>
                </a:lnTo>
                <a:lnTo>
                  <a:pt x="303" y="201"/>
                </a:lnTo>
                <a:lnTo>
                  <a:pt x="303" y="201"/>
                </a:lnTo>
                <a:lnTo>
                  <a:pt x="303" y="194"/>
                </a:lnTo>
                <a:lnTo>
                  <a:pt x="301" y="187"/>
                </a:lnTo>
                <a:lnTo>
                  <a:pt x="301" y="187"/>
                </a:lnTo>
                <a:lnTo>
                  <a:pt x="298" y="179"/>
                </a:lnTo>
                <a:lnTo>
                  <a:pt x="298" y="179"/>
                </a:lnTo>
                <a:close/>
                <a:moveTo>
                  <a:pt x="154" y="182"/>
                </a:move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1" y="187"/>
                </a:lnTo>
                <a:lnTo>
                  <a:pt x="151" y="187"/>
                </a:lnTo>
                <a:lnTo>
                  <a:pt x="150" y="194"/>
                </a:lnTo>
                <a:lnTo>
                  <a:pt x="148" y="201"/>
                </a:lnTo>
                <a:lnTo>
                  <a:pt x="148" y="201"/>
                </a:lnTo>
                <a:lnTo>
                  <a:pt x="148" y="209"/>
                </a:lnTo>
                <a:lnTo>
                  <a:pt x="148" y="209"/>
                </a:lnTo>
                <a:lnTo>
                  <a:pt x="148" y="211"/>
                </a:lnTo>
                <a:lnTo>
                  <a:pt x="148" y="211"/>
                </a:lnTo>
                <a:lnTo>
                  <a:pt x="148" y="209"/>
                </a:lnTo>
                <a:lnTo>
                  <a:pt x="148" y="209"/>
                </a:lnTo>
                <a:lnTo>
                  <a:pt x="148" y="206"/>
                </a:lnTo>
                <a:lnTo>
                  <a:pt x="148" y="206"/>
                </a:lnTo>
                <a:lnTo>
                  <a:pt x="150" y="201"/>
                </a:lnTo>
                <a:lnTo>
                  <a:pt x="150" y="201"/>
                </a:lnTo>
                <a:lnTo>
                  <a:pt x="150" y="198"/>
                </a:lnTo>
                <a:lnTo>
                  <a:pt x="150" y="198"/>
                </a:lnTo>
                <a:lnTo>
                  <a:pt x="151" y="197"/>
                </a:lnTo>
                <a:lnTo>
                  <a:pt x="151" y="197"/>
                </a:lnTo>
                <a:lnTo>
                  <a:pt x="151" y="195"/>
                </a:lnTo>
                <a:lnTo>
                  <a:pt x="151" y="195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89"/>
                </a:lnTo>
                <a:lnTo>
                  <a:pt x="153" y="187"/>
                </a:lnTo>
                <a:lnTo>
                  <a:pt x="153" y="187"/>
                </a:lnTo>
                <a:lnTo>
                  <a:pt x="154" y="182"/>
                </a:lnTo>
                <a:lnTo>
                  <a:pt x="154" y="182"/>
                </a:lnTo>
                <a:close/>
                <a:moveTo>
                  <a:pt x="219" y="307"/>
                </a:moveTo>
                <a:lnTo>
                  <a:pt x="219" y="307"/>
                </a:lnTo>
                <a:lnTo>
                  <a:pt x="216" y="315"/>
                </a:lnTo>
                <a:lnTo>
                  <a:pt x="216" y="315"/>
                </a:lnTo>
                <a:lnTo>
                  <a:pt x="216" y="317"/>
                </a:lnTo>
                <a:lnTo>
                  <a:pt x="216" y="317"/>
                </a:lnTo>
                <a:lnTo>
                  <a:pt x="216" y="320"/>
                </a:lnTo>
                <a:lnTo>
                  <a:pt x="216" y="320"/>
                </a:lnTo>
                <a:lnTo>
                  <a:pt x="218" y="324"/>
                </a:lnTo>
                <a:lnTo>
                  <a:pt x="218" y="324"/>
                </a:lnTo>
                <a:lnTo>
                  <a:pt x="219" y="321"/>
                </a:lnTo>
                <a:lnTo>
                  <a:pt x="219" y="321"/>
                </a:lnTo>
                <a:lnTo>
                  <a:pt x="221" y="313"/>
                </a:lnTo>
                <a:lnTo>
                  <a:pt x="221" y="313"/>
                </a:lnTo>
                <a:lnTo>
                  <a:pt x="221" y="312"/>
                </a:lnTo>
                <a:lnTo>
                  <a:pt x="221" y="312"/>
                </a:lnTo>
                <a:lnTo>
                  <a:pt x="221" y="309"/>
                </a:lnTo>
                <a:lnTo>
                  <a:pt x="221" y="309"/>
                </a:lnTo>
                <a:lnTo>
                  <a:pt x="221" y="307"/>
                </a:lnTo>
                <a:lnTo>
                  <a:pt x="221" y="307"/>
                </a:lnTo>
                <a:lnTo>
                  <a:pt x="219" y="307"/>
                </a:lnTo>
                <a:lnTo>
                  <a:pt x="219" y="307"/>
                </a:lnTo>
                <a:close/>
                <a:moveTo>
                  <a:pt x="88" y="203"/>
                </a:moveTo>
                <a:lnTo>
                  <a:pt x="88" y="203"/>
                </a:lnTo>
                <a:lnTo>
                  <a:pt x="87" y="198"/>
                </a:lnTo>
                <a:lnTo>
                  <a:pt x="87" y="198"/>
                </a:lnTo>
                <a:lnTo>
                  <a:pt x="85" y="195"/>
                </a:lnTo>
                <a:lnTo>
                  <a:pt x="85" y="195"/>
                </a:lnTo>
                <a:lnTo>
                  <a:pt x="82" y="190"/>
                </a:lnTo>
                <a:lnTo>
                  <a:pt x="82" y="190"/>
                </a:lnTo>
                <a:lnTo>
                  <a:pt x="80" y="190"/>
                </a:lnTo>
                <a:lnTo>
                  <a:pt x="80" y="190"/>
                </a:lnTo>
                <a:lnTo>
                  <a:pt x="87" y="205"/>
                </a:lnTo>
                <a:lnTo>
                  <a:pt x="87" y="205"/>
                </a:lnTo>
                <a:lnTo>
                  <a:pt x="88" y="203"/>
                </a:lnTo>
                <a:lnTo>
                  <a:pt x="88" y="203"/>
                </a:lnTo>
                <a:close/>
                <a:moveTo>
                  <a:pt x="69" y="94"/>
                </a:moveTo>
                <a:lnTo>
                  <a:pt x="69" y="94"/>
                </a:lnTo>
                <a:lnTo>
                  <a:pt x="69" y="93"/>
                </a:lnTo>
                <a:lnTo>
                  <a:pt x="69" y="9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69" y="82"/>
                </a:lnTo>
                <a:lnTo>
                  <a:pt x="69" y="82"/>
                </a:lnTo>
                <a:lnTo>
                  <a:pt x="66" y="85"/>
                </a:lnTo>
                <a:lnTo>
                  <a:pt x="66" y="85"/>
                </a:lnTo>
                <a:lnTo>
                  <a:pt x="66" y="86"/>
                </a:lnTo>
                <a:lnTo>
                  <a:pt x="65" y="86"/>
                </a:lnTo>
                <a:lnTo>
                  <a:pt x="65" y="86"/>
                </a:lnTo>
                <a:lnTo>
                  <a:pt x="69" y="94"/>
                </a:lnTo>
                <a:lnTo>
                  <a:pt x="69" y="94"/>
                </a:lnTo>
                <a:close/>
                <a:moveTo>
                  <a:pt x="295" y="209"/>
                </a:moveTo>
                <a:lnTo>
                  <a:pt x="295" y="209"/>
                </a:lnTo>
                <a:lnTo>
                  <a:pt x="296" y="208"/>
                </a:lnTo>
                <a:lnTo>
                  <a:pt x="296" y="208"/>
                </a:lnTo>
                <a:lnTo>
                  <a:pt x="296" y="203"/>
                </a:lnTo>
                <a:lnTo>
                  <a:pt x="293" y="198"/>
                </a:lnTo>
                <a:lnTo>
                  <a:pt x="293" y="198"/>
                </a:lnTo>
                <a:lnTo>
                  <a:pt x="292" y="198"/>
                </a:lnTo>
                <a:lnTo>
                  <a:pt x="292" y="198"/>
                </a:lnTo>
                <a:lnTo>
                  <a:pt x="292" y="200"/>
                </a:lnTo>
                <a:lnTo>
                  <a:pt x="292" y="200"/>
                </a:lnTo>
                <a:lnTo>
                  <a:pt x="292" y="206"/>
                </a:lnTo>
                <a:lnTo>
                  <a:pt x="292" y="206"/>
                </a:lnTo>
                <a:lnTo>
                  <a:pt x="292" y="208"/>
                </a:lnTo>
                <a:lnTo>
                  <a:pt x="292" y="208"/>
                </a:lnTo>
                <a:lnTo>
                  <a:pt x="295" y="209"/>
                </a:lnTo>
                <a:lnTo>
                  <a:pt x="295" y="209"/>
                </a:lnTo>
                <a:close/>
                <a:moveTo>
                  <a:pt x="158" y="192"/>
                </a:moveTo>
                <a:lnTo>
                  <a:pt x="158" y="192"/>
                </a:lnTo>
                <a:lnTo>
                  <a:pt x="158" y="192"/>
                </a:lnTo>
                <a:lnTo>
                  <a:pt x="158" y="192"/>
                </a:lnTo>
                <a:lnTo>
                  <a:pt x="162" y="209"/>
                </a:lnTo>
                <a:lnTo>
                  <a:pt x="162" y="209"/>
                </a:lnTo>
                <a:lnTo>
                  <a:pt x="167" y="206"/>
                </a:lnTo>
                <a:lnTo>
                  <a:pt x="167" y="206"/>
                </a:lnTo>
                <a:lnTo>
                  <a:pt x="158" y="192"/>
                </a:lnTo>
                <a:lnTo>
                  <a:pt x="158" y="192"/>
                </a:lnTo>
                <a:close/>
                <a:moveTo>
                  <a:pt x="184" y="115"/>
                </a:moveTo>
                <a:lnTo>
                  <a:pt x="184" y="115"/>
                </a:lnTo>
                <a:lnTo>
                  <a:pt x="184" y="116"/>
                </a:lnTo>
                <a:lnTo>
                  <a:pt x="184" y="116"/>
                </a:lnTo>
                <a:lnTo>
                  <a:pt x="188" y="121"/>
                </a:lnTo>
                <a:lnTo>
                  <a:pt x="188" y="121"/>
                </a:lnTo>
                <a:lnTo>
                  <a:pt x="189" y="121"/>
                </a:lnTo>
                <a:lnTo>
                  <a:pt x="189" y="121"/>
                </a:lnTo>
                <a:lnTo>
                  <a:pt x="191" y="121"/>
                </a:lnTo>
                <a:lnTo>
                  <a:pt x="192" y="123"/>
                </a:lnTo>
                <a:lnTo>
                  <a:pt x="192" y="123"/>
                </a:lnTo>
                <a:lnTo>
                  <a:pt x="192" y="124"/>
                </a:lnTo>
                <a:lnTo>
                  <a:pt x="192" y="124"/>
                </a:lnTo>
                <a:lnTo>
                  <a:pt x="194" y="126"/>
                </a:lnTo>
                <a:lnTo>
                  <a:pt x="195" y="127"/>
                </a:lnTo>
                <a:lnTo>
                  <a:pt x="195" y="127"/>
                </a:lnTo>
                <a:lnTo>
                  <a:pt x="197" y="129"/>
                </a:lnTo>
                <a:lnTo>
                  <a:pt x="197" y="129"/>
                </a:lnTo>
                <a:lnTo>
                  <a:pt x="199" y="130"/>
                </a:lnTo>
                <a:lnTo>
                  <a:pt x="199" y="130"/>
                </a:lnTo>
                <a:lnTo>
                  <a:pt x="199" y="130"/>
                </a:lnTo>
                <a:lnTo>
                  <a:pt x="200" y="130"/>
                </a:lnTo>
                <a:lnTo>
                  <a:pt x="200" y="130"/>
                </a:lnTo>
                <a:lnTo>
                  <a:pt x="192" y="121"/>
                </a:lnTo>
                <a:lnTo>
                  <a:pt x="184" y="115"/>
                </a:lnTo>
                <a:lnTo>
                  <a:pt x="184" y="115"/>
                </a:lnTo>
                <a:close/>
                <a:moveTo>
                  <a:pt x="83" y="214"/>
                </a:moveTo>
                <a:lnTo>
                  <a:pt x="83" y="214"/>
                </a:lnTo>
                <a:lnTo>
                  <a:pt x="85" y="217"/>
                </a:lnTo>
                <a:lnTo>
                  <a:pt x="85" y="217"/>
                </a:lnTo>
                <a:lnTo>
                  <a:pt x="88" y="220"/>
                </a:lnTo>
                <a:lnTo>
                  <a:pt x="88" y="220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5"/>
                </a:lnTo>
                <a:lnTo>
                  <a:pt x="95" y="224"/>
                </a:lnTo>
                <a:lnTo>
                  <a:pt x="95" y="224"/>
                </a:lnTo>
                <a:lnTo>
                  <a:pt x="91" y="222"/>
                </a:lnTo>
                <a:lnTo>
                  <a:pt x="91" y="222"/>
                </a:lnTo>
                <a:lnTo>
                  <a:pt x="88" y="219"/>
                </a:lnTo>
                <a:lnTo>
                  <a:pt x="88" y="219"/>
                </a:lnTo>
                <a:lnTo>
                  <a:pt x="87" y="214"/>
                </a:lnTo>
                <a:lnTo>
                  <a:pt x="87" y="214"/>
                </a:lnTo>
                <a:lnTo>
                  <a:pt x="85" y="214"/>
                </a:lnTo>
                <a:lnTo>
                  <a:pt x="85" y="214"/>
                </a:lnTo>
                <a:lnTo>
                  <a:pt x="83" y="214"/>
                </a:lnTo>
                <a:lnTo>
                  <a:pt x="83" y="214"/>
                </a:lnTo>
                <a:close/>
                <a:moveTo>
                  <a:pt x="99" y="28"/>
                </a:moveTo>
                <a:lnTo>
                  <a:pt x="99" y="28"/>
                </a:lnTo>
                <a:lnTo>
                  <a:pt x="99" y="28"/>
                </a:lnTo>
                <a:lnTo>
                  <a:pt x="99" y="28"/>
                </a:lnTo>
                <a:lnTo>
                  <a:pt x="101" y="28"/>
                </a:lnTo>
                <a:lnTo>
                  <a:pt x="101" y="28"/>
                </a:lnTo>
                <a:lnTo>
                  <a:pt x="104" y="29"/>
                </a:lnTo>
                <a:lnTo>
                  <a:pt x="107" y="29"/>
                </a:lnTo>
                <a:lnTo>
                  <a:pt x="107" y="29"/>
                </a:lnTo>
                <a:lnTo>
                  <a:pt x="110" y="28"/>
                </a:lnTo>
                <a:lnTo>
                  <a:pt x="110" y="28"/>
                </a:lnTo>
                <a:lnTo>
                  <a:pt x="110" y="29"/>
                </a:lnTo>
                <a:lnTo>
                  <a:pt x="112" y="29"/>
                </a:lnTo>
                <a:lnTo>
                  <a:pt x="112" y="29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5" y="34"/>
                </a:lnTo>
                <a:lnTo>
                  <a:pt x="115" y="29"/>
                </a:lnTo>
                <a:lnTo>
                  <a:pt x="115" y="29"/>
                </a:lnTo>
                <a:lnTo>
                  <a:pt x="107" y="28"/>
                </a:lnTo>
                <a:lnTo>
                  <a:pt x="99" y="28"/>
                </a:lnTo>
                <a:lnTo>
                  <a:pt x="99" y="28"/>
                </a:lnTo>
                <a:close/>
                <a:moveTo>
                  <a:pt x="303" y="238"/>
                </a:move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296" y="249"/>
                </a:lnTo>
                <a:lnTo>
                  <a:pt x="296" y="249"/>
                </a:lnTo>
                <a:lnTo>
                  <a:pt x="290" y="258"/>
                </a:lnTo>
                <a:lnTo>
                  <a:pt x="290" y="258"/>
                </a:lnTo>
                <a:lnTo>
                  <a:pt x="284" y="266"/>
                </a:lnTo>
                <a:lnTo>
                  <a:pt x="276" y="272"/>
                </a:lnTo>
                <a:lnTo>
                  <a:pt x="276" y="272"/>
                </a:lnTo>
                <a:lnTo>
                  <a:pt x="276" y="274"/>
                </a:lnTo>
                <a:lnTo>
                  <a:pt x="276" y="274"/>
                </a:lnTo>
                <a:lnTo>
                  <a:pt x="278" y="272"/>
                </a:lnTo>
                <a:lnTo>
                  <a:pt x="278" y="272"/>
                </a:lnTo>
                <a:lnTo>
                  <a:pt x="282" y="269"/>
                </a:lnTo>
                <a:lnTo>
                  <a:pt x="282" y="269"/>
                </a:lnTo>
                <a:lnTo>
                  <a:pt x="290" y="261"/>
                </a:lnTo>
                <a:lnTo>
                  <a:pt x="296" y="252"/>
                </a:lnTo>
                <a:lnTo>
                  <a:pt x="296" y="252"/>
                </a:lnTo>
                <a:lnTo>
                  <a:pt x="300" y="246"/>
                </a:lnTo>
                <a:lnTo>
                  <a:pt x="301" y="239"/>
                </a:lnTo>
                <a:lnTo>
                  <a:pt x="301" y="239"/>
                </a:lnTo>
                <a:lnTo>
                  <a:pt x="303" y="238"/>
                </a:lnTo>
                <a:lnTo>
                  <a:pt x="303" y="238"/>
                </a:lnTo>
                <a:close/>
                <a:moveTo>
                  <a:pt x="274" y="239"/>
                </a:moveTo>
                <a:lnTo>
                  <a:pt x="274" y="239"/>
                </a:lnTo>
                <a:lnTo>
                  <a:pt x="279" y="233"/>
                </a:lnTo>
                <a:lnTo>
                  <a:pt x="284" y="225"/>
                </a:lnTo>
                <a:lnTo>
                  <a:pt x="285" y="216"/>
                </a:lnTo>
                <a:lnTo>
                  <a:pt x="287" y="208"/>
                </a:lnTo>
                <a:lnTo>
                  <a:pt x="287" y="208"/>
                </a:lnTo>
                <a:lnTo>
                  <a:pt x="285" y="212"/>
                </a:lnTo>
                <a:lnTo>
                  <a:pt x="285" y="212"/>
                </a:lnTo>
                <a:lnTo>
                  <a:pt x="284" y="220"/>
                </a:lnTo>
                <a:lnTo>
                  <a:pt x="279" y="230"/>
                </a:lnTo>
                <a:lnTo>
                  <a:pt x="279" y="230"/>
                </a:lnTo>
                <a:lnTo>
                  <a:pt x="279" y="231"/>
                </a:lnTo>
                <a:lnTo>
                  <a:pt x="279" y="231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close/>
                <a:moveTo>
                  <a:pt x="24" y="22"/>
                </a:moveTo>
                <a:lnTo>
                  <a:pt x="24" y="22"/>
                </a:lnTo>
                <a:lnTo>
                  <a:pt x="22" y="22"/>
                </a:lnTo>
                <a:lnTo>
                  <a:pt x="20" y="22"/>
                </a:lnTo>
                <a:lnTo>
                  <a:pt x="20" y="22"/>
                </a:lnTo>
                <a:lnTo>
                  <a:pt x="17" y="25"/>
                </a:lnTo>
                <a:lnTo>
                  <a:pt x="17" y="25"/>
                </a:lnTo>
                <a:lnTo>
                  <a:pt x="17" y="29"/>
                </a:lnTo>
                <a:lnTo>
                  <a:pt x="19" y="33"/>
                </a:lnTo>
                <a:lnTo>
                  <a:pt x="19" y="33"/>
                </a:lnTo>
                <a:lnTo>
                  <a:pt x="24" y="22"/>
                </a:lnTo>
                <a:lnTo>
                  <a:pt x="24" y="22"/>
                </a:lnTo>
                <a:close/>
                <a:moveTo>
                  <a:pt x="83" y="165"/>
                </a:moveTo>
                <a:lnTo>
                  <a:pt x="83" y="165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0" y="160"/>
                </a:lnTo>
                <a:lnTo>
                  <a:pt x="80" y="160"/>
                </a:lnTo>
                <a:lnTo>
                  <a:pt x="80" y="162"/>
                </a:lnTo>
                <a:lnTo>
                  <a:pt x="80" y="162"/>
                </a:lnTo>
                <a:lnTo>
                  <a:pt x="79" y="167"/>
                </a:lnTo>
                <a:lnTo>
                  <a:pt x="79" y="167"/>
                </a:lnTo>
                <a:lnTo>
                  <a:pt x="83" y="165"/>
                </a:lnTo>
                <a:lnTo>
                  <a:pt x="83" y="165"/>
                </a:lnTo>
                <a:close/>
                <a:moveTo>
                  <a:pt x="205" y="154"/>
                </a:moveTo>
                <a:lnTo>
                  <a:pt x="205" y="154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194" y="151"/>
                </a:lnTo>
                <a:lnTo>
                  <a:pt x="194" y="151"/>
                </a:lnTo>
                <a:lnTo>
                  <a:pt x="192" y="153"/>
                </a:lnTo>
                <a:lnTo>
                  <a:pt x="192" y="153"/>
                </a:lnTo>
                <a:lnTo>
                  <a:pt x="191" y="156"/>
                </a:lnTo>
                <a:lnTo>
                  <a:pt x="191" y="156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2" y="156"/>
                </a:lnTo>
                <a:lnTo>
                  <a:pt x="192" y="156"/>
                </a:lnTo>
                <a:lnTo>
                  <a:pt x="200" y="151"/>
                </a:lnTo>
                <a:lnTo>
                  <a:pt x="200" y="151"/>
                </a:lnTo>
                <a:lnTo>
                  <a:pt x="202" y="149"/>
                </a:lnTo>
                <a:lnTo>
                  <a:pt x="202" y="149"/>
                </a:lnTo>
                <a:lnTo>
                  <a:pt x="203" y="149"/>
                </a:lnTo>
                <a:lnTo>
                  <a:pt x="203" y="149"/>
                </a:lnTo>
                <a:lnTo>
                  <a:pt x="203" y="151"/>
                </a:lnTo>
                <a:lnTo>
                  <a:pt x="203" y="151"/>
                </a:lnTo>
                <a:lnTo>
                  <a:pt x="203" y="153"/>
                </a:lnTo>
                <a:lnTo>
                  <a:pt x="203" y="153"/>
                </a:lnTo>
                <a:lnTo>
                  <a:pt x="203" y="154"/>
                </a:lnTo>
                <a:lnTo>
                  <a:pt x="203" y="154"/>
                </a:lnTo>
                <a:lnTo>
                  <a:pt x="205" y="154"/>
                </a:lnTo>
                <a:lnTo>
                  <a:pt x="205" y="154"/>
                </a:lnTo>
                <a:close/>
                <a:moveTo>
                  <a:pt x="240" y="413"/>
                </a:moveTo>
                <a:lnTo>
                  <a:pt x="240" y="413"/>
                </a:lnTo>
                <a:lnTo>
                  <a:pt x="235" y="416"/>
                </a:lnTo>
                <a:lnTo>
                  <a:pt x="235" y="416"/>
                </a:lnTo>
                <a:lnTo>
                  <a:pt x="235" y="418"/>
                </a:lnTo>
                <a:lnTo>
                  <a:pt x="235" y="418"/>
                </a:lnTo>
                <a:lnTo>
                  <a:pt x="235" y="422"/>
                </a:lnTo>
                <a:lnTo>
                  <a:pt x="235" y="422"/>
                </a:lnTo>
                <a:lnTo>
                  <a:pt x="240" y="419"/>
                </a:lnTo>
                <a:lnTo>
                  <a:pt x="240" y="419"/>
                </a:lnTo>
                <a:lnTo>
                  <a:pt x="240" y="418"/>
                </a:lnTo>
                <a:lnTo>
                  <a:pt x="240" y="418"/>
                </a:lnTo>
                <a:lnTo>
                  <a:pt x="240" y="413"/>
                </a:lnTo>
                <a:lnTo>
                  <a:pt x="240" y="413"/>
                </a:lnTo>
                <a:close/>
                <a:moveTo>
                  <a:pt x="235" y="378"/>
                </a:moveTo>
                <a:lnTo>
                  <a:pt x="235" y="378"/>
                </a:lnTo>
                <a:lnTo>
                  <a:pt x="233" y="372"/>
                </a:lnTo>
                <a:lnTo>
                  <a:pt x="233" y="372"/>
                </a:lnTo>
                <a:lnTo>
                  <a:pt x="232" y="372"/>
                </a:lnTo>
                <a:lnTo>
                  <a:pt x="232" y="373"/>
                </a:lnTo>
                <a:lnTo>
                  <a:pt x="232" y="373"/>
                </a:lnTo>
                <a:lnTo>
                  <a:pt x="230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7" y="377"/>
                </a:lnTo>
                <a:lnTo>
                  <a:pt x="227" y="377"/>
                </a:lnTo>
                <a:lnTo>
                  <a:pt x="229" y="380"/>
                </a:lnTo>
                <a:lnTo>
                  <a:pt x="229" y="380"/>
                </a:lnTo>
                <a:lnTo>
                  <a:pt x="235" y="378"/>
                </a:lnTo>
                <a:lnTo>
                  <a:pt x="235" y="378"/>
                </a:lnTo>
                <a:close/>
                <a:moveTo>
                  <a:pt x="76" y="102"/>
                </a:moveTo>
                <a:lnTo>
                  <a:pt x="76" y="102"/>
                </a:lnTo>
                <a:lnTo>
                  <a:pt x="76" y="102"/>
                </a:lnTo>
                <a:lnTo>
                  <a:pt x="76" y="102"/>
                </a:lnTo>
                <a:lnTo>
                  <a:pt x="77" y="100"/>
                </a:lnTo>
                <a:lnTo>
                  <a:pt x="77" y="100"/>
                </a:lnTo>
                <a:lnTo>
                  <a:pt x="79" y="93"/>
                </a:lnTo>
                <a:lnTo>
                  <a:pt x="79" y="93"/>
                </a:lnTo>
                <a:lnTo>
                  <a:pt x="79" y="91"/>
                </a:lnTo>
                <a:lnTo>
                  <a:pt x="77" y="89"/>
                </a:lnTo>
                <a:lnTo>
                  <a:pt x="77" y="89"/>
                </a:lnTo>
                <a:lnTo>
                  <a:pt x="72" y="99"/>
                </a:lnTo>
                <a:lnTo>
                  <a:pt x="72" y="99"/>
                </a:lnTo>
                <a:lnTo>
                  <a:pt x="76" y="102"/>
                </a:lnTo>
                <a:lnTo>
                  <a:pt x="76" y="102"/>
                </a:lnTo>
                <a:close/>
                <a:moveTo>
                  <a:pt x="240" y="309"/>
                </a:moveTo>
                <a:lnTo>
                  <a:pt x="240" y="309"/>
                </a:lnTo>
                <a:lnTo>
                  <a:pt x="236" y="299"/>
                </a:lnTo>
                <a:lnTo>
                  <a:pt x="236" y="299"/>
                </a:lnTo>
                <a:lnTo>
                  <a:pt x="235" y="301"/>
                </a:lnTo>
                <a:lnTo>
                  <a:pt x="236" y="302"/>
                </a:lnTo>
                <a:lnTo>
                  <a:pt x="236" y="302"/>
                </a:lnTo>
                <a:lnTo>
                  <a:pt x="235" y="304"/>
                </a:lnTo>
                <a:lnTo>
                  <a:pt x="235" y="304"/>
                </a:lnTo>
                <a:lnTo>
                  <a:pt x="235" y="306"/>
                </a:lnTo>
                <a:lnTo>
                  <a:pt x="235" y="306"/>
                </a:lnTo>
                <a:lnTo>
                  <a:pt x="233" y="310"/>
                </a:lnTo>
                <a:lnTo>
                  <a:pt x="233" y="310"/>
                </a:lnTo>
                <a:lnTo>
                  <a:pt x="235" y="309"/>
                </a:lnTo>
                <a:lnTo>
                  <a:pt x="235" y="309"/>
                </a:lnTo>
                <a:lnTo>
                  <a:pt x="238" y="309"/>
                </a:lnTo>
                <a:lnTo>
                  <a:pt x="238" y="309"/>
                </a:lnTo>
                <a:lnTo>
                  <a:pt x="240" y="309"/>
                </a:lnTo>
                <a:lnTo>
                  <a:pt x="240" y="309"/>
                </a:lnTo>
                <a:close/>
                <a:moveTo>
                  <a:pt x="184" y="373"/>
                </a:moveTo>
                <a:lnTo>
                  <a:pt x="184" y="373"/>
                </a:lnTo>
                <a:lnTo>
                  <a:pt x="184" y="373"/>
                </a:lnTo>
                <a:lnTo>
                  <a:pt x="184" y="373"/>
                </a:lnTo>
                <a:lnTo>
                  <a:pt x="191" y="362"/>
                </a:lnTo>
                <a:lnTo>
                  <a:pt x="191" y="362"/>
                </a:lnTo>
                <a:lnTo>
                  <a:pt x="186" y="362"/>
                </a:lnTo>
                <a:lnTo>
                  <a:pt x="186" y="362"/>
                </a:lnTo>
                <a:lnTo>
                  <a:pt x="184" y="373"/>
                </a:lnTo>
                <a:lnTo>
                  <a:pt x="184" y="373"/>
                </a:lnTo>
                <a:close/>
                <a:moveTo>
                  <a:pt x="80" y="110"/>
                </a:moveTo>
                <a:lnTo>
                  <a:pt x="80" y="110"/>
                </a:lnTo>
                <a:lnTo>
                  <a:pt x="82" y="108"/>
                </a:lnTo>
                <a:lnTo>
                  <a:pt x="82" y="108"/>
                </a:lnTo>
                <a:lnTo>
                  <a:pt x="83" y="100"/>
                </a:lnTo>
                <a:lnTo>
                  <a:pt x="83" y="100"/>
                </a:lnTo>
                <a:lnTo>
                  <a:pt x="83" y="99"/>
                </a:lnTo>
                <a:lnTo>
                  <a:pt x="83" y="99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0" y="102"/>
                </a:lnTo>
                <a:lnTo>
                  <a:pt x="80" y="102"/>
                </a:lnTo>
                <a:lnTo>
                  <a:pt x="79" y="104"/>
                </a:lnTo>
                <a:lnTo>
                  <a:pt x="77" y="105"/>
                </a:lnTo>
                <a:lnTo>
                  <a:pt x="77" y="105"/>
                </a:lnTo>
                <a:lnTo>
                  <a:pt x="80" y="110"/>
                </a:lnTo>
                <a:lnTo>
                  <a:pt x="80" y="110"/>
                </a:lnTo>
                <a:close/>
                <a:moveTo>
                  <a:pt x="184" y="138"/>
                </a:moveTo>
                <a:lnTo>
                  <a:pt x="184" y="138"/>
                </a:lnTo>
                <a:lnTo>
                  <a:pt x="186" y="129"/>
                </a:lnTo>
                <a:lnTo>
                  <a:pt x="186" y="129"/>
                </a:lnTo>
                <a:lnTo>
                  <a:pt x="186" y="129"/>
                </a:lnTo>
                <a:lnTo>
                  <a:pt x="186" y="127"/>
                </a:lnTo>
                <a:lnTo>
                  <a:pt x="186" y="127"/>
                </a:lnTo>
                <a:lnTo>
                  <a:pt x="181" y="134"/>
                </a:lnTo>
                <a:lnTo>
                  <a:pt x="181" y="134"/>
                </a:lnTo>
                <a:lnTo>
                  <a:pt x="184" y="138"/>
                </a:lnTo>
                <a:lnTo>
                  <a:pt x="184" y="138"/>
                </a:lnTo>
                <a:close/>
                <a:moveTo>
                  <a:pt x="107" y="130"/>
                </a:moveTo>
                <a:lnTo>
                  <a:pt x="107" y="130"/>
                </a:lnTo>
                <a:lnTo>
                  <a:pt x="121" y="126"/>
                </a:lnTo>
                <a:lnTo>
                  <a:pt x="121" y="126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09" y="127"/>
                </a:lnTo>
                <a:lnTo>
                  <a:pt x="109" y="127"/>
                </a:lnTo>
                <a:lnTo>
                  <a:pt x="107" y="130"/>
                </a:lnTo>
                <a:lnTo>
                  <a:pt x="107" y="130"/>
                </a:lnTo>
                <a:close/>
                <a:moveTo>
                  <a:pt x="117" y="230"/>
                </a:moveTo>
                <a:lnTo>
                  <a:pt x="117" y="230"/>
                </a:lnTo>
                <a:lnTo>
                  <a:pt x="113" y="228"/>
                </a:lnTo>
                <a:lnTo>
                  <a:pt x="113" y="228"/>
                </a:lnTo>
                <a:lnTo>
                  <a:pt x="112" y="230"/>
                </a:lnTo>
                <a:lnTo>
                  <a:pt x="109" y="231"/>
                </a:lnTo>
                <a:lnTo>
                  <a:pt x="109" y="231"/>
                </a:lnTo>
                <a:lnTo>
                  <a:pt x="115" y="235"/>
                </a:lnTo>
                <a:lnTo>
                  <a:pt x="115" y="235"/>
                </a:lnTo>
                <a:lnTo>
                  <a:pt x="117" y="230"/>
                </a:lnTo>
                <a:lnTo>
                  <a:pt x="117" y="230"/>
                </a:lnTo>
                <a:close/>
                <a:moveTo>
                  <a:pt x="178" y="263"/>
                </a:moveTo>
                <a:lnTo>
                  <a:pt x="178" y="263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4" y="260"/>
                </a:lnTo>
                <a:lnTo>
                  <a:pt x="184" y="260"/>
                </a:lnTo>
                <a:lnTo>
                  <a:pt x="183" y="258"/>
                </a:lnTo>
                <a:lnTo>
                  <a:pt x="183" y="258"/>
                </a:lnTo>
                <a:lnTo>
                  <a:pt x="183" y="257"/>
                </a:lnTo>
                <a:lnTo>
                  <a:pt x="183" y="257"/>
                </a:lnTo>
                <a:lnTo>
                  <a:pt x="178" y="263"/>
                </a:lnTo>
                <a:lnTo>
                  <a:pt x="178" y="263"/>
                </a:lnTo>
                <a:close/>
                <a:moveTo>
                  <a:pt x="90" y="164"/>
                </a:moveTo>
                <a:lnTo>
                  <a:pt x="90" y="164"/>
                </a:lnTo>
                <a:lnTo>
                  <a:pt x="93" y="154"/>
                </a:lnTo>
                <a:lnTo>
                  <a:pt x="98" y="145"/>
                </a:lnTo>
                <a:lnTo>
                  <a:pt x="98" y="145"/>
                </a:lnTo>
                <a:lnTo>
                  <a:pt x="95" y="145"/>
                </a:lnTo>
                <a:lnTo>
                  <a:pt x="95" y="145"/>
                </a:lnTo>
                <a:lnTo>
                  <a:pt x="93" y="149"/>
                </a:lnTo>
                <a:lnTo>
                  <a:pt x="93" y="149"/>
                </a:lnTo>
                <a:lnTo>
                  <a:pt x="93" y="151"/>
                </a:lnTo>
                <a:lnTo>
                  <a:pt x="93" y="151"/>
                </a:lnTo>
                <a:lnTo>
                  <a:pt x="91" y="153"/>
                </a:lnTo>
                <a:lnTo>
                  <a:pt x="91" y="153"/>
                </a:lnTo>
                <a:lnTo>
                  <a:pt x="90" y="156"/>
                </a:lnTo>
                <a:lnTo>
                  <a:pt x="90" y="156"/>
                </a:lnTo>
                <a:lnTo>
                  <a:pt x="90" y="157"/>
                </a:lnTo>
                <a:lnTo>
                  <a:pt x="90" y="157"/>
                </a:lnTo>
                <a:lnTo>
                  <a:pt x="90" y="164"/>
                </a:lnTo>
                <a:lnTo>
                  <a:pt x="90" y="164"/>
                </a:lnTo>
                <a:close/>
                <a:moveTo>
                  <a:pt x="240" y="425"/>
                </a:moveTo>
                <a:lnTo>
                  <a:pt x="240" y="425"/>
                </a:lnTo>
                <a:lnTo>
                  <a:pt x="240" y="425"/>
                </a:lnTo>
                <a:lnTo>
                  <a:pt x="240" y="425"/>
                </a:lnTo>
                <a:lnTo>
                  <a:pt x="235" y="429"/>
                </a:lnTo>
                <a:lnTo>
                  <a:pt x="235" y="429"/>
                </a:lnTo>
                <a:lnTo>
                  <a:pt x="235" y="430"/>
                </a:lnTo>
                <a:lnTo>
                  <a:pt x="235" y="433"/>
                </a:lnTo>
                <a:lnTo>
                  <a:pt x="235" y="433"/>
                </a:lnTo>
                <a:lnTo>
                  <a:pt x="241" y="429"/>
                </a:lnTo>
                <a:lnTo>
                  <a:pt x="241" y="429"/>
                </a:lnTo>
                <a:lnTo>
                  <a:pt x="240" y="425"/>
                </a:lnTo>
                <a:lnTo>
                  <a:pt x="240" y="425"/>
                </a:lnTo>
                <a:close/>
                <a:moveTo>
                  <a:pt x="107" y="222"/>
                </a:moveTo>
                <a:lnTo>
                  <a:pt x="107" y="222"/>
                </a:lnTo>
                <a:lnTo>
                  <a:pt x="102" y="227"/>
                </a:lnTo>
                <a:lnTo>
                  <a:pt x="102" y="227"/>
                </a:lnTo>
                <a:lnTo>
                  <a:pt x="107" y="230"/>
                </a:lnTo>
                <a:lnTo>
                  <a:pt x="107" y="230"/>
                </a:lnTo>
                <a:lnTo>
                  <a:pt x="107" y="228"/>
                </a:lnTo>
                <a:lnTo>
                  <a:pt x="107" y="228"/>
                </a:lnTo>
                <a:lnTo>
                  <a:pt x="109" y="224"/>
                </a:lnTo>
                <a:lnTo>
                  <a:pt x="109" y="224"/>
                </a:lnTo>
                <a:lnTo>
                  <a:pt x="109" y="224"/>
                </a:lnTo>
                <a:lnTo>
                  <a:pt x="107" y="222"/>
                </a:lnTo>
                <a:lnTo>
                  <a:pt x="107" y="222"/>
                </a:lnTo>
                <a:close/>
                <a:moveTo>
                  <a:pt x="156" y="227"/>
                </a:moveTo>
                <a:lnTo>
                  <a:pt x="156" y="227"/>
                </a:lnTo>
                <a:lnTo>
                  <a:pt x="154" y="230"/>
                </a:lnTo>
                <a:lnTo>
                  <a:pt x="154" y="230"/>
                </a:lnTo>
                <a:lnTo>
                  <a:pt x="156" y="235"/>
                </a:lnTo>
                <a:lnTo>
                  <a:pt x="156" y="235"/>
                </a:lnTo>
                <a:lnTo>
                  <a:pt x="158" y="236"/>
                </a:lnTo>
                <a:lnTo>
                  <a:pt x="158" y="236"/>
                </a:lnTo>
                <a:lnTo>
                  <a:pt x="159" y="220"/>
                </a:lnTo>
                <a:lnTo>
                  <a:pt x="159" y="220"/>
                </a:lnTo>
                <a:lnTo>
                  <a:pt x="158" y="220"/>
                </a:lnTo>
                <a:lnTo>
                  <a:pt x="158" y="220"/>
                </a:lnTo>
                <a:lnTo>
                  <a:pt x="158" y="222"/>
                </a:lnTo>
                <a:lnTo>
                  <a:pt x="158" y="224"/>
                </a:lnTo>
                <a:lnTo>
                  <a:pt x="158" y="224"/>
                </a:lnTo>
                <a:lnTo>
                  <a:pt x="158" y="227"/>
                </a:lnTo>
                <a:lnTo>
                  <a:pt x="156" y="227"/>
                </a:lnTo>
                <a:lnTo>
                  <a:pt x="156" y="227"/>
                </a:lnTo>
                <a:close/>
                <a:moveTo>
                  <a:pt x="30" y="66"/>
                </a:moveTo>
                <a:lnTo>
                  <a:pt x="30" y="66"/>
                </a:lnTo>
                <a:lnTo>
                  <a:pt x="30" y="66"/>
                </a:lnTo>
                <a:lnTo>
                  <a:pt x="30" y="66"/>
                </a:lnTo>
                <a:lnTo>
                  <a:pt x="35" y="61"/>
                </a:lnTo>
                <a:lnTo>
                  <a:pt x="35" y="61"/>
                </a:lnTo>
                <a:lnTo>
                  <a:pt x="35" y="59"/>
                </a:lnTo>
                <a:lnTo>
                  <a:pt x="35" y="59"/>
                </a:lnTo>
                <a:lnTo>
                  <a:pt x="36" y="55"/>
                </a:lnTo>
                <a:lnTo>
                  <a:pt x="36" y="55"/>
                </a:lnTo>
                <a:lnTo>
                  <a:pt x="36" y="50"/>
                </a:lnTo>
                <a:lnTo>
                  <a:pt x="36" y="50"/>
                </a:lnTo>
                <a:lnTo>
                  <a:pt x="33" y="55"/>
                </a:lnTo>
                <a:lnTo>
                  <a:pt x="33" y="55"/>
                </a:lnTo>
                <a:lnTo>
                  <a:pt x="35" y="56"/>
                </a:lnTo>
                <a:lnTo>
                  <a:pt x="35" y="58"/>
                </a:lnTo>
                <a:lnTo>
                  <a:pt x="35" y="58"/>
                </a:lnTo>
                <a:lnTo>
                  <a:pt x="33" y="59"/>
                </a:lnTo>
                <a:lnTo>
                  <a:pt x="33" y="59"/>
                </a:lnTo>
                <a:lnTo>
                  <a:pt x="31" y="64"/>
                </a:lnTo>
                <a:lnTo>
                  <a:pt x="31" y="64"/>
                </a:lnTo>
                <a:lnTo>
                  <a:pt x="30" y="66"/>
                </a:lnTo>
                <a:lnTo>
                  <a:pt x="30" y="66"/>
                </a:lnTo>
                <a:close/>
                <a:moveTo>
                  <a:pt x="30" y="93"/>
                </a:moveTo>
                <a:lnTo>
                  <a:pt x="30" y="93"/>
                </a:lnTo>
                <a:lnTo>
                  <a:pt x="31" y="86"/>
                </a:lnTo>
                <a:lnTo>
                  <a:pt x="33" y="80"/>
                </a:lnTo>
                <a:lnTo>
                  <a:pt x="33" y="80"/>
                </a:lnTo>
                <a:lnTo>
                  <a:pt x="30" y="85"/>
                </a:lnTo>
                <a:lnTo>
                  <a:pt x="30" y="85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30" y="93"/>
                </a:lnTo>
                <a:lnTo>
                  <a:pt x="30" y="93"/>
                </a:lnTo>
                <a:close/>
                <a:moveTo>
                  <a:pt x="184" y="225"/>
                </a:moveTo>
                <a:lnTo>
                  <a:pt x="184" y="225"/>
                </a:lnTo>
                <a:lnTo>
                  <a:pt x="188" y="222"/>
                </a:lnTo>
                <a:lnTo>
                  <a:pt x="191" y="219"/>
                </a:lnTo>
                <a:lnTo>
                  <a:pt x="191" y="219"/>
                </a:lnTo>
                <a:lnTo>
                  <a:pt x="191" y="217"/>
                </a:lnTo>
                <a:lnTo>
                  <a:pt x="191" y="217"/>
                </a:lnTo>
                <a:lnTo>
                  <a:pt x="186" y="220"/>
                </a:lnTo>
                <a:lnTo>
                  <a:pt x="186" y="220"/>
                </a:lnTo>
                <a:lnTo>
                  <a:pt x="184" y="220"/>
                </a:lnTo>
                <a:lnTo>
                  <a:pt x="184" y="220"/>
                </a:lnTo>
                <a:lnTo>
                  <a:pt x="184" y="225"/>
                </a:lnTo>
                <a:lnTo>
                  <a:pt x="184" y="225"/>
                </a:lnTo>
                <a:close/>
                <a:moveTo>
                  <a:pt x="257" y="367"/>
                </a:moveTo>
                <a:lnTo>
                  <a:pt x="257" y="367"/>
                </a:lnTo>
                <a:lnTo>
                  <a:pt x="260" y="367"/>
                </a:lnTo>
                <a:lnTo>
                  <a:pt x="260" y="367"/>
                </a:lnTo>
                <a:lnTo>
                  <a:pt x="260" y="365"/>
                </a:lnTo>
                <a:lnTo>
                  <a:pt x="260" y="365"/>
                </a:lnTo>
                <a:lnTo>
                  <a:pt x="260" y="361"/>
                </a:lnTo>
                <a:lnTo>
                  <a:pt x="260" y="361"/>
                </a:lnTo>
                <a:lnTo>
                  <a:pt x="259" y="361"/>
                </a:lnTo>
                <a:lnTo>
                  <a:pt x="259" y="361"/>
                </a:lnTo>
                <a:lnTo>
                  <a:pt x="257" y="361"/>
                </a:lnTo>
                <a:lnTo>
                  <a:pt x="257" y="361"/>
                </a:lnTo>
                <a:lnTo>
                  <a:pt x="255" y="362"/>
                </a:lnTo>
                <a:lnTo>
                  <a:pt x="255" y="362"/>
                </a:lnTo>
                <a:lnTo>
                  <a:pt x="255" y="362"/>
                </a:lnTo>
                <a:lnTo>
                  <a:pt x="257" y="367"/>
                </a:lnTo>
                <a:lnTo>
                  <a:pt x="257" y="367"/>
                </a:lnTo>
                <a:close/>
                <a:moveTo>
                  <a:pt x="246" y="430"/>
                </a:moveTo>
                <a:lnTo>
                  <a:pt x="246" y="430"/>
                </a:lnTo>
                <a:lnTo>
                  <a:pt x="240" y="436"/>
                </a:lnTo>
                <a:lnTo>
                  <a:pt x="240" y="436"/>
                </a:lnTo>
                <a:lnTo>
                  <a:pt x="244" y="436"/>
                </a:lnTo>
                <a:lnTo>
                  <a:pt x="248" y="435"/>
                </a:lnTo>
                <a:lnTo>
                  <a:pt x="248" y="435"/>
                </a:lnTo>
                <a:lnTo>
                  <a:pt x="246" y="430"/>
                </a:lnTo>
                <a:lnTo>
                  <a:pt x="246" y="430"/>
                </a:lnTo>
                <a:close/>
                <a:moveTo>
                  <a:pt x="52" y="53"/>
                </a:moveTo>
                <a:lnTo>
                  <a:pt x="52" y="53"/>
                </a:lnTo>
                <a:lnTo>
                  <a:pt x="52" y="56"/>
                </a:lnTo>
                <a:lnTo>
                  <a:pt x="52" y="56"/>
                </a:lnTo>
                <a:lnTo>
                  <a:pt x="55" y="52"/>
                </a:lnTo>
                <a:lnTo>
                  <a:pt x="55" y="52"/>
                </a:lnTo>
                <a:lnTo>
                  <a:pt x="53" y="50"/>
                </a:lnTo>
                <a:lnTo>
                  <a:pt x="53" y="48"/>
                </a:lnTo>
                <a:lnTo>
                  <a:pt x="53" y="48"/>
                </a:lnTo>
                <a:lnTo>
                  <a:pt x="52" y="47"/>
                </a:lnTo>
                <a:lnTo>
                  <a:pt x="50" y="47"/>
                </a:lnTo>
                <a:lnTo>
                  <a:pt x="50" y="47"/>
                </a:lnTo>
                <a:lnTo>
                  <a:pt x="50" y="50"/>
                </a:lnTo>
                <a:lnTo>
                  <a:pt x="50" y="50"/>
                </a:lnTo>
                <a:lnTo>
                  <a:pt x="52" y="52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close/>
                <a:moveTo>
                  <a:pt x="36" y="119"/>
                </a:moveTo>
                <a:lnTo>
                  <a:pt x="36" y="119"/>
                </a:lnTo>
                <a:lnTo>
                  <a:pt x="38" y="113"/>
                </a:lnTo>
                <a:lnTo>
                  <a:pt x="38" y="108"/>
                </a:lnTo>
                <a:lnTo>
                  <a:pt x="38" y="108"/>
                </a:lnTo>
                <a:lnTo>
                  <a:pt x="35" y="112"/>
                </a:lnTo>
                <a:lnTo>
                  <a:pt x="35" y="112"/>
                </a:lnTo>
                <a:lnTo>
                  <a:pt x="35" y="113"/>
                </a:lnTo>
                <a:lnTo>
                  <a:pt x="35" y="113"/>
                </a:lnTo>
                <a:lnTo>
                  <a:pt x="36" y="115"/>
                </a:lnTo>
                <a:lnTo>
                  <a:pt x="36" y="115"/>
                </a:lnTo>
                <a:lnTo>
                  <a:pt x="36" y="118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6" y="119"/>
                </a:lnTo>
                <a:lnTo>
                  <a:pt x="36" y="119"/>
                </a:lnTo>
                <a:close/>
                <a:moveTo>
                  <a:pt x="44" y="66"/>
                </a:moveTo>
                <a:lnTo>
                  <a:pt x="44" y="66"/>
                </a:lnTo>
                <a:lnTo>
                  <a:pt x="50" y="58"/>
                </a:lnTo>
                <a:lnTo>
                  <a:pt x="50" y="58"/>
                </a:lnTo>
                <a:lnTo>
                  <a:pt x="47" y="56"/>
                </a:lnTo>
                <a:lnTo>
                  <a:pt x="47" y="56"/>
                </a:lnTo>
                <a:lnTo>
                  <a:pt x="44" y="66"/>
                </a:lnTo>
                <a:lnTo>
                  <a:pt x="44" y="66"/>
                </a:lnTo>
                <a:close/>
                <a:moveTo>
                  <a:pt x="200" y="367"/>
                </a:moveTo>
                <a:lnTo>
                  <a:pt x="200" y="367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200" y="378"/>
                </a:lnTo>
                <a:lnTo>
                  <a:pt x="200" y="378"/>
                </a:lnTo>
                <a:lnTo>
                  <a:pt x="200" y="372"/>
                </a:lnTo>
                <a:lnTo>
                  <a:pt x="200" y="372"/>
                </a:lnTo>
                <a:lnTo>
                  <a:pt x="200" y="367"/>
                </a:lnTo>
                <a:lnTo>
                  <a:pt x="200" y="367"/>
                </a:lnTo>
                <a:close/>
                <a:moveTo>
                  <a:pt x="101" y="53"/>
                </a:moveTo>
                <a:lnTo>
                  <a:pt x="101" y="53"/>
                </a:lnTo>
                <a:lnTo>
                  <a:pt x="102" y="55"/>
                </a:lnTo>
                <a:lnTo>
                  <a:pt x="102" y="55"/>
                </a:lnTo>
                <a:lnTo>
                  <a:pt x="104" y="55"/>
                </a:lnTo>
                <a:lnTo>
                  <a:pt x="106" y="56"/>
                </a:lnTo>
                <a:lnTo>
                  <a:pt x="106" y="56"/>
                </a:lnTo>
                <a:lnTo>
                  <a:pt x="106" y="58"/>
                </a:lnTo>
                <a:lnTo>
                  <a:pt x="106" y="58"/>
                </a:lnTo>
                <a:lnTo>
                  <a:pt x="107" y="58"/>
                </a:lnTo>
                <a:lnTo>
                  <a:pt x="107" y="58"/>
                </a:lnTo>
                <a:lnTo>
                  <a:pt x="109" y="55"/>
                </a:lnTo>
                <a:lnTo>
                  <a:pt x="109" y="55"/>
                </a:lnTo>
                <a:lnTo>
                  <a:pt x="107" y="55"/>
                </a:lnTo>
                <a:lnTo>
                  <a:pt x="106" y="53"/>
                </a:lnTo>
                <a:lnTo>
                  <a:pt x="106" y="53"/>
                </a:lnTo>
                <a:lnTo>
                  <a:pt x="102" y="53"/>
                </a:lnTo>
                <a:lnTo>
                  <a:pt x="102" y="53"/>
                </a:lnTo>
                <a:lnTo>
                  <a:pt x="101" y="53"/>
                </a:lnTo>
                <a:lnTo>
                  <a:pt x="101" y="53"/>
                </a:lnTo>
                <a:lnTo>
                  <a:pt x="101" y="53"/>
                </a:lnTo>
                <a:close/>
                <a:moveTo>
                  <a:pt x="195" y="370"/>
                </a:moveTo>
                <a:lnTo>
                  <a:pt x="195" y="370"/>
                </a:lnTo>
                <a:lnTo>
                  <a:pt x="199" y="362"/>
                </a:lnTo>
                <a:lnTo>
                  <a:pt x="199" y="362"/>
                </a:lnTo>
                <a:lnTo>
                  <a:pt x="195" y="362"/>
                </a:lnTo>
                <a:lnTo>
                  <a:pt x="195" y="362"/>
                </a:lnTo>
                <a:lnTo>
                  <a:pt x="194" y="369"/>
                </a:lnTo>
                <a:lnTo>
                  <a:pt x="194" y="369"/>
                </a:lnTo>
                <a:lnTo>
                  <a:pt x="195" y="370"/>
                </a:lnTo>
                <a:lnTo>
                  <a:pt x="195" y="370"/>
                </a:lnTo>
                <a:close/>
                <a:moveTo>
                  <a:pt x="38" y="91"/>
                </a:moveTo>
                <a:lnTo>
                  <a:pt x="38" y="91"/>
                </a:lnTo>
                <a:lnTo>
                  <a:pt x="36" y="82"/>
                </a:lnTo>
                <a:lnTo>
                  <a:pt x="36" y="82"/>
                </a:lnTo>
                <a:lnTo>
                  <a:pt x="35" y="86"/>
                </a:lnTo>
                <a:lnTo>
                  <a:pt x="35" y="86"/>
                </a:lnTo>
                <a:lnTo>
                  <a:pt x="33" y="91"/>
                </a:lnTo>
                <a:lnTo>
                  <a:pt x="33" y="91"/>
                </a:lnTo>
                <a:lnTo>
                  <a:pt x="36" y="89"/>
                </a:lnTo>
                <a:lnTo>
                  <a:pt x="38" y="91"/>
                </a:lnTo>
                <a:lnTo>
                  <a:pt x="38" y="91"/>
                </a:lnTo>
                <a:close/>
                <a:moveTo>
                  <a:pt x="252" y="425"/>
                </a:moveTo>
                <a:lnTo>
                  <a:pt x="252" y="425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51" y="435"/>
                </a:lnTo>
                <a:lnTo>
                  <a:pt x="251" y="435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1" y="432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5"/>
                </a:lnTo>
                <a:lnTo>
                  <a:pt x="252" y="425"/>
                </a:lnTo>
                <a:close/>
                <a:moveTo>
                  <a:pt x="25" y="61"/>
                </a:moveTo>
                <a:lnTo>
                  <a:pt x="25" y="61"/>
                </a:lnTo>
                <a:lnTo>
                  <a:pt x="25" y="61"/>
                </a:lnTo>
                <a:lnTo>
                  <a:pt x="25" y="61"/>
                </a:lnTo>
                <a:lnTo>
                  <a:pt x="31" y="55"/>
                </a:lnTo>
                <a:lnTo>
                  <a:pt x="31" y="55"/>
                </a:lnTo>
                <a:lnTo>
                  <a:pt x="31" y="53"/>
                </a:lnTo>
                <a:lnTo>
                  <a:pt x="31" y="52"/>
                </a:lnTo>
                <a:lnTo>
                  <a:pt x="31" y="52"/>
                </a:lnTo>
                <a:lnTo>
                  <a:pt x="30" y="52"/>
                </a:lnTo>
                <a:lnTo>
                  <a:pt x="30" y="52"/>
                </a:lnTo>
                <a:lnTo>
                  <a:pt x="25" y="59"/>
                </a:lnTo>
                <a:lnTo>
                  <a:pt x="25" y="59"/>
                </a:lnTo>
                <a:lnTo>
                  <a:pt x="25" y="61"/>
                </a:lnTo>
                <a:lnTo>
                  <a:pt x="25" y="61"/>
                </a:lnTo>
                <a:close/>
                <a:moveTo>
                  <a:pt x="257" y="280"/>
                </a:moveTo>
                <a:lnTo>
                  <a:pt x="257" y="280"/>
                </a:lnTo>
                <a:lnTo>
                  <a:pt x="257" y="277"/>
                </a:lnTo>
                <a:lnTo>
                  <a:pt x="257" y="277"/>
                </a:lnTo>
                <a:lnTo>
                  <a:pt x="251" y="279"/>
                </a:lnTo>
                <a:lnTo>
                  <a:pt x="251" y="279"/>
                </a:lnTo>
                <a:lnTo>
                  <a:pt x="251" y="282"/>
                </a:lnTo>
                <a:lnTo>
                  <a:pt x="251" y="282"/>
                </a:lnTo>
                <a:lnTo>
                  <a:pt x="257" y="280"/>
                </a:lnTo>
                <a:lnTo>
                  <a:pt x="257" y="280"/>
                </a:lnTo>
                <a:close/>
                <a:moveTo>
                  <a:pt x="175" y="190"/>
                </a:moveTo>
                <a:lnTo>
                  <a:pt x="175" y="190"/>
                </a:lnTo>
                <a:lnTo>
                  <a:pt x="178" y="181"/>
                </a:lnTo>
                <a:lnTo>
                  <a:pt x="178" y="181"/>
                </a:lnTo>
                <a:lnTo>
                  <a:pt x="177" y="179"/>
                </a:lnTo>
                <a:lnTo>
                  <a:pt x="177" y="179"/>
                </a:lnTo>
                <a:lnTo>
                  <a:pt x="177" y="181"/>
                </a:lnTo>
                <a:lnTo>
                  <a:pt x="177" y="181"/>
                </a:lnTo>
                <a:lnTo>
                  <a:pt x="177" y="182"/>
                </a:lnTo>
                <a:lnTo>
                  <a:pt x="177" y="182"/>
                </a:lnTo>
                <a:lnTo>
                  <a:pt x="175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5" y="190"/>
                </a:lnTo>
                <a:lnTo>
                  <a:pt x="175" y="190"/>
                </a:lnTo>
                <a:close/>
                <a:moveTo>
                  <a:pt x="252" y="422"/>
                </a:moveTo>
                <a:lnTo>
                  <a:pt x="252" y="422"/>
                </a:lnTo>
                <a:lnTo>
                  <a:pt x="251" y="408"/>
                </a:lnTo>
                <a:lnTo>
                  <a:pt x="251" y="408"/>
                </a:lnTo>
                <a:lnTo>
                  <a:pt x="249" y="424"/>
                </a:lnTo>
                <a:lnTo>
                  <a:pt x="249" y="424"/>
                </a:lnTo>
                <a:lnTo>
                  <a:pt x="252" y="422"/>
                </a:lnTo>
                <a:lnTo>
                  <a:pt x="252" y="422"/>
                </a:lnTo>
                <a:close/>
                <a:moveTo>
                  <a:pt x="129" y="116"/>
                </a:moveTo>
                <a:lnTo>
                  <a:pt x="129" y="116"/>
                </a:lnTo>
                <a:lnTo>
                  <a:pt x="134" y="118"/>
                </a:lnTo>
                <a:lnTo>
                  <a:pt x="134" y="118"/>
                </a:lnTo>
                <a:lnTo>
                  <a:pt x="134" y="113"/>
                </a:lnTo>
                <a:lnTo>
                  <a:pt x="134" y="113"/>
                </a:lnTo>
                <a:lnTo>
                  <a:pt x="131" y="113"/>
                </a:lnTo>
                <a:lnTo>
                  <a:pt x="131" y="113"/>
                </a:lnTo>
                <a:lnTo>
                  <a:pt x="129" y="116"/>
                </a:lnTo>
                <a:lnTo>
                  <a:pt x="129" y="116"/>
                </a:lnTo>
                <a:close/>
                <a:moveTo>
                  <a:pt x="218" y="343"/>
                </a:moveTo>
                <a:lnTo>
                  <a:pt x="218" y="343"/>
                </a:lnTo>
                <a:lnTo>
                  <a:pt x="218" y="343"/>
                </a:lnTo>
                <a:lnTo>
                  <a:pt x="218" y="343"/>
                </a:lnTo>
                <a:lnTo>
                  <a:pt x="218" y="353"/>
                </a:lnTo>
                <a:lnTo>
                  <a:pt x="218" y="353"/>
                </a:lnTo>
                <a:lnTo>
                  <a:pt x="221" y="351"/>
                </a:lnTo>
                <a:lnTo>
                  <a:pt x="221" y="351"/>
                </a:lnTo>
                <a:lnTo>
                  <a:pt x="218" y="343"/>
                </a:lnTo>
                <a:lnTo>
                  <a:pt x="218" y="343"/>
                </a:lnTo>
                <a:close/>
                <a:moveTo>
                  <a:pt x="194" y="203"/>
                </a:moveTo>
                <a:lnTo>
                  <a:pt x="194" y="203"/>
                </a:lnTo>
                <a:lnTo>
                  <a:pt x="191" y="206"/>
                </a:lnTo>
                <a:lnTo>
                  <a:pt x="191" y="206"/>
                </a:lnTo>
                <a:lnTo>
                  <a:pt x="189" y="208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4" y="206"/>
                </a:lnTo>
                <a:lnTo>
                  <a:pt x="194" y="203"/>
                </a:lnTo>
                <a:lnTo>
                  <a:pt x="194" y="203"/>
                </a:lnTo>
                <a:close/>
                <a:moveTo>
                  <a:pt x="132" y="227"/>
                </a:moveTo>
                <a:lnTo>
                  <a:pt x="132" y="227"/>
                </a:lnTo>
                <a:lnTo>
                  <a:pt x="134" y="222"/>
                </a:lnTo>
                <a:lnTo>
                  <a:pt x="134" y="222"/>
                </a:lnTo>
                <a:lnTo>
                  <a:pt x="131" y="220"/>
                </a:lnTo>
                <a:lnTo>
                  <a:pt x="131" y="220"/>
                </a:lnTo>
                <a:lnTo>
                  <a:pt x="129" y="227"/>
                </a:lnTo>
                <a:lnTo>
                  <a:pt x="129" y="227"/>
                </a:lnTo>
                <a:lnTo>
                  <a:pt x="132" y="227"/>
                </a:lnTo>
                <a:lnTo>
                  <a:pt x="132" y="227"/>
                </a:lnTo>
                <a:close/>
                <a:moveTo>
                  <a:pt x="173" y="258"/>
                </a:moveTo>
                <a:lnTo>
                  <a:pt x="173" y="258"/>
                </a:lnTo>
                <a:lnTo>
                  <a:pt x="175" y="252"/>
                </a:lnTo>
                <a:lnTo>
                  <a:pt x="175" y="252"/>
                </a:lnTo>
                <a:lnTo>
                  <a:pt x="173" y="250"/>
                </a:lnTo>
                <a:lnTo>
                  <a:pt x="173" y="250"/>
                </a:lnTo>
                <a:lnTo>
                  <a:pt x="170" y="253"/>
                </a:lnTo>
                <a:lnTo>
                  <a:pt x="170" y="253"/>
                </a:lnTo>
                <a:lnTo>
                  <a:pt x="172" y="257"/>
                </a:lnTo>
                <a:lnTo>
                  <a:pt x="173" y="258"/>
                </a:lnTo>
                <a:lnTo>
                  <a:pt x="173" y="258"/>
                </a:lnTo>
                <a:close/>
                <a:moveTo>
                  <a:pt x="145" y="228"/>
                </a:moveTo>
                <a:lnTo>
                  <a:pt x="145" y="228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8" y="228"/>
                </a:lnTo>
                <a:lnTo>
                  <a:pt x="148" y="228"/>
                </a:lnTo>
                <a:lnTo>
                  <a:pt x="145" y="228"/>
                </a:lnTo>
                <a:lnTo>
                  <a:pt x="145" y="228"/>
                </a:lnTo>
                <a:close/>
                <a:moveTo>
                  <a:pt x="123" y="219"/>
                </a:moveTo>
                <a:lnTo>
                  <a:pt x="123" y="219"/>
                </a:lnTo>
                <a:lnTo>
                  <a:pt x="121" y="225"/>
                </a:lnTo>
                <a:lnTo>
                  <a:pt x="121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6" y="219"/>
                </a:lnTo>
                <a:lnTo>
                  <a:pt x="126" y="219"/>
                </a:lnTo>
                <a:lnTo>
                  <a:pt x="123" y="219"/>
                </a:lnTo>
                <a:lnTo>
                  <a:pt x="123" y="219"/>
                </a:lnTo>
                <a:close/>
                <a:moveTo>
                  <a:pt x="189" y="380"/>
                </a:moveTo>
                <a:lnTo>
                  <a:pt x="189" y="380"/>
                </a:lnTo>
                <a:lnTo>
                  <a:pt x="191" y="375"/>
                </a:lnTo>
                <a:lnTo>
                  <a:pt x="191" y="375"/>
                </a:lnTo>
                <a:lnTo>
                  <a:pt x="191" y="373"/>
                </a:lnTo>
                <a:lnTo>
                  <a:pt x="189" y="370"/>
                </a:lnTo>
                <a:lnTo>
                  <a:pt x="189" y="370"/>
                </a:lnTo>
                <a:lnTo>
                  <a:pt x="188" y="375"/>
                </a:lnTo>
                <a:lnTo>
                  <a:pt x="188" y="375"/>
                </a:lnTo>
                <a:lnTo>
                  <a:pt x="188" y="377"/>
                </a:lnTo>
                <a:lnTo>
                  <a:pt x="188" y="377"/>
                </a:lnTo>
                <a:lnTo>
                  <a:pt x="189" y="380"/>
                </a:lnTo>
                <a:lnTo>
                  <a:pt x="189" y="380"/>
                </a:lnTo>
                <a:close/>
                <a:moveTo>
                  <a:pt x="238" y="400"/>
                </a:moveTo>
                <a:lnTo>
                  <a:pt x="238" y="400"/>
                </a:lnTo>
                <a:lnTo>
                  <a:pt x="235" y="402"/>
                </a:lnTo>
                <a:lnTo>
                  <a:pt x="235" y="402"/>
                </a:lnTo>
                <a:lnTo>
                  <a:pt x="235" y="406"/>
                </a:lnTo>
                <a:lnTo>
                  <a:pt x="235" y="406"/>
                </a:lnTo>
                <a:lnTo>
                  <a:pt x="236" y="405"/>
                </a:lnTo>
                <a:lnTo>
                  <a:pt x="236" y="405"/>
                </a:lnTo>
                <a:lnTo>
                  <a:pt x="238" y="403"/>
                </a:lnTo>
                <a:lnTo>
                  <a:pt x="238" y="402"/>
                </a:lnTo>
                <a:lnTo>
                  <a:pt x="238" y="402"/>
                </a:lnTo>
                <a:lnTo>
                  <a:pt x="238" y="400"/>
                </a:lnTo>
                <a:lnTo>
                  <a:pt x="238" y="400"/>
                </a:lnTo>
                <a:lnTo>
                  <a:pt x="238" y="400"/>
                </a:lnTo>
                <a:close/>
                <a:moveTo>
                  <a:pt x="177" y="127"/>
                </a:moveTo>
                <a:lnTo>
                  <a:pt x="177" y="127"/>
                </a:lnTo>
                <a:lnTo>
                  <a:pt x="178" y="123"/>
                </a:lnTo>
                <a:lnTo>
                  <a:pt x="178" y="123"/>
                </a:lnTo>
                <a:lnTo>
                  <a:pt x="177" y="121"/>
                </a:lnTo>
                <a:lnTo>
                  <a:pt x="177" y="121"/>
                </a:lnTo>
                <a:lnTo>
                  <a:pt x="173" y="126"/>
                </a:lnTo>
                <a:lnTo>
                  <a:pt x="173" y="126"/>
                </a:lnTo>
                <a:lnTo>
                  <a:pt x="177" y="127"/>
                </a:lnTo>
                <a:lnTo>
                  <a:pt x="177" y="127"/>
                </a:lnTo>
                <a:close/>
                <a:moveTo>
                  <a:pt x="74" y="194"/>
                </a:moveTo>
                <a:lnTo>
                  <a:pt x="74" y="194"/>
                </a:lnTo>
                <a:lnTo>
                  <a:pt x="74" y="184"/>
                </a:lnTo>
                <a:lnTo>
                  <a:pt x="74" y="184"/>
                </a:lnTo>
                <a:lnTo>
                  <a:pt x="71" y="182"/>
                </a:lnTo>
                <a:lnTo>
                  <a:pt x="71" y="182"/>
                </a:lnTo>
                <a:lnTo>
                  <a:pt x="72" y="189"/>
                </a:lnTo>
                <a:lnTo>
                  <a:pt x="74" y="194"/>
                </a:lnTo>
                <a:lnTo>
                  <a:pt x="74" y="194"/>
                </a:lnTo>
                <a:close/>
                <a:moveTo>
                  <a:pt x="210" y="383"/>
                </a:moveTo>
                <a:lnTo>
                  <a:pt x="210" y="383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07" y="375"/>
                </a:lnTo>
                <a:lnTo>
                  <a:pt x="207" y="375"/>
                </a:lnTo>
                <a:lnTo>
                  <a:pt x="205" y="373"/>
                </a:lnTo>
                <a:lnTo>
                  <a:pt x="205" y="373"/>
                </a:lnTo>
                <a:lnTo>
                  <a:pt x="208" y="383"/>
                </a:lnTo>
                <a:lnTo>
                  <a:pt x="208" y="383"/>
                </a:lnTo>
                <a:lnTo>
                  <a:pt x="210" y="383"/>
                </a:lnTo>
                <a:lnTo>
                  <a:pt x="210" y="383"/>
                </a:lnTo>
                <a:close/>
                <a:moveTo>
                  <a:pt x="172" y="239"/>
                </a:moveTo>
                <a:lnTo>
                  <a:pt x="172" y="239"/>
                </a:lnTo>
                <a:lnTo>
                  <a:pt x="170" y="244"/>
                </a:lnTo>
                <a:lnTo>
                  <a:pt x="170" y="244"/>
                </a:lnTo>
                <a:lnTo>
                  <a:pt x="173" y="246"/>
                </a:lnTo>
                <a:lnTo>
                  <a:pt x="173" y="246"/>
                </a:lnTo>
                <a:lnTo>
                  <a:pt x="175" y="244"/>
                </a:lnTo>
                <a:lnTo>
                  <a:pt x="175" y="244"/>
                </a:lnTo>
                <a:lnTo>
                  <a:pt x="172" y="239"/>
                </a:lnTo>
                <a:lnTo>
                  <a:pt x="172" y="239"/>
                </a:lnTo>
                <a:close/>
                <a:moveTo>
                  <a:pt x="83" y="148"/>
                </a:moveTo>
                <a:lnTo>
                  <a:pt x="83" y="148"/>
                </a:lnTo>
                <a:lnTo>
                  <a:pt x="83" y="151"/>
                </a:lnTo>
                <a:lnTo>
                  <a:pt x="83" y="151"/>
                </a:lnTo>
                <a:lnTo>
                  <a:pt x="83" y="153"/>
                </a:lnTo>
                <a:lnTo>
                  <a:pt x="83" y="153"/>
                </a:lnTo>
                <a:lnTo>
                  <a:pt x="85" y="153"/>
                </a:lnTo>
                <a:lnTo>
                  <a:pt x="85" y="153"/>
                </a:lnTo>
                <a:lnTo>
                  <a:pt x="85" y="151"/>
                </a:lnTo>
                <a:lnTo>
                  <a:pt x="85" y="151"/>
                </a:lnTo>
                <a:lnTo>
                  <a:pt x="88" y="146"/>
                </a:lnTo>
                <a:lnTo>
                  <a:pt x="88" y="146"/>
                </a:lnTo>
                <a:lnTo>
                  <a:pt x="83" y="148"/>
                </a:lnTo>
                <a:lnTo>
                  <a:pt x="83" y="148"/>
                </a:lnTo>
                <a:close/>
                <a:moveTo>
                  <a:pt x="124" y="236"/>
                </a:moveTo>
                <a:lnTo>
                  <a:pt x="124" y="236"/>
                </a:lnTo>
                <a:lnTo>
                  <a:pt x="126" y="230"/>
                </a:lnTo>
                <a:lnTo>
                  <a:pt x="126" y="230"/>
                </a:lnTo>
                <a:lnTo>
                  <a:pt x="124" y="230"/>
                </a:lnTo>
                <a:lnTo>
                  <a:pt x="124" y="230"/>
                </a:lnTo>
                <a:lnTo>
                  <a:pt x="121" y="235"/>
                </a:lnTo>
                <a:lnTo>
                  <a:pt x="121" y="235"/>
                </a:lnTo>
                <a:lnTo>
                  <a:pt x="124" y="236"/>
                </a:lnTo>
                <a:lnTo>
                  <a:pt x="124" y="236"/>
                </a:lnTo>
                <a:close/>
                <a:moveTo>
                  <a:pt x="271" y="171"/>
                </a:moveTo>
                <a:lnTo>
                  <a:pt x="271" y="171"/>
                </a:lnTo>
                <a:lnTo>
                  <a:pt x="271" y="173"/>
                </a:lnTo>
                <a:lnTo>
                  <a:pt x="271" y="173"/>
                </a:lnTo>
                <a:lnTo>
                  <a:pt x="278" y="181"/>
                </a:lnTo>
                <a:lnTo>
                  <a:pt x="278" y="181"/>
                </a:lnTo>
                <a:lnTo>
                  <a:pt x="284" y="190"/>
                </a:lnTo>
                <a:lnTo>
                  <a:pt x="284" y="190"/>
                </a:lnTo>
                <a:lnTo>
                  <a:pt x="282" y="189"/>
                </a:lnTo>
                <a:lnTo>
                  <a:pt x="282" y="187"/>
                </a:lnTo>
                <a:lnTo>
                  <a:pt x="282" y="187"/>
                </a:lnTo>
                <a:lnTo>
                  <a:pt x="281" y="186"/>
                </a:lnTo>
                <a:lnTo>
                  <a:pt x="281" y="186"/>
                </a:lnTo>
                <a:lnTo>
                  <a:pt x="281" y="184"/>
                </a:lnTo>
                <a:lnTo>
                  <a:pt x="281" y="184"/>
                </a:lnTo>
                <a:lnTo>
                  <a:pt x="278" y="179"/>
                </a:lnTo>
                <a:lnTo>
                  <a:pt x="278" y="179"/>
                </a:lnTo>
                <a:lnTo>
                  <a:pt x="274" y="175"/>
                </a:lnTo>
                <a:lnTo>
                  <a:pt x="274" y="175"/>
                </a:lnTo>
                <a:lnTo>
                  <a:pt x="271" y="171"/>
                </a:lnTo>
                <a:lnTo>
                  <a:pt x="271" y="171"/>
                </a:lnTo>
                <a:close/>
                <a:moveTo>
                  <a:pt x="24" y="14"/>
                </a:moveTo>
                <a:lnTo>
                  <a:pt x="24" y="14"/>
                </a:lnTo>
                <a:lnTo>
                  <a:pt x="14" y="9"/>
                </a:lnTo>
                <a:lnTo>
                  <a:pt x="14" y="9"/>
                </a:lnTo>
                <a:lnTo>
                  <a:pt x="12" y="11"/>
                </a:lnTo>
                <a:lnTo>
                  <a:pt x="12" y="11"/>
                </a:lnTo>
                <a:lnTo>
                  <a:pt x="16" y="11"/>
                </a:lnTo>
                <a:lnTo>
                  <a:pt x="16" y="11"/>
                </a:lnTo>
                <a:lnTo>
                  <a:pt x="17" y="11"/>
                </a:lnTo>
                <a:lnTo>
                  <a:pt x="19" y="12"/>
                </a:lnTo>
                <a:lnTo>
                  <a:pt x="19" y="12"/>
                </a:lnTo>
                <a:lnTo>
                  <a:pt x="20" y="12"/>
                </a:lnTo>
                <a:lnTo>
                  <a:pt x="20" y="12"/>
                </a:lnTo>
                <a:lnTo>
                  <a:pt x="24" y="14"/>
                </a:lnTo>
                <a:lnTo>
                  <a:pt x="24" y="14"/>
                </a:lnTo>
                <a:close/>
                <a:moveTo>
                  <a:pt x="210" y="194"/>
                </a:moveTo>
                <a:lnTo>
                  <a:pt x="210" y="194"/>
                </a:lnTo>
                <a:lnTo>
                  <a:pt x="205" y="201"/>
                </a:lnTo>
                <a:lnTo>
                  <a:pt x="205" y="201"/>
                </a:lnTo>
                <a:lnTo>
                  <a:pt x="200" y="211"/>
                </a:lnTo>
                <a:lnTo>
                  <a:pt x="200" y="211"/>
                </a:lnTo>
                <a:lnTo>
                  <a:pt x="207" y="201"/>
                </a:lnTo>
                <a:lnTo>
                  <a:pt x="210" y="194"/>
                </a:lnTo>
                <a:lnTo>
                  <a:pt x="210" y="194"/>
                </a:lnTo>
                <a:close/>
                <a:moveTo>
                  <a:pt x="199" y="260"/>
                </a:moveTo>
                <a:lnTo>
                  <a:pt x="199" y="260"/>
                </a:lnTo>
                <a:lnTo>
                  <a:pt x="197" y="266"/>
                </a:lnTo>
                <a:lnTo>
                  <a:pt x="197" y="266"/>
                </a:lnTo>
                <a:lnTo>
                  <a:pt x="199" y="266"/>
                </a:lnTo>
                <a:lnTo>
                  <a:pt x="199" y="266"/>
                </a:lnTo>
                <a:lnTo>
                  <a:pt x="202" y="261"/>
                </a:lnTo>
                <a:lnTo>
                  <a:pt x="202" y="261"/>
                </a:lnTo>
                <a:lnTo>
                  <a:pt x="199" y="260"/>
                </a:lnTo>
                <a:lnTo>
                  <a:pt x="199" y="260"/>
                </a:lnTo>
                <a:close/>
                <a:moveTo>
                  <a:pt x="99" y="99"/>
                </a:moveTo>
                <a:lnTo>
                  <a:pt x="99" y="99"/>
                </a:lnTo>
                <a:lnTo>
                  <a:pt x="99" y="102"/>
                </a:lnTo>
                <a:lnTo>
                  <a:pt x="99" y="102"/>
                </a:lnTo>
                <a:lnTo>
                  <a:pt x="102" y="105"/>
                </a:lnTo>
                <a:lnTo>
                  <a:pt x="102" y="105"/>
                </a:lnTo>
                <a:lnTo>
                  <a:pt x="102" y="107"/>
                </a:lnTo>
                <a:lnTo>
                  <a:pt x="102" y="107"/>
                </a:lnTo>
                <a:lnTo>
                  <a:pt x="106" y="105"/>
                </a:lnTo>
                <a:lnTo>
                  <a:pt x="106" y="105"/>
                </a:lnTo>
                <a:lnTo>
                  <a:pt x="102" y="102"/>
                </a:lnTo>
                <a:lnTo>
                  <a:pt x="102" y="102"/>
                </a:lnTo>
                <a:lnTo>
                  <a:pt x="99" y="99"/>
                </a:lnTo>
                <a:lnTo>
                  <a:pt x="99" y="99"/>
                </a:lnTo>
                <a:close/>
                <a:moveTo>
                  <a:pt x="88" y="187"/>
                </a:moveTo>
                <a:lnTo>
                  <a:pt x="88" y="187"/>
                </a:lnTo>
                <a:lnTo>
                  <a:pt x="88" y="190"/>
                </a:lnTo>
                <a:lnTo>
                  <a:pt x="88" y="190"/>
                </a:lnTo>
                <a:lnTo>
                  <a:pt x="90" y="197"/>
                </a:lnTo>
                <a:lnTo>
                  <a:pt x="90" y="197"/>
                </a:lnTo>
                <a:lnTo>
                  <a:pt x="91" y="200"/>
                </a:lnTo>
                <a:lnTo>
                  <a:pt x="91" y="200"/>
                </a:lnTo>
                <a:lnTo>
                  <a:pt x="88" y="187"/>
                </a:lnTo>
                <a:lnTo>
                  <a:pt x="88" y="187"/>
                </a:lnTo>
                <a:close/>
                <a:moveTo>
                  <a:pt x="90" y="126"/>
                </a:moveTo>
                <a:lnTo>
                  <a:pt x="90" y="126"/>
                </a:lnTo>
                <a:lnTo>
                  <a:pt x="98" y="126"/>
                </a:lnTo>
                <a:lnTo>
                  <a:pt x="98" y="126"/>
                </a:lnTo>
                <a:lnTo>
                  <a:pt x="96" y="121"/>
                </a:lnTo>
                <a:lnTo>
                  <a:pt x="96" y="121"/>
                </a:lnTo>
                <a:lnTo>
                  <a:pt x="95" y="123"/>
                </a:lnTo>
                <a:lnTo>
                  <a:pt x="95" y="123"/>
                </a:lnTo>
                <a:lnTo>
                  <a:pt x="95" y="124"/>
                </a:lnTo>
                <a:lnTo>
                  <a:pt x="95" y="124"/>
                </a:lnTo>
                <a:lnTo>
                  <a:pt x="91" y="124"/>
                </a:lnTo>
                <a:lnTo>
                  <a:pt x="90" y="126"/>
                </a:lnTo>
                <a:lnTo>
                  <a:pt x="90" y="126"/>
                </a:lnTo>
                <a:close/>
                <a:moveTo>
                  <a:pt x="236" y="384"/>
                </a:moveTo>
                <a:lnTo>
                  <a:pt x="236" y="384"/>
                </a:lnTo>
                <a:lnTo>
                  <a:pt x="235" y="381"/>
                </a:lnTo>
                <a:lnTo>
                  <a:pt x="235" y="381"/>
                </a:lnTo>
                <a:lnTo>
                  <a:pt x="232" y="384"/>
                </a:lnTo>
                <a:lnTo>
                  <a:pt x="232" y="384"/>
                </a:lnTo>
                <a:lnTo>
                  <a:pt x="232" y="386"/>
                </a:lnTo>
                <a:lnTo>
                  <a:pt x="235" y="386"/>
                </a:lnTo>
                <a:lnTo>
                  <a:pt x="235" y="386"/>
                </a:lnTo>
                <a:lnTo>
                  <a:pt x="235" y="384"/>
                </a:lnTo>
                <a:lnTo>
                  <a:pt x="235" y="384"/>
                </a:lnTo>
                <a:lnTo>
                  <a:pt x="236" y="384"/>
                </a:lnTo>
                <a:lnTo>
                  <a:pt x="236" y="384"/>
                </a:lnTo>
                <a:close/>
                <a:moveTo>
                  <a:pt x="102" y="198"/>
                </a:moveTo>
                <a:lnTo>
                  <a:pt x="102" y="198"/>
                </a:lnTo>
                <a:lnTo>
                  <a:pt x="102" y="197"/>
                </a:lnTo>
                <a:lnTo>
                  <a:pt x="102" y="197"/>
                </a:lnTo>
                <a:lnTo>
                  <a:pt x="98" y="190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6" y="192"/>
                </a:lnTo>
                <a:lnTo>
                  <a:pt x="102" y="198"/>
                </a:lnTo>
                <a:lnTo>
                  <a:pt x="102" y="198"/>
                </a:lnTo>
                <a:close/>
                <a:moveTo>
                  <a:pt x="104" y="45"/>
                </a:moveTo>
                <a:lnTo>
                  <a:pt x="104" y="45"/>
                </a:lnTo>
                <a:lnTo>
                  <a:pt x="102" y="48"/>
                </a:lnTo>
                <a:lnTo>
                  <a:pt x="102" y="48"/>
                </a:lnTo>
                <a:lnTo>
                  <a:pt x="106" y="50"/>
                </a:lnTo>
                <a:lnTo>
                  <a:pt x="106" y="50"/>
                </a:lnTo>
                <a:lnTo>
                  <a:pt x="107" y="50"/>
                </a:lnTo>
                <a:lnTo>
                  <a:pt x="107" y="50"/>
                </a:lnTo>
                <a:lnTo>
                  <a:pt x="107" y="45"/>
                </a:lnTo>
                <a:lnTo>
                  <a:pt x="107" y="45"/>
                </a:lnTo>
                <a:lnTo>
                  <a:pt x="104" y="45"/>
                </a:lnTo>
                <a:lnTo>
                  <a:pt x="104" y="45"/>
                </a:lnTo>
                <a:close/>
                <a:moveTo>
                  <a:pt x="158" y="249"/>
                </a:moveTo>
                <a:lnTo>
                  <a:pt x="158" y="249"/>
                </a:lnTo>
                <a:lnTo>
                  <a:pt x="164" y="258"/>
                </a:lnTo>
                <a:lnTo>
                  <a:pt x="169" y="263"/>
                </a:lnTo>
                <a:lnTo>
                  <a:pt x="172" y="265"/>
                </a:lnTo>
                <a:lnTo>
                  <a:pt x="172" y="265"/>
                </a:lnTo>
                <a:lnTo>
                  <a:pt x="170" y="265"/>
                </a:lnTo>
                <a:lnTo>
                  <a:pt x="170" y="265"/>
                </a:lnTo>
                <a:lnTo>
                  <a:pt x="164" y="257"/>
                </a:lnTo>
                <a:lnTo>
                  <a:pt x="164" y="257"/>
                </a:lnTo>
                <a:lnTo>
                  <a:pt x="159" y="250"/>
                </a:lnTo>
                <a:lnTo>
                  <a:pt x="159" y="250"/>
                </a:lnTo>
                <a:lnTo>
                  <a:pt x="158" y="249"/>
                </a:lnTo>
                <a:lnTo>
                  <a:pt x="158" y="249"/>
                </a:lnTo>
                <a:close/>
                <a:moveTo>
                  <a:pt x="208" y="268"/>
                </a:moveTo>
                <a:lnTo>
                  <a:pt x="208" y="268"/>
                </a:lnTo>
                <a:lnTo>
                  <a:pt x="211" y="269"/>
                </a:lnTo>
                <a:lnTo>
                  <a:pt x="211" y="269"/>
                </a:lnTo>
                <a:lnTo>
                  <a:pt x="211" y="268"/>
                </a:lnTo>
                <a:lnTo>
                  <a:pt x="211" y="268"/>
                </a:lnTo>
                <a:lnTo>
                  <a:pt x="214" y="268"/>
                </a:lnTo>
                <a:lnTo>
                  <a:pt x="214" y="268"/>
                </a:lnTo>
                <a:lnTo>
                  <a:pt x="208" y="265"/>
                </a:lnTo>
                <a:lnTo>
                  <a:pt x="208" y="265"/>
                </a:lnTo>
                <a:lnTo>
                  <a:pt x="208" y="268"/>
                </a:lnTo>
                <a:lnTo>
                  <a:pt x="208" y="268"/>
                </a:lnTo>
                <a:close/>
                <a:moveTo>
                  <a:pt x="46" y="33"/>
                </a:moveTo>
                <a:lnTo>
                  <a:pt x="46" y="33"/>
                </a:lnTo>
                <a:lnTo>
                  <a:pt x="42" y="33"/>
                </a:lnTo>
                <a:lnTo>
                  <a:pt x="42" y="33"/>
                </a:lnTo>
                <a:lnTo>
                  <a:pt x="39" y="39"/>
                </a:lnTo>
                <a:lnTo>
                  <a:pt x="39" y="39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46" y="33"/>
                </a:lnTo>
                <a:lnTo>
                  <a:pt x="46" y="33"/>
                </a:lnTo>
                <a:close/>
                <a:moveTo>
                  <a:pt x="218" y="395"/>
                </a:moveTo>
                <a:lnTo>
                  <a:pt x="218" y="395"/>
                </a:lnTo>
                <a:lnTo>
                  <a:pt x="216" y="395"/>
                </a:lnTo>
                <a:lnTo>
                  <a:pt x="216" y="395"/>
                </a:lnTo>
                <a:lnTo>
                  <a:pt x="216" y="397"/>
                </a:lnTo>
                <a:lnTo>
                  <a:pt x="216" y="397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399"/>
                </a:lnTo>
                <a:lnTo>
                  <a:pt x="218" y="399"/>
                </a:lnTo>
                <a:lnTo>
                  <a:pt x="218" y="395"/>
                </a:lnTo>
                <a:lnTo>
                  <a:pt x="218" y="395"/>
                </a:lnTo>
                <a:close/>
                <a:moveTo>
                  <a:pt x="210" y="365"/>
                </a:moveTo>
                <a:lnTo>
                  <a:pt x="210" y="365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0"/>
                </a:lnTo>
                <a:lnTo>
                  <a:pt x="210" y="365"/>
                </a:lnTo>
                <a:lnTo>
                  <a:pt x="210" y="365"/>
                </a:lnTo>
                <a:close/>
                <a:moveTo>
                  <a:pt x="276" y="365"/>
                </a:moveTo>
                <a:lnTo>
                  <a:pt x="276" y="365"/>
                </a:lnTo>
                <a:lnTo>
                  <a:pt x="279" y="365"/>
                </a:lnTo>
                <a:lnTo>
                  <a:pt x="279" y="365"/>
                </a:lnTo>
                <a:lnTo>
                  <a:pt x="279" y="364"/>
                </a:lnTo>
                <a:lnTo>
                  <a:pt x="279" y="364"/>
                </a:lnTo>
                <a:lnTo>
                  <a:pt x="279" y="361"/>
                </a:lnTo>
                <a:lnTo>
                  <a:pt x="279" y="361"/>
                </a:lnTo>
                <a:lnTo>
                  <a:pt x="278" y="362"/>
                </a:lnTo>
                <a:lnTo>
                  <a:pt x="276" y="364"/>
                </a:lnTo>
                <a:lnTo>
                  <a:pt x="276" y="364"/>
                </a:lnTo>
                <a:lnTo>
                  <a:pt x="276" y="365"/>
                </a:lnTo>
                <a:lnTo>
                  <a:pt x="276" y="365"/>
                </a:lnTo>
                <a:close/>
                <a:moveTo>
                  <a:pt x="248" y="359"/>
                </a:moveTo>
                <a:lnTo>
                  <a:pt x="248" y="359"/>
                </a:lnTo>
                <a:lnTo>
                  <a:pt x="246" y="364"/>
                </a:lnTo>
                <a:lnTo>
                  <a:pt x="246" y="364"/>
                </a:lnTo>
                <a:lnTo>
                  <a:pt x="248" y="367"/>
                </a:lnTo>
                <a:lnTo>
                  <a:pt x="248" y="367"/>
                </a:lnTo>
                <a:lnTo>
                  <a:pt x="249" y="367"/>
                </a:lnTo>
                <a:lnTo>
                  <a:pt x="249" y="367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8" y="359"/>
                </a:lnTo>
                <a:lnTo>
                  <a:pt x="248" y="359"/>
                </a:lnTo>
                <a:close/>
                <a:moveTo>
                  <a:pt x="273" y="141"/>
                </a:moveTo>
                <a:lnTo>
                  <a:pt x="273" y="141"/>
                </a:lnTo>
                <a:lnTo>
                  <a:pt x="262" y="138"/>
                </a:lnTo>
                <a:lnTo>
                  <a:pt x="252" y="135"/>
                </a:lnTo>
                <a:lnTo>
                  <a:pt x="252" y="135"/>
                </a:lnTo>
                <a:lnTo>
                  <a:pt x="255" y="135"/>
                </a:lnTo>
                <a:lnTo>
                  <a:pt x="255" y="135"/>
                </a:lnTo>
                <a:lnTo>
                  <a:pt x="263" y="138"/>
                </a:lnTo>
                <a:lnTo>
                  <a:pt x="270" y="141"/>
                </a:lnTo>
                <a:lnTo>
                  <a:pt x="270" y="141"/>
                </a:lnTo>
                <a:lnTo>
                  <a:pt x="273" y="141"/>
                </a:lnTo>
                <a:lnTo>
                  <a:pt x="273" y="141"/>
                </a:lnTo>
                <a:close/>
                <a:moveTo>
                  <a:pt x="83" y="176"/>
                </a:moveTo>
                <a:lnTo>
                  <a:pt x="83" y="176"/>
                </a:lnTo>
                <a:lnTo>
                  <a:pt x="83" y="171"/>
                </a:lnTo>
                <a:lnTo>
                  <a:pt x="83" y="171"/>
                </a:lnTo>
                <a:lnTo>
                  <a:pt x="80" y="173"/>
                </a:lnTo>
                <a:lnTo>
                  <a:pt x="80" y="173"/>
                </a:lnTo>
                <a:lnTo>
                  <a:pt x="79" y="175"/>
                </a:lnTo>
                <a:lnTo>
                  <a:pt x="79" y="176"/>
                </a:lnTo>
                <a:lnTo>
                  <a:pt x="79" y="176"/>
                </a:lnTo>
                <a:lnTo>
                  <a:pt x="80" y="176"/>
                </a:lnTo>
                <a:lnTo>
                  <a:pt x="83" y="176"/>
                </a:lnTo>
                <a:lnTo>
                  <a:pt x="83" y="176"/>
                </a:lnTo>
                <a:close/>
                <a:moveTo>
                  <a:pt x="115" y="220"/>
                </a:moveTo>
                <a:lnTo>
                  <a:pt x="115" y="220"/>
                </a:lnTo>
                <a:lnTo>
                  <a:pt x="118" y="217"/>
                </a:lnTo>
                <a:lnTo>
                  <a:pt x="118" y="217"/>
                </a:lnTo>
                <a:lnTo>
                  <a:pt x="115" y="216"/>
                </a:lnTo>
                <a:lnTo>
                  <a:pt x="115" y="216"/>
                </a:lnTo>
                <a:lnTo>
                  <a:pt x="113" y="219"/>
                </a:lnTo>
                <a:lnTo>
                  <a:pt x="115" y="220"/>
                </a:lnTo>
                <a:lnTo>
                  <a:pt x="115" y="220"/>
                </a:lnTo>
                <a:close/>
                <a:moveTo>
                  <a:pt x="52" y="31"/>
                </a:moveTo>
                <a:lnTo>
                  <a:pt x="52" y="31"/>
                </a:lnTo>
                <a:lnTo>
                  <a:pt x="55" y="33"/>
                </a:lnTo>
                <a:lnTo>
                  <a:pt x="55" y="33"/>
                </a:lnTo>
                <a:lnTo>
                  <a:pt x="57" y="33"/>
                </a:lnTo>
                <a:lnTo>
                  <a:pt x="57" y="33"/>
                </a:lnTo>
                <a:lnTo>
                  <a:pt x="58" y="29"/>
                </a:lnTo>
                <a:lnTo>
                  <a:pt x="58" y="29"/>
                </a:lnTo>
                <a:lnTo>
                  <a:pt x="53" y="29"/>
                </a:lnTo>
                <a:lnTo>
                  <a:pt x="53" y="29"/>
                </a:lnTo>
                <a:lnTo>
                  <a:pt x="52" y="31"/>
                </a:lnTo>
                <a:lnTo>
                  <a:pt x="52" y="31"/>
                </a:lnTo>
                <a:close/>
                <a:moveTo>
                  <a:pt x="101" y="33"/>
                </a:moveTo>
                <a:lnTo>
                  <a:pt x="101" y="33"/>
                </a:lnTo>
                <a:lnTo>
                  <a:pt x="96" y="33"/>
                </a:lnTo>
                <a:lnTo>
                  <a:pt x="96" y="33"/>
                </a:lnTo>
                <a:lnTo>
                  <a:pt x="96" y="34"/>
                </a:lnTo>
                <a:lnTo>
                  <a:pt x="96" y="34"/>
                </a:lnTo>
                <a:lnTo>
                  <a:pt x="98" y="36"/>
                </a:lnTo>
                <a:lnTo>
                  <a:pt x="98" y="36"/>
                </a:lnTo>
                <a:lnTo>
                  <a:pt x="101" y="33"/>
                </a:lnTo>
                <a:lnTo>
                  <a:pt x="101" y="33"/>
                </a:lnTo>
                <a:close/>
                <a:moveTo>
                  <a:pt x="197" y="205"/>
                </a:moveTo>
                <a:lnTo>
                  <a:pt x="197" y="205"/>
                </a:lnTo>
                <a:lnTo>
                  <a:pt x="202" y="200"/>
                </a:lnTo>
                <a:lnTo>
                  <a:pt x="202" y="200"/>
                </a:lnTo>
                <a:lnTo>
                  <a:pt x="200" y="197"/>
                </a:lnTo>
                <a:lnTo>
                  <a:pt x="200" y="197"/>
                </a:lnTo>
                <a:lnTo>
                  <a:pt x="199" y="198"/>
                </a:lnTo>
                <a:lnTo>
                  <a:pt x="197" y="200"/>
                </a:lnTo>
                <a:lnTo>
                  <a:pt x="197" y="200"/>
                </a:lnTo>
                <a:lnTo>
                  <a:pt x="197" y="205"/>
                </a:lnTo>
                <a:lnTo>
                  <a:pt x="197" y="205"/>
                </a:lnTo>
                <a:close/>
                <a:moveTo>
                  <a:pt x="181" y="140"/>
                </a:moveTo>
                <a:lnTo>
                  <a:pt x="181" y="140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5" y="134"/>
                </a:lnTo>
                <a:lnTo>
                  <a:pt x="175" y="134"/>
                </a:lnTo>
                <a:lnTo>
                  <a:pt x="167" y="129"/>
                </a:lnTo>
                <a:lnTo>
                  <a:pt x="167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73" y="134"/>
                </a:lnTo>
                <a:lnTo>
                  <a:pt x="180" y="140"/>
                </a:lnTo>
                <a:lnTo>
                  <a:pt x="180" y="140"/>
                </a:lnTo>
                <a:lnTo>
                  <a:pt x="181" y="140"/>
                </a:lnTo>
                <a:lnTo>
                  <a:pt x="181" y="140"/>
                </a:lnTo>
                <a:close/>
                <a:moveTo>
                  <a:pt x="49" y="66"/>
                </a:moveTo>
                <a:lnTo>
                  <a:pt x="49" y="66"/>
                </a:lnTo>
                <a:lnTo>
                  <a:pt x="50" y="66"/>
                </a:lnTo>
                <a:lnTo>
                  <a:pt x="50" y="66"/>
                </a:lnTo>
                <a:lnTo>
                  <a:pt x="52" y="67"/>
                </a:lnTo>
                <a:lnTo>
                  <a:pt x="52" y="67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2" y="61"/>
                </a:lnTo>
                <a:lnTo>
                  <a:pt x="52" y="61"/>
                </a:lnTo>
                <a:lnTo>
                  <a:pt x="49" y="66"/>
                </a:lnTo>
                <a:lnTo>
                  <a:pt x="49" y="66"/>
                </a:lnTo>
                <a:close/>
                <a:moveTo>
                  <a:pt x="14" y="50"/>
                </a:moveTo>
                <a:lnTo>
                  <a:pt x="14" y="50"/>
                </a:lnTo>
                <a:lnTo>
                  <a:pt x="9" y="28"/>
                </a:lnTo>
                <a:lnTo>
                  <a:pt x="9" y="28"/>
                </a:lnTo>
                <a:lnTo>
                  <a:pt x="11" y="39"/>
                </a:lnTo>
                <a:lnTo>
                  <a:pt x="14" y="50"/>
                </a:lnTo>
                <a:lnTo>
                  <a:pt x="14" y="50"/>
                </a:lnTo>
                <a:close/>
                <a:moveTo>
                  <a:pt x="167" y="173"/>
                </a:moveTo>
                <a:lnTo>
                  <a:pt x="167" y="173"/>
                </a:lnTo>
                <a:lnTo>
                  <a:pt x="167" y="175"/>
                </a:lnTo>
                <a:lnTo>
                  <a:pt x="167" y="175"/>
                </a:lnTo>
                <a:lnTo>
                  <a:pt x="167" y="178"/>
                </a:lnTo>
                <a:lnTo>
                  <a:pt x="167" y="178"/>
                </a:lnTo>
                <a:lnTo>
                  <a:pt x="167" y="181"/>
                </a:lnTo>
                <a:lnTo>
                  <a:pt x="169" y="182"/>
                </a:lnTo>
                <a:lnTo>
                  <a:pt x="169" y="182"/>
                </a:lnTo>
                <a:lnTo>
                  <a:pt x="167" y="175"/>
                </a:lnTo>
                <a:lnTo>
                  <a:pt x="167" y="175"/>
                </a:lnTo>
                <a:lnTo>
                  <a:pt x="167" y="173"/>
                </a:lnTo>
                <a:lnTo>
                  <a:pt x="167" y="173"/>
                </a:lnTo>
                <a:close/>
                <a:moveTo>
                  <a:pt x="292" y="179"/>
                </a:moveTo>
                <a:lnTo>
                  <a:pt x="292" y="179"/>
                </a:lnTo>
                <a:lnTo>
                  <a:pt x="290" y="173"/>
                </a:lnTo>
                <a:lnTo>
                  <a:pt x="290" y="173"/>
                </a:lnTo>
                <a:lnTo>
                  <a:pt x="289" y="175"/>
                </a:lnTo>
                <a:lnTo>
                  <a:pt x="289" y="176"/>
                </a:lnTo>
                <a:lnTo>
                  <a:pt x="289" y="176"/>
                </a:lnTo>
                <a:lnTo>
                  <a:pt x="290" y="181"/>
                </a:lnTo>
                <a:lnTo>
                  <a:pt x="290" y="181"/>
                </a:lnTo>
                <a:lnTo>
                  <a:pt x="292" y="179"/>
                </a:lnTo>
                <a:lnTo>
                  <a:pt x="292" y="179"/>
                </a:lnTo>
                <a:close/>
                <a:moveTo>
                  <a:pt x="293" y="236"/>
                </a:moveTo>
                <a:lnTo>
                  <a:pt x="293" y="236"/>
                </a:lnTo>
                <a:lnTo>
                  <a:pt x="290" y="239"/>
                </a:lnTo>
                <a:lnTo>
                  <a:pt x="290" y="239"/>
                </a:lnTo>
                <a:lnTo>
                  <a:pt x="290" y="241"/>
                </a:lnTo>
                <a:lnTo>
                  <a:pt x="290" y="241"/>
                </a:lnTo>
                <a:lnTo>
                  <a:pt x="292" y="244"/>
                </a:lnTo>
                <a:lnTo>
                  <a:pt x="292" y="244"/>
                </a:lnTo>
                <a:lnTo>
                  <a:pt x="293" y="241"/>
                </a:lnTo>
                <a:lnTo>
                  <a:pt x="293" y="236"/>
                </a:lnTo>
                <a:lnTo>
                  <a:pt x="293" y="236"/>
                </a:lnTo>
                <a:close/>
                <a:moveTo>
                  <a:pt x="99" y="105"/>
                </a:moveTo>
                <a:lnTo>
                  <a:pt x="99" y="105"/>
                </a:lnTo>
                <a:lnTo>
                  <a:pt x="98" y="104"/>
                </a:lnTo>
                <a:lnTo>
                  <a:pt x="98" y="104"/>
                </a:lnTo>
                <a:lnTo>
                  <a:pt x="96" y="102"/>
                </a:lnTo>
                <a:lnTo>
                  <a:pt x="96" y="102"/>
                </a:lnTo>
                <a:lnTo>
                  <a:pt x="95" y="102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2"/>
                </a:lnTo>
                <a:lnTo>
                  <a:pt x="93" y="102"/>
                </a:lnTo>
                <a:lnTo>
                  <a:pt x="96" y="107"/>
                </a:lnTo>
                <a:lnTo>
                  <a:pt x="96" y="107"/>
                </a:lnTo>
                <a:lnTo>
                  <a:pt x="99" y="105"/>
                </a:lnTo>
                <a:lnTo>
                  <a:pt x="99" y="105"/>
                </a:lnTo>
                <a:close/>
                <a:moveTo>
                  <a:pt x="195" y="378"/>
                </a:moveTo>
                <a:lnTo>
                  <a:pt x="195" y="378"/>
                </a:lnTo>
                <a:lnTo>
                  <a:pt x="195" y="378"/>
                </a:lnTo>
                <a:lnTo>
                  <a:pt x="195" y="378"/>
                </a:lnTo>
                <a:lnTo>
                  <a:pt x="195" y="380"/>
                </a:lnTo>
                <a:lnTo>
                  <a:pt x="195" y="380"/>
                </a:lnTo>
                <a:lnTo>
                  <a:pt x="197" y="383"/>
                </a:lnTo>
                <a:lnTo>
                  <a:pt x="197" y="383"/>
                </a:lnTo>
                <a:lnTo>
                  <a:pt x="199" y="383"/>
                </a:lnTo>
                <a:lnTo>
                  <a:pt x="199" y="383"/>
                </a:lnTo>
                <a:lnTo>
                  <a:pt x="199" y="381"/>
                </a:lnTo>
                <a:lnTo>
                  <a:pt x="199" y="381"/>
                </a:lnTo>
                <a:lnTo>
                  <a:pt x="195" y="378"/>
                </a:lnTo>
                <a:lnTo>
                  <a:pt x="195" y="378"/>
                </a:lnTo>
                <a:close/>
                <a:moveTo>
                  <a:pt x="236" y="359"/>
                </a:moveTo>
                <a:lnTo>
                  <a:pt x="236" y="359"/>
                </a:lnTo>
                <a:lnTo>
                  <a:pt x="233" y="359"/>
                </a:lnTo>
                <a:lnTo>
                  <a:pt x="233" y="359"/>
                </a:lnTo>
                <a:lnTo>
                  <a:pt x="233" y="361"/>
                </a:lnTo>
                <a:lnTo>
                  <a:pt x="233" y="361"/>
                </a:lnTo>
                <a:lnTo>
                  <a:pt x="235" y="362"/>
                </a:lnTo>
                <a:lnTo>
                  <a:pt x="235" y="362"/>
                </a:lnTo>
                <a:lnTo>
                  <a:pt x="238" y="362"/>
                </a:lnTo>
                <a:lnTo>
                  <a:pt x="238" y="362"/>
                </a:lnTo>
                <a:lnTo>
                  <a:pt x="236" y="359"/>
                </a:lnTo>
                <a:lnTo>
                  <a:pt x="236" y="359"/>
                </a:lnTo>
                <a:close/>
                <a:moveTo>
                  <a:pt x="71" y="53"/>
                </a:moveTo>
                <a:lnTo>
                  <a:pt x="71" y="53"/>
                </a:lnTo>
                <a:lnTo>
                  <a:pt x="71" y="53"/>
                </a:lnTo>
                <a:lnTo>
                  <a:pt x="71" y="53"/>
                </a:lnTo>
                <a:lnTo>
                  <a:pt x="63" y="52"/>
                </a:lnTo>
                <a:lnTo>
                  <a:pt x="63" y="52"/>
                </a:lnTo>
                <a:lnTo>
                  <a:pt x="60" y="50"/>
                </a:lnTo>
                <a:lnTo>
                  <a:pt x="60" y="50"/>
                </a:lnTo>
                <a:lnTo>
                  <a:pt x="58" y="50"/>
                </a:lnTo>
                <a:lnTo>
                  <a:pt x="58" y="50"/>
                </a:lnTo>
                <a:lnTo>
                  <a:pt x="60" y="52"/>
                </a:lnTo>
                <a:lnTo>
                  <a:pt x="60" y="52"/>
                </a:lnTo>
                <a:lnTo>
                  <a:pt x="71" y="53"/>
                </a:lnTo>
                <a:lnTo>
                  <a:pt x="71" y="53"/>
                </a:lnTo>
                <a:close/>
                <a:moveTo>
                  <a:pt x="172" y="168"/>
                </a:moveTo>
                <a:lnTo>
                  <a:pt x="172" y="168"/>
                </a:lnTo>
                <a:lnTo>
                  <a:pt x="170" y="170"/>
                </a:lnTo>
                <a:lnTo>
                  <a:pt x="170" y="170"/>
                </a:lnTo>
                <a:lnTo>
                  <a:pt x="173" y="178"/>
                </a:lnTo>
                <a:lnTo>
                  <a:pt x="173" y="178"/>
                </a:lnTo>
                <a:lnTo>
                  <a:pt x="173" y="173"/>
                </a:lnTo>
                <a:lnTo>
                  <a:pt x="172" y="168"/>
                </a:lnTo>
                <a:lnTo>
                  <a:pt x="172" y="168"/>
                </a:lnTo>
                <a:close/>
                <a:moveTo>
                  <a:pt x="41" y="48"/>
                </a:moveTo>
                <a:lnTo>
                  <a:pt x="41" y="48"/>
                </a:lnTo>
                <a:lnTo>
                  <a:pt x="42" y="44"/>
                </a:lnTo>
                <a:lnTo>
                  <a:pt x="42" y="44"/>
                </a:lnTo>
                <a:lnTo>
                  <a:pt x="41" y="45"/>
                </a:lnTo>
                <a:lnTo>
                  <a:pt x="41" y="45"/>
                </a:lnTo>
                <a:lnTo>
                  <a:pt x="38" y="50"/>
                </a:lnTo>
                <a:lnTo>
                  <a:pt x="38" y="50"/>
                </a:lnTo>
                <a:lnTo>
                  <a:pt x="41" y="48"/>
                </a:lnTo>
                <a:lnTo>
                  <a:pt x="41" y="48"/>
                </a:lnTo>
                <a:close/>
                <a:moveTo>
                  <a:pt x="96" y="205"/>
                </a:moveTo>
                <a:lnTo>
                  <a:pt x="96" y="205"/>
                </a:lnTo>
                <a:lnTo>
                  <a:pt x="99" y="203"/>
                </a:lnTo>
                <a:lnTo>
                  <a:pt x="99" y="203"/>
                </a:lnTo>
                <a:lnTo>
                  <a:pt x="96" y="200"/>
                </a:lnTo>
                <a:lnTo>
                  <a:pt x="96" y="200"/>
                </a:lnTo>
                <a:lnTo>
                  <a:pt x="95" y="197"/>
                </a:lnTo>
                <a:lnTo>
                  <a:pt x="95" y="197"/>
                </a:lnTo>
                <a:lnTo>
                  <a:pt x="96" y="205"/>
                </a:lnTo>
                <a:lnTo>
                  <a:pt x="96" y="205"/>
                </a:lnTo>
                <a:close/>
                <a:moveTo>
                  <a:pt x="243" y="277"/>
                </a:moveTo>
                <a:lnTo>
                  <a:pt x="243" y="277"/>
                </a:lnTo>
                <a:lnTo>
                  <a:pt x="243" y="274"/>
                </a:lnTo>
                <a:lnTo>
                  <a:pt x="243" y="274"/>
                </a:lnTo>
                <a:lnTo>
                  <a:pt x="241" y="274"/>
                </a:lnTo>
                <a:lnTo>
                  <a:pt x="241" y="274"/>
                </a:lnTo>
                <a:lnTo>
                  <a:pt x="240" y="276"/>
                </a:lnTo>
                <a:lnTo>
                  <a:pt x="238" y="277"/>
                </a:lnTo>
                <a:lnTo>
                  <a:pt x="238" y="277"/>
                </a:lnTo>
                <a:lnTo>
                  <a:pt x="243" y="277"/>
                </a:lnTo>
                <a:lnTo>
                  <a:pt x="243" y="277"/>
                </a:lnTo>
                <a:close/>
                <a:moveTo>
                  <a:pt x="230" y="440"/>
                </a:moveTo>
                <a:lnTo>
                  <a:pt x="230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6" y="440"/>
                </a:lnTo>
                <a:lnTo>
                  <a:pt x="236" y="440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40"/>
                </a:lnTo>
                <a:lnTo>
                  <a:pt x="230" y="440"/>
                </a:lnTo>
                <a:close/>
                <a:moveTo>
                  <a:pt x="225" y="276"/>
                </a:moveTo>
                <a:lnTo>
                  <a:pt x="225" y="276"/>
                </a:lnTo>
                <a:lnTo>
                  <a:pt x="229" y="277"/>
                </a:lnTo>
                <a:lnTo>
                  <a:pt x="229" y="277"/>
                </a:lnTo>
                <a:lnTo>
                  <a:pt x="229" y="272"/>
                </a:lnTo>
                <a:lnTo>
                  <a:pt x="229" y="272"/>
                </a:lnTo>
                <a:lnTo>
                  <a:pt x="225" y="272"/>
                </a:lnTo>
                <a:lnTo>
                  <a:pt x="225" y="272"/>
                </a:lnTo>
                <a:lnTo>
                  <a:pt x="225" y="276"/>
                </a:lnTo>
                <a:lnTo>
                  <a:pt x="225" y="276"/>
                </a:lnTo>
                <a:close/>
                <a:moveTo>
                  <a:pt x="41" y="26"/>
                </a:moveTo>
                <a:lnTo>
                  <a:pt x="41" y="26"/>
                </a:lnTo>
                <a:lnTo>
                  <a:pt x="38" y="25"/>
                </a:lnTo>
                <a:lnTo>
                  <a:pt x="38" y="25"/>
                </a:lnTo>
                <a:lnTo>
                  <a:pt x="38" y="28"/>
                </a:lnTo>
                <a:lnTo>
                  <a:pt x="38" y="28"/>
                </a:lnTo>
                <a:lnTo>
                  <a:pt x="39" y="28"/>
                </a:lnTo>
                <a:lnTo>
                  <a:pt x="41" y="28"/>
                </a:lnTo>
                <a:lnTo>
                  <a:pt x="41" y="28"/>
                </a:lnTo>
                <a:lnTo>
                  <a:pt x="41" y="26"/>
                </a:lnTo>
                <a:lnTo>
                  <a:pt x="41" y="26"/>
                </a:lnTo>
                <a:close/>
                <a:moveTo>
                  <a:pt x="200" y="143"/>
                </a:moveTo>
                <a:lnTo>
                  <a:pt x="200" y="143"/>
                </a:lnTo>
                <a:lnTo>
                  <a:pt x="199" y="145"/>
                </a:lnTo>
                <a:lnTo>
                  <a:pt x="197" y="148"/>
                </a:lnTo>
                <a:lnTo>
                  <a:pt x="197" y="148"/>
                </a:lnTo>
                <a:lnTo>
                  <a:pt x="202" y="145"/>
                </a:lnTo>
                <a:lnTo>
                  <a:pt x="202" y="145"/>
                </a:lnTo>
                <a:lnTo>
                  <a:pt x="200" y="143"/>
                </a:lnTo>
                <a:lnTo>
                  <a:pt x="200" y="143"/>
                </a:lnTo>
                <a:close/>
                <a:moveTo>
                  <a:pt x="263" y="257"/>
                </a:moveTo>
                <a:lnTo>
                  <a:pt x="263" y="257"/>
                </a:lnTo>
                <a:lnTo>
                  <a:pt x="268" y="253"/>
                </a:lnTo>
                <a:lnTo>
                  <a:pt x="273" y="249"/>
                </a:lnTo>
                <a:lnTo>
                  <a:pt x="273" y="249"/>
                </a:lnTo>
                <a:lnTo>
                  <a:pt x="271" y="249"/>
                </a:lnTo>
                <a:lnTo>
                  <a:pt x="271" y="249"/>
                </a:lnTo>
                <a:lnTo>
                  <a:pt x="263" y="257"/>
                </a:lnTo>
                <a:lnTo>
                  <a:pt x="263" y="257"/>
                </a:lnTo>
                <a:close/>
                <a:moveTo>
                  <a:pt x="178" y="253"/>
                </a:moveTo>
                <a:lnTo>
                  <a:pt x="178" y="253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80" y="255"/>
                </a:lnTo>
                <a:lnTo>
                  <a:pt x="180" y="255"/>
                </a:lnTo>
                <a:lnTo>
                  <a:pt x="178" y="253"/>
                </a:lnTo>
                <a:lnTo>
                  <a:pt x="178" y="253"/>
                </a:lnTo>
                <a:close/>
                <a:moveTo>
                  <a:pt x="58" y="56"/>
                </a:moveTo>
                <a:lnTo>
                  <a:pt x="58" y="56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8" y="63"/>
                </a:lnTo>
                <a:lnTo>
                  <a:pt x="58" y="63"/>
                </a:lnTo>
                <a:lnTo>
                  <a:pt x="60" y="59"/>
                </a:lnTo>
                <a:lnTo>
                  <a:pt x="60" y="59"/>
                </a:lnTo>
                <a:lnTo>
                  <a:pt x="58" y="56"/>
                </a:lnTo>
                <a:lnTo>
                  <a:pt x="58" y="56"/>
                </a:lnTo>
                <a:close/>
                <a:moveTo>
                  <a:pt x="183" y="203"/>
                </a:moveTo>
                <a:lnTo>
                  <a:pt x="183" y="203"/>
                </a:lnTo>
                <a:lnTo>
                  <a:pt x="180" y="206"/>
                </a:lnTo>
                <a:lnTo>
                  <a:pt x="180" y="206"/>
                </a:lnTo>
                <a:lnTo>
                  <a:pt x="181" y="208"/>
                </a:lnTo>
                <a:lnTo>
                  <a:pt x="181" y="208"/>
                </a:lnTo>
                <a:lnTo>
                  <a:pt x="183" y="206"/>
                </a:lnTo>
                <a:lnTo>
                  <a:pt x="184" y="203"/>
                </a:lnTo>
                <a:lnTo>
                  <a:pt x="184" y="203"/>
                </a:lnTo>
                <a:lnTo>
                  <a:pt x="183" y="203"/>
                </a:lnTo>
                <a:lnTo>
                  <a:pt x="183" y="203"/>
                </a:lnTo>
                <a:close/>
                <a:moveTo>
                  <a:pt x="289" y="238"/>
                </a:moveTo>
                <a:lnTo>
                  <a:pt x="289" y="238"/>
                </a:lnTo>
                <a:lnTo>
                  <a:pt x="289" y="238"/>
                </a:lnTo>
                <a:lnTo>
                  <a:pt x="289" y="238"/>
                </a:lnTo>
                <a:lnTo>
                  <a:pt x="292" y="233"/>
                </a:lnTo>
                <a:lnTo>
                  <a:pt x="292" y="233"/>
                </a:lnTo>
                <a:lnTo>
                  <a:pt x="292" y="231"/>
                </a:lnTo>
                <a:lnTo>
                  <a:pt x="292" y="230"/>
                </a:lnTo>
                <a:lnTo>
                  <a:pt x="292" y="230"/>
                </a:lnTo>
                <a:lnTo>
                  <a:pt x="290" y="230"/>
                </a:lnTo>
                <a:lnTo>
                  <a:pt x="290" y="230"/>
                </a:lnTo>
                <a:lnTo>
                  <a:pt x="289" y="236"/>
                </a:lnTo>
                <a:lnTo>
                  <a:pt x="289" y="236"/>
                </a:lnTo>
                <a:lnTo>
                  <a:pt x="289" y="238"/>
                </a:lnTo>
                <a:lnTo>
                  <a:pt x="289" y="238"/>
                </a:lnTo>
                <a:close/>
                <a:moveTo>
                  <a:pt x="143" y="115"/>
                </a:moveTo>
                <a:lnTo>
                  <a:pt x="143" y="115"/>
                </a:lnTo>
                <a:lnTo>
                  <a:pt x="142" y="115"/>
                </a:lnTo>
                <a:lnTo>
                  <a:pt x="142" y="115"/>
                </a:lnTo>
                <a:lnTo>
                  <a:pt x="140" y="115"/>
                </a:lnTo>
                <a:lnTo>
                  <a:pt x="140" y="115"/>
                </a:lnTo>
                <a:lnTo>
                  <a:pt x="139" y="116"/>
                </a:lnTo>
                <a:lnTo>
                  <a:pt x="139" y="116"/>
                </a:lnTo>
                <a:lnTo>
                  <a:pt x="143" y="116"/>
                </a:lnTo>
                <a:lnTo>
                  <a:pt x="143" y="116"/>
                </a:lnTo>
                <a:lnTo>
                  <a:pt x="143" y="115"/>
                </a:lnTo>
                <a:lnTo>
                  <a:pt x="143" y="115"/>
                </a:lnTo>
                <a:close/>
                <a:moveTo>
                  <a:pt x="273" y="143"/>
                </a:moveTo>
                <a:lnTo>
                  <a:pt x="273" y="143"/>
                </a:lnTo>
                <a:lnTo>
                  <a:pt x="274" y="145"/>
                </a:lnTo>
                <a:lnTo>
                  <a:pt x="274" y="145"/>
                </a:lnTo>
                <a:lnTo>
                  <a:pt x="282" y="151"/>
                </a:lnTo>
                <a:lnTo>
                  <a:pt x="282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73" y="143"/>
                </a:lnTo>
                <a:lnTo>
                  <a:pt x="273" y="143"/>
                </a:lnTo>
                <a:close/>
                <a:moveTo>
                  <a:pt x="77" y="47"/>
                </a:moveTo>
                <a:lnTo>
                  <a:pt x="77" y="47"/>
                </a:lnTo>
                <a:lnTo>
                  <a:pt x="80" y="47"/>
                </a:lnTo>
                <a:lnTo>
                  <a:pt x="80" y="47"/>
                </a:lnTo>
                <a:lnTo>
                  <a:pt x="82" y="41"/>
                </a:lnTo>
                <a:lnTo>
                  <a:pt x="82" y="41"/>
                </a:lnTo>
                <a:lnTo>
                  <a:pt x="82" y="41"/>
                </a:lnTo>
                <a:lnTo>
                  <a:pt x="80" y="42"/>
                </a:lnTo>
                <a:lnTo>
                  <a:pt x="80" y="42"/>
                </a:lnTo>
                <a:lnTo>
                  <a:pt x="80" y="44"/>
                </a:lnTo>
                <a:lnTo>
                  <a:pt x="80" y="44"/>
                </a:lnTo>
                <a:lnTo>
                  <a:pt x="80" y="44"/>
                </a:lnTo>
                <a:lnTo>
                  <a:pt x="79" y="45"/>
                </a:lnTo>
                <a:lnTo>
                  <a:pt x="79" y="45"/>
                </a:lnTo>
                <a:lnTo>
                  <a:pt x="77" y="47"/>
                </a:lnTo>
                <a:lnTo>
                  <a:pt x="77" y="47"/>
                </a:lnTo>
                <a:close/>
                <a:moveTo>
                  <a:pt x="142" y="214"/>
                </a:moveTo>
                <a:lnTo>
                  <a:pt x="142" y="214"/>
                </a:lnTo>
                <a:lnTo>
                  <a:pt x="129" y="211"/>
                </a:lnTo>
                <a:lnTo>
                  <a:pt x="118" y="208"/>
                </a:lnTo>
                <a:lnTo>
                  <a:pt x="118" y="208"/>
                </a:lnTo>
                <a:lnTo>
                  <a:pt x="129" y="212"/>
                </a:lnTo>
                <a:lnTo>
                  <a:pt x="142" y="214"/>
                </a:lnTo>
                <a:lnTo>
                  <a:pt x="142" y="214"/>
                </a:lnTo>
                <a:close/>
                <a:moveTo>
                  <a:pt x="107" y="108"/>
                </a:moveTo>
                <a:lnTo>
                  <a:pt x="107" y="108"/>
                </a:lnTo>
                <a:lnTo>
                  <a:pt x="101" y="112"/>
                </a:lnTo>
                <a:lnTo>
                  <a:pt x="101" y="112"/>
                </a:lnTo>
                <a:lnTo>
                  <a:pt x="102" y="113"/>
                </a:lnTo>
                <a:lnTo>
                  <a:pt x="102" y="113"/>
                </a:lnTo>
                <a:lnTo>
                  <a:pt x="109" y="110"/>
                </a:lnTo>
                <a:lnTo>
                  <a:pt x="109" y="110"/>
                </a:lnTo>
                <a:lnTo>
                  <a:pt x="107" y="108"/>
                </a:lnTo>
                <a:lnTo>
                  <a:pt x="107" y="108"/>
                </a:lnTo>
                <a:close/>
                <a:moveTo>
                  <a:pt x="154" y="205"/>
                </a:moveTo>
                <a:lnTo>
                  <a:pt x="154" y="205"/>
                </a:lnTo>
                <a:lnTo>
                  <a:pt x="154" y="208"/>
                </a:lnTo>
                <a:lnTo>
                  <a:pt x="154" y="211"/>
                </a:lnTo>
                <a:lnTo>
                  <a:pt x="154" y="211"/>
                </a:lnTo>
                <a:lnTo>
                  <a:pt x="158" y="209"/>
                </a:lnTo>
                <a:lnTo>
                  <a:pt x="158" y="209"/>
                </a:lnTo>
                <a:lnTo>
                  <a:pt x="154" y="205"/>
                </a:lnTo>
                <a:lnTo>
                  <a:pt x="154" y="205"/>
                </a:lnTo>
                <a:close/>
                <a:moveTo>
                  <a:pt x="170" y="160"/>
                </a:moveTo>
                <a:lnTo>
                  <a:pt x="170" y="160"/>
                </a:lnTo>
                <a:lnTo>
                  <a:pt x="173" y="157"/>
                </a:lnTo>
                <a:lnTo>
                  <a:pt x="173" y="156"/>
                </a:lnTo>
                <a:lnTo>
                  <a:pt x="173" y="156"/>
                </a:lnTo>
                <a:lnTo>
                  <a:pt x="169" y="160"/>
                </a:lnTo>
                <a:lnTo>
                  <a:pt x="169" y="160"/>
                </a:lnTo>
                <a:lnTo>
                  <a:pt x="170" y="160"/>
                </a:lnTo>
                <a:lnTo>
                  <a:pt x="170" y="160"/>
                </a:lnTo>
                <a:close/>
                <a:moveTo>
                  <a:pt x="52" y="42"/>
                </a:moveTo>
                <a:lnTo>
                  <a:pt x="52" y="42"/>
                </a:lnTo>
                <a:lnTo>
                  <a:pt x="55" y="42"/>
                </a:lnTo>
                <a:lnTo>
                  <a:pt x="55" y="42"/>
                </a:lnTo>
                <a:lnTo>
                  <a:pt x="57" y="42"/>
                </a:lnTo>
                <a:lnTo>
                  <a:pt x="57" y="42"/>
                </a:lnTo>
                <a:lnTo>
                  <a:pt x="57" y="41"/>
                </a:lnTo>
                <a:lnTo>
                  <a:pt x="57" y="41"/>
                </a:lnTo>
                <a:lnTo>
                  <a:pt x="53" y="41"/>
                </a:lnTo>
                <a:lnTo>
                  <a:pt x="52" y="42"/>
                </a:lnTo>
                <a:lnTo>
                  <a:pt x="52" y="42"/>
                </a:lnTo>
                <a:close/>
                <a:moveTo>
                  <a:pt x="106" y="37"/>
                </a:moveTo>
                <a:lnTo>
                  <a:pt x="106" y="37"/>
                </a:lnTo>
                <a:lnTo>
                  <a:pt x="107" y="34"/>
                </a:lnTo>
                <a:lnTo>
                  <a:pt x="107" y="34"/>
                </a:lnTo>
                <a:lnTo>
                  <a:pt x="102" y="33"/>
                </a:lnTo>
                <a:lnTo>
                  <a:pt x="102" y="33"/>
                </a:lnTo>
                <a:lnTo>
                  <a:pt x="104" y="34"/>
                </a:lnTo>
                <a:lnTo>
                  <a:pt x="104" y="37"/>
                </a:lnTo>
                <a:lnTo>
                  <a:pt x="104" y="37"/>
                </a:lnTo>
                <a:lnTo>
                  <a:pt x="106" y="37"/>
                </a:lnTo>
                <a:lnTo>
                  <a:pt x="106" y="37"/>
                </a:lnTo>
                <a:close/>
                <a:moveTo>
                  <a:pt x="271" y="261"/>
                </a:moveTo>
                <a:lnTo>
                  <a:pt x="271" y="261"/>
                </a:lnTo>
                <a:lnTo>
                  <a:pt x="274" y="258"/>
                </a:lnTo>
                <a:lnTo>
                  <a:pt x="274" y="258"/>
                </a:lnTo>
                <a:lnTo>
                  <a:pt x="274" y="257"/>
                </a:lnTo>
                <a:lnTo>
                  <a:pt x="274" y="255"/>
                </a:lnTo>
                <a:lnTo>
                  <a:pt x="274" y="255"/>
                </a:lnTo>
                <a:lnTo>
                  <a:pt x="271" y="258"/>
                </a:lnTo>
                <a:lnTo>
                  <a:pt x="271" y="258"/>
                </a:lnTo>
                <a:lnTo>
                  <a:pt x="271" y="261"/>
                </a:lnTo>
                <a:lnTo>
                  <a:pt x="271" y="261"/>
                </a:lnTo>
                <a:close/>
                <a:moveTo>
                  <a:pt x="263" y="156"/>
                </a:moveTo>
                <a:lnTo>
                  <a:pt x="263" y="156"/>
                </a:lnTo>
                <a:lnTo>
                  <a:pt x="266" y="157"/>
                </a:lnTo>
                <a:lnTo>
                  <a:pt x="266" y="157"/>
                </a:lnTo>
                <a:lnTo>
                  <a:pt x="268" y="154"/>
                </a:lnTo>
                <a:lnTo>
                  <a:pt x="268" y="154"/>
                </a:lnTo>
                <a:lnTo>
                  <a:pt x="266" y="154"/>
                </a:lnTo>
                <a:lnTo>
                  <a:pt x="266" y="154"/>
                </a:lnTo>
                <a:lnTo>
                  <a:pt x="263" y="156"/>
                </a:lnTo>
                <a:lnTo>
                  <a:pt x="263" y="156"/>
                </a:lnTo>
                <a:close/>
                <a:moveTo>
                  <a:pt x="102" y="219"/>
                </a:moveTo>
                <a:lnTo>
                  <a:pt x="102" y="219"/>
                </a:lnTo>
                <a:lnTo>
                  <a:pt x="101" y="224"/>
                </a:lnTo>
                <a:lnTo>
                  <a:pt x="101" y="224"/>
                </a:lnTo>
                <a:lnTo>
                  <a:pt x="101" y="225"/>
                </a:lnTo>
                <a:lnTo>
                  <a:pt x="101" y="225"/>
                </a:lnTo>
                <a:lnTo>
                  <a:pt x="106" y="220"/>
                </a:lnTo>
                <a:lnTo>
                  <a:pt x="106" y="220"/>
                </a:lnTo>
                <a:lnTo>
                  <a:pt x="102" y="219"/>
                </a:lnTo>
                <a:lnTo>
                  <a:pt x="102" y="219"/>
                </a:lnTo>
                <a:close/>
                <a:moveTo>
                  <a:pt x="24" y="107"/>
                </a:move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5" y="121"/>
                </a:lnTo>
                <a:lnTo>
                  <a:pt x="25" y="121"/>
                </a:lnTo>
                <a:lnTo>
                  <a:pt x="27" y="123"/>
                </a:lnTo>
                <a:lnTo>
                  <a:pt x="27" y="123"/>
                </a:lnTo>
                <a:lnTo>
                  <a:pt x="24" y="107"/>
                </a:lnTo>
                <a:lnTo>
                  <a:pt x="24" y="107"/>
                </a:lnTo>
                <a:close/>
                <a:moveTo>
                  <a:pt x="271" y="271"/>
                </a:moveTo>
                <a:lnTo>
                  <a:pt x="271" y="271"/>
                </a:lnTo>
                <a:lnTo>
                  <a:pt x="271" y="272"/>
                </a:lnTo>
                <a:lnTo>
                  <a:pt x="271" y="272"/>
                </a:lnTo>
                <a:lnTo>
                  <a:pt x="265" y="276"/>
                </a:lnTo>
                <a:lnTo>
                  <a:pt x="265" y="276"/>
                </a:lnTo>
                <a:lnTo>
                  <a:pt x="263" y="277"/>
                </a:lnTo>
                <a:lnTo>
                  <a:pt x="263" y="277"/>
                </a:lnTo>
                <a:lnTo>
                  <a:pt x="271" y="271"/>
                </a:lnTo>
                <a:lnTo>
                  <a:pt x="271" y="271"/>
                </a:lnTo>
                <a:close/>
                <a:moveTo>
                  <a:pt x="230" y="265"/>
                </a:moveTo>
                <a:lnTo>
                  <a:pt x="230" y="265"/>
                </a:lnTo>
                <a:lnTo>
                  <a:pt x="230" y="265"/>
                </a:lnTo>
                <a:lnTo>
                  <a:pt x="232" y="266"/>
                </a:lnTo>
                <a:lnTo>
                  <a:pt x="232" y="266"/>
                </a:lnTo>
                <a:lnTo>
                  <a:pt x="240" y="265"/>
                </a:lnTo>
                <a:lnTo>
                  <a:pt x="240" y="265"/>
                </a:lnTo>
                <a:lnTo>
                  <a:pt x="241" y="263"/>
                </a:lnTo>
                <a:lnTo>
                  <a:pt x="241" y="263"/>
                </a:lnTo>
                <a:lnTo>
                  <a:pt x="230" y="265"/>
                </a:lnTo>
                <a:lnTo>
                  <a:pt x="230" y="265"/>
                </a:lnTo>
                <a:close/>
                <a:moveTo>
                  <a:pt x="230" y="145"/>
                </a:moveTo>
                <a:lnTo>
                  <a:pt x="230" y="145"/>
                </a:lnTo>
                <a:lnTo>
                  <a:pt x="229" y="143"/>
                </a:lnTo>
                <a:lnTo>
                  <a:pt x="229" y="145"/>
                </a:lnTo>
                <a:lnTo>
                  <a:pt x="229" y="145"/>
                </a:lnTo>
                <a:lnTo>
                  <a:pt x="227" y="146"/>
                </a:lnTo>
                <a:lnTo>
                  <a:pt x="227" y="146"/>
                </a:lnTo>
                <a:lnTo>
                  <a:pt x="227" y="148"/>
                </a:lnTo>
                <a:lnTo>
                  <a:pt x="227" y="148"/>
                </a:lnTo>
                <a:lnTo>
                  <a:pt x="229" y="148"/>
                </a:lnTo>
                <a:lnTo>
                  <a:pt x="229" y="148"/>
                </a:lnTo>
                <a:lnTo>
                  <a:pt x="230" y="145"/>
                </a:lnTo>
                <a:lnTo>
                  <a:pt x="230" y="145"/>
                </a:lnTo>
                <a:close/>
                <a:moveTo>
                  <a:pt x="35" y="97"/>
                </a:moveTo>
                <a:lnTo>
                  <a:pt x="35" y="97"/>
                </a:lnTo>
                <a:lnTo>
                  <a:pt x="35" y="97"/>
                </a:lnTo>
                <a:lnTo>
                  <a:pt x="35" y="97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3" y="105"/>
                </a:lnTo>
                <a:lnTo>
                  <a:pt x="33" y="105"/>
                </a:lnTo>
                <a:lnTo>
                  <a:pt x="35" y="97"/>
                </a:lnTo>
                <a:lnTo>
                  <a:pt x="35" y="97"/>
                </a:lnTo>
                <a:close/>
                <a:moveTo>
                  <a:pt x="131" y="236"/>
                </a:moveTo>
                <a:lnTo>
                  <a:pt x="131" y="236"/>
                </a:lnTo>
                <a:lnTo>
                  <a:pt x="137" y="236"/>
                </a:lnTo>
                <a:lnTo>
                  <a:pt x="137" y="236"/>
                </a:lnTo>
                <a:lnTo>
                  <a:pt x="136" y="235"/>
                </a:lnTo>
                <a:lnTo>
                  <a:pt x="136" y="235"/>
                </a:lnTo>
                <a:lnTo>
                  <a:pt x="132" y="233"/>
                </a:lnTo>
                <a:lnTo>
                  <a:pt x="132" y="233"/>
                </a:lnTo>
                <a:lnTo>
                  <a:pt x="131" y="236"/>
                </a:lnTo>
                <a:lnTo>
                  <a:pt x="131" y="236"/>
                </a:lnTo>
                <a:close/>
                <a:moveTo>
                  <a:pt x="49" y="37"/>
                </a:moveTo>
                <a:lnTo>
                  <a:pt x="49" y="37"/>
                </a:lnTo>
                <a:lnTo>
                  <a:pt x="52" y="37"/>
                </a:lnTo>
                <a:lnTo>
                  <a:pt x="53" y="36"/>
                </a:lnTo>
                <a:lnTo>
                  <a:pt x="53" y="36"/>
                </a:lnTo>
                <a:lnTo>
                  <a:pt x="50" y="34"/>
                </a:lnTo>
                <a:lnTo>
                  <a:pt x="50" y="34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close/>
                <a:moveTo>
                  <a:pt x="65" y="31"/>
                </a:moveTo>
                <a:lnTo>
                  <a:pt x="65" y="31"/>
                </a:lnTo>
                <a:lnTo>
                  <a:pt x="63" y="34"/>
                </a:lnTo>
                <a:lnTo>
                  <a:pt x="63" y="34"/>
                </a:lnTo>
                <a:lnTo>
                  <a:pt x="66" y="34"/>
                </a:lnTo>
                <a:lnTo>
                  <a:pt x="68" y="31"/>
                </a:lnTo>
                <a:lnTo>
                  <a:pt x="68" y="31"/>
                </a:lnTo>
                <a:lnTo>
                  <a:pt x="65" y="31"/>
                </a:lnTo>
                <a:lnTo>
                  <a:pt x="65" y="31"/>
                </a:lnTo>
                <a:close/>
                <a:moveTo>
                  <a:pt x="44" y="29"/>
                </a:moveTo>
                <a:lnTo>
                  <a:pt x="44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9" y="28"/>
                </a:lnTo>
                <a:lnTo>
                  <a:pt x="49" y="28"/>
                </a:lnTo>
                <a:lnTo>
                  <a:pt x="44" y="26"/>
                </a:lnTo>
                <a:lnTo>
                  <a:pt x="44" y="26"/>
                </a:lnTo>
                <a:lnTo>
                  <a:pt x="44" y="29"/>
                </a:lnTo>
                <a:lnTo>
                  <a:pt x="44" y="29"/>
                </a:lnTo>
                <a:close/>
                <a:moveTo>
                  <a:pt x="104" y="209"/>
                </a:moveTo>
                <a:lnTo>
                  <a:pt x="104" y="209"/>
                </a:lnTo>
                <a:lnTo>
                  <a:pt x="102" y="208"/>
                </a:lnTo>
                <a:lnTo>
                  <a:pt x="102" y="208"/>
                </a:lnTo>
                <a:lnTo>
                  <a:pt x="99" y="209"/>
                </a:lnTo>
                <a:lnTo>
                  <a:pt x="99" y="209"/>
                </a:lnTo>
                <a:lnTo>
                  <a:pt x="101" y="211"/>
                </a:lnTo>
                <a:lnTo>
                  <a:pt x="104" y="209"/>
                </a:lnTo>
                <a:lnTo>
                  <a:pt x="104" y="209"/>
                </a:lnTo>
                <a:close/>
                <a:moveTo>
                  <a:pt x="230" y="299"/>
                </a:moveTo>
                <a:lnTo>
                  <a:pt x="230" y="299"/>
                </a:lnTo>
                <a:lnTo>
                  <a:pt x="229" y="301"/>
                </a:lnTo>
                <a:lnTo>
                  <a:pt x="227" y="302"/>
                </a:lnTo>
                <a:lnTo>
                  <a:pt x="227" y="302"/>
                </a:lnTo>
                <a:lnTo>
                  <a:pt x="230" y="302"/>
                </a:lnTo>
                <a:lnTo>
                  <a:pt x="230" y="302"/>
                </a:lnTo>
                <a:lnTo>
                  <a:pt x="230" y="299"/>
                </a:lnTo>
                <a:lnTo>
                  <a:pt x="230" y="299"/>
                </a:lnTo>
                <a:close/>
                <a:moveTo>
                  <a:pt x="216" y="367"/>
                </a:moveTo>
                <a:lnTo>
                  <a:pt x="216" y="367"/>
                </a:lnTo>
                <a:lnTo>
                  <a:pt x="216" y="364"/>
                </a:lnTo>
                <a:lnTo>
                  <a:pt x="214" y="362"/>
                </a:lnTo>
                <a:lnTo>
                  <a:pt x="214" y="362"/>
                </a:lnTo>
                <a:lnTo>
                  <a:pt x="213" y="362"/>
                </a:lnTo>
                <a:lnTo>
                  <a:pt x="213" y="362"/>
                </a:lnTo>
                <a:lnTo>
                  <a:pt x="216" y="367"/>
                </a:lnTo>
                <a:lnTo>
                  <a:pt x="216" y="367"/>
                </a:lnTo>
                <a:close/>
                <a:moveTo>
                  <a:pt x="106" y="203"/>
                </a:moveTo>
                <a:lnTo>
                  <a:pt x="106" y="203"/>
                </a:lnTo>
                <a:lnTo>
                  <a:pt x="112" y="206"/>
                </a:lnTo>
                <a:lnTo>
                  <a:pt x="117" y="208"/>
                </a:lnTo>
                <a:lnTo>
                  <a:pt x="117" y="208"/>
                </a:lnTo>
                <a:lnTo>
                  <a:pt x="107" y="201"/>
                </a:lnTo>
                <a:lnTo>
                  <a:pt x="107" y="201"/>
                </a:lnTo>
                <a:lnTo>
                  <a:pt x="106" y="203"/>
                </a:lnTo>
                <a:lnTo>
                  <a:pt x="106" y="203"/>
                </a:lnTo>
                <a:close/>
                <a:moveTo>
                  <a:pt x="202" y="268"/>
                </a:moveTo>
                <a:lnTo>
                  <a:pt x="202" y="268"/>
                </a:lnTo>
                <a:lnTo>
                  <a:pt x="205" y="268"/>
                </a:lnTo>
                <a:lnTo>
                  <a:pt x="205" y="268"/>
                </a:lnTo>
                <a:lnTo>
                  <a:pt x="205" y="263"/>
                </a:lnTo>
                <a:lnTo>
                  <a:pt x="205" y="263"/>
                </a:lnTo>
                <a:lnTo>
                  <a:pt x="203" y="263"/>
                </a:lnTo>
                <a:lnTo>
                  <a:pt x="203" y="263"/>
                </a:lnTo>
                <a:lnTo>
                  <a:pt x="202" y="268"/>
                </a:lnTo>
                <a:lnTo>
                  <a:pt x="202" y="268"/>
                </a:lnTo>
                <a:close/>
                <a:moveTo>
                  <a:pt x="55" y="71"/>
                </a:moveTo>
                <a:lnTo>
                  <a:pt x="55" y="71"/>
                </a:lnTo>
                <a:lnTo>
                  <a:pt x="58" y="72"/>
                </a:lnTo>
                <a:lnTo>
                  <a:pt x="58" y="72"/>
                </a:lnTo>
                <a:lnTo>
                  <a:pt x="60" y="71"/>
                </a:lnTo>
                <a:lnTo>
                  <a:pt x="58" y="69"/>
                </a:lnTo>
                <a:lnTo>
                  <a:pt x="58" y="69"/>
                </a:lnTo>
                <a:lnTo>
                  <a:pt x="55" y="71"/>
                </a:lnTo>
                <a:lnTo>
                  <a:pt x="55" y="71"/>
                </a:lnTo>
                <a:close/>
                <a:moveTo>
                  <a:pt x="98" y="44"/>
                </a:moveTo>
                <a:lnTo>
                  <a:pt x="98" y="44"/>
                </a:lnTo>
                <a:lnTo>
                  <a:pt x="95" y="48"/>
                </a:lnTo>
                <a:lnTo>
                  <a:pt x="95" y="48"/>
                </a:lnTo>
                <a:lnTo>
                  <a:pt x="98" y="48"/>
                </a:lnTo>
                <a:lnTo>
                  <a:pt x="98" y="48"/>
                </a:lnTo>
                <a:lnTo>
                  <a:pt x="99" y="45"/>
                </a:lnTo>
                <a:lnTo>
                  <a:pt x="99" y="45"/>
                </a:lnTo>
                <a:lnTo>
                  <a:pt x="98" y="44"/>
                </a:lnTo>
                <a:lnTo>
                  <a:pt x="98" y="44"/>
                </a:lnTo>
                <a:close/>
                <a:moveTo>
                  <a:pt x="248" y="143"/>
                </a:moveTo>
                <a:lnTo>
                  <a:pt x="248" y="143"/>
                </a:lnTo>
                <a:lnTo>
                  <a:pt x="251" y="143"/>
                </a:lnTo>
                <a:lnTo>
                  <a:pt x="251" y="141"/>
                </a:lnTo>
                <a:lnTo>
                  <a:pt x="251" y="141"/>
                </a:lnTo>
                <a:lnTo>
                  <a:pt x="248" y="140"/>
                </a:lnTo>
                <a:lnTo>
                  <a:pt x="248" y="140"/>
                </a:lnTo>
                <a:lnTo>
                  <a:pt x="248" y="143"/>
                </a:lnTo>
                <a:lnTo>
                  <a:pt x="248" y="143"/>
                </a:lnTo>
                <a:close/>
                <a:moveTo>
                  <a:pt x="87" y="36"/>
                </a:moveTo>
                <a:lnTo>
                  <a:pt x="87" y="36"/>
                </a:lnTo>
                <a:lnTo>
                  <a:pt x="87" y="39"/>
                </a:lnTo>
                <a:lnTo>
                  <a:pt x="87" y="39"/>
                </a:lnTo>
                <a:lnTo>
                  <a:pt x="88" y="39"/>
                </a:lnTo>
                <a:lnTo>
                  <a:pt x="88" y="39"/>
                </a:lnTo>
                <a:lnTo>
                  <a:pt x="90" y="36"/>
                </a:lnTo>
                <a:lnTo>
                  <a:pt x="90" y="36"/>
                </a:lnTo>
                <a:lnTo>
                  <a:pt x="87" y="36"/>
                </a:lnTo>
                <a:lnTo>
                  <a:pt x="87" y="36"/>
                </a:lnTo>
                <a:close/>
                <a:moveTo>
                  <a:pt x="90" y="48"/>
                </a:moveTo>
                <a:lnTo>
                  <a:pt x="90" y="48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88" y="47"/>
                </a:lnTo>
                <a:lnTo>
                  <a:pt x="88" y="47"/>
                </a:lnTo>
                <a:lnTo>
                  <a:pt x="87" y="48"/>
                </a:lnTo>
                <a:lnTo>
                  <a:pt x="87" y="48"/>
                </a:lnTo>
                <a:lnTo>
                  <a:pt x="90" y="48"/>
                </a:lnTo>
                <a:lnTo>
                  <a:pt x="90" y="48"/>
                </a:lnTo>
                <a:close/>
                <a:moveTo>
                  <a:pt x="76" y="34"/>
                </a:moveTo>
                <a:lnTo>
                  <a:pt x="76" y="34"/>
                </a:lnTo>
                <a:lnTo>
                  <a:pt x="72" y="33"/>
                </a:lnTo>
                <a:lnTo>
                  <a:pt x="72" y="33"/>
                </a:lnTo>
                <a:lnTo>
                  <a:pt x="71" y="36"/>
                </a:lnTo>
                <a:lnTo>
                  <a:pt x="71" y="36"/>
                </a:lnTo>
                <a:lnTo>
                  <a:pt x="74" y="36"/>
                </a:lnTo>
                <a:lnTo>
                  <a:pt x="74" y="36"/>
                </a:lnTo>
                <a:lnTo>
                  <a:pt x="76" y="34"/>
                </a:lnTo>
                <a:lnTo>
                  <a:pt x="76" y="34"/>
                </a:lnTo>
                <a:close/>
                <a:moveTo>
                  <a:pt x="170" y="216"/>
                </a:moveTo>
                <a:lnTo>
                  <a:pt x="170" y="216"/>
                </a:lnTo>
                <a:lnTo>
                  <a:pt x="172" y="214"/>
                </a:lnTo>
                <a:lnTo>
                  <a:pt x="172" y="212"/>
                </a:lnTo>
                <a:lnTo>
                  <a:pt x="172" y="212"/>
                </a:lnTo>
                <a:lnTo>
                  <a:pt x="172" y="209"/>
                </a:lnTo>
                <a:lnTo>
                  <a:pt x="172" y="209"/>
                </a:lnTo>
                <a:lnTo>
                  <a:pt x="169" y="212"/>
                </a:lnTo>
                <a:lnTo>
                  <a:pt x="169" y="212"/>
                </a:lnTo>
                <a:lnTo>
                  <a:pt x="170" y="212"/>
                </a:lnTo>
                <a:lnTo>
                  <a:pt x="170" y="216"/>
                </a:lnTo>
                <a:lnTo>
                  <a:pt x="170" y="216"/>
                </a:lnTo>
                <a:close/>
                <a:moveTo>
                  <a:pt x="183" y="126"/>
                </a:moveTo>
                <a:lnTo>
                  <a:pt x="183" y="126"/>
                </a:lnTo>
                <a:lnTo>
                  <a:pt x="181" y="124"/>
                </a:lnTo>
                <a:lnTo>
                  <a:pt x="181" y="124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3" y="126"/>
                </a:lnTo>
                <a:lnTo>
                  <a:pt x="183" y="126"/>
                </a:lnTo>
                <a:close/>
                <a:moveTo>
                  <a:pt x="289" y="377"/>
                </a:moveTo>
                <a:lnTo>
                  <a:pt x="289" y="377"/>
                </a:lnTo>
                <a:lnTo>
                  <a:pt x="287" y="373"/>
                </a:lnTo>
                <a:lnTo>
                  <a:pt x="287" y="373"/>
                </a:lnTo>
                <a:lnTo>
                  <a:pt x="285" y="373"/>
                </a:lnTo>
                <a:lnTo>
                  <a:pt x="285" y="373"/>
                </a:lnTo>
                <a:lnTo>
                  <a:pt x="285" y="377"/>
                </a:lnTo>
                <a:lnTo>
                  <a:pt x="285" y="377"/>
                </a:lnTo>
                <a:lnTo>
                  <a:pt x="289" y="377"/>
                </a:lnTo>
                <a:lnTo>
                  <a:pt x="289" y="377"/>
                </a:lnTo>
                <a:close/>
                <a:moveTo>
                  <a:pt x="225" y="350"/>
                </a:moveTo>
                <a:lnTo>
                  <a:pt x="225" y="350"/>
                </a:lnTo>
                <a:lnTo>
                  <a:pt x="227" y="348"/>
                </a:lnTo>
                <a:lnTo>
                  <a:pt x="227" y="348"/>
                </a:lnTo>
                <a:lnTo>
                  <a:pt x="227" y="347"/>
                </a:lnTo>
                <a:lnTo>
                  <a:pt x="227" y="347"/>
                </a:lnTo>
                <a:lnTo>
                  <a:pt x="225" y="347"/>
                </a:lnTo>
                <a:lnTo>
                  <a:pt x="225" y="347"/>
                </a:lnTo>
                <a:lnTo>
                  <a:pt x="224" y="347"/>
                </a:lnTo>
                <a:lnTo>
                  <a:pt x="224" y="347"/>
                </a:lnTo>
                <a:lnTo>
                  <a:pt x="225" y="350"/>
                </a:lnTo>
                <a:lnTo>
                  <a:pt x="225" y="350"/>
                </a:lnTo>
                <a:close/>
                <a:moveTo>
                  <a:pt x="205" y="362"/>
                </a:moveTo>
                <a:lnTo>
                  <a:pt x="205" y="362"/>
                </a:lnTo>
                <a:lnTo>
                  <a:pt x="205" y="365"/>
                </a:lnTo>
                <a:lnTo>
                  <a:pt x="205" y="367"/>
                </a:lnTo>
                <a:lnTo>
                  <a:pt x="205" y="367"/>
                </a:lnTo>
                <a:lnTo>
                  <a:pt x="207" y="362"/>
                </a:lnTo>
                <a:lnTo>
                  <a:pt x="207" y="362"/>
                </a:lnTo>
                <a:lnTo>
                  <a:pt x="205" y="362"/>
                </a:lnTo>
                <a:lnTo>
                  <a:pt x="205" y="362"/>
                </a:lnTo>
                <a:close/>
                <a:moveTo>
                  <a:pt x="240" y="408"/>
                </a:moveTo>
                <a:lnTo>
                  <a:pt x="240" y="408"/>
                </a:lnTo>
                <a:lnTo>
                  <a:pt x="238" y="408"/>
                </a:lnTo>
                <a:lnTo>
                  <a:pt x="238" y="408"/>
                </a:lnTo>
                <a:lnTo>
                  <a:pt x="235" y="410"/>
                </a:lnTo>
                <a:lnTo>
                  <a:pt x="235" y="410"/>
                </a:lnTo>
                <a:lnTo>
                  <a:pt x="235" y="413"/>
                </a:lnTo>
                <a:lnTo>
                  <a:pt x="235" y="413"/>
                </a:lnTo>
                <a:lnTo>
                  <a:pt x="238" y="410"/>
                </a:lnTo>
                <a:lnTo>
                  <a:pt x="238" y="410"/>
                </a:lnTo>
                <a:lnTo>
                  <a:pt x="240" y="408"/>
                </a:lnTo>
                <a:lnTo>
                  <a:pt x="240" y="408"/>
                </a:lnTo>
                <a:close/>
                <a:moveTo>
                  <a:pt x="161" y="119"/>
                </a:moveTo>
                <a:lnTo>
                  <a:pt x="161" y="119"/>
                </a:lnTo>
                <a:lnTo>
                  <a:pt x="161" y="119"/>
                </a:lnTo>
                <a:lnTo>
                  <a:pt x="161" y="119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9" y="123"/>
                </a:lnTo>
                <a:lnTo>
                  <a:pt x="159" y="123"/>
                </a:lnTo>
                <a:lnTo>
                  <a:pt x="161" y="119"/>
                </a:lnTo>
                <a:lnTo>
                  <a:pt x="161" y="119"/>
                </a:lnTo>
                <a:close/>
                <a:moveTo>
                  <a:pt x="214" y="165"/>
                </a:moveTo>
                <a:lnTo>
                  <a:pt x="214" y="165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65"/>
                </a:lnTo>
                <a:lnTo>
                  <a:pt x="214" y="165"/>
                </a:lnTo>
                <a:close/>
                <a:moveTo>
                  <a:pt x="248" y="377"/>
                </a:moveTo>
                <a:lnTo>
                  <a:pt x="248" y="377"/>
                </a:lnTo>
                <a:lnTo>
                  <a:pt x="246" y="375"/>
                </a:lnTo>
                <a:lnTo>
                  <a:pt x="246" y="373"/>
                </a:lnTo>
                <a:lnTo>
                  <a:pt x="246" y="373"/>
                </a:lnTo>
                <a:lnTo>
                  <a:pt x="244" y="375"/>
                </a:lnTo>
                <a:lnTo>
                  <a:pt x="244" y="375"/>
                </a:lnTo>
                <a:lnTo>
                  <a:pt x="246" y="378"/>
                </a:lnTo>
                <a:lnTo>
                  <a:pt x="246" y="378"/>
                </a:lnTo>
                <a:lnTo>
                  <a:pt x="248" y="377"/>
                </a:lnTo>
                <a:lnTo>
                  <a:pt x="248" y="377"/>
                </a:lnTo>
                <a:close/>
                <a:moveTo>
                  <a:pt x="238" y="378"/>
                </a:moveTo>
                <a:lnTo>
                  <a:pt x="238" y="378"/>
                </a:lnTo>
                <a:lnTo>
                  <a:pt x="240" y="383"/>
                </a:lnTo>
                <a:lnTo>
                  <a:pt x="240" y="383"/>
                </a:lnTo>
                <a:lnTo>
                  <a:pt x="241" y="381"/>
                </a:lnTo>
                <a:lnTo>
                  <a:pt x="241" y="381"/>
                </a:lnTo>
                <a:lnTo>
                  <a:pt x="240" y="378"/>
                </a:lnTo>
                <a:lnTo>
                  <a:pt x="240" y="378"/>
                </a:lnTo>
                <a:lnTo>
                  <a:pt x="238" y="378"/>
                </a:lnTo>
                <a:lnTo>
                  <a:pt x="238" y="378"/>
                </a:lnTo>
                <a:close/>
                <a:moveTo>
                  <a:pt x="199" y="171"/>
                </a:moveTo>
                <a:lnTo>
                  <a:pt x="199" y="171"/>
                </a:lnTo>
                <a:lnTo>
                  <a:pt x="199" y="170"/>
                </a:lnTo>
                <a:lnTo>
                  <a:pt x="199" y="170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9" y="171"/>
                </a:lnTo>
                <a:lnTo>
                  <a:pt x="199" y="171"/>
                </a:lnTo>
                <a:close/>
                <a:moveTo>
                  <a:pt x="28" y="63"/>
                </a:moveTo>
                <a:lnTo>
                  <a:pt x="28" y="63"/>
                </a:lnTo>
                <a:lnTo>
                  <a:pt x="28" y="63"/>
                </a:lnTo>
                <a:lnTo>
                  <a:pt x="28" y="63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8" y="63"/>
                </a:lnTo>
                <a:lnTo>
                  <a:pt x="28" y="63"/>
                </a:lnTo>
                <a:close/>
                <a:moveTo>
                  <a:pt x="172" y="222"/>
                </a:moveTo>
                <a:lnTo>
                  <a:pt x="172" y="222"/>
                </a:lnTo>
                <a:lnTo>
                  <a:pt x="170" y="225"/>
                </a:lnTo>
                <a:lnTo>
                  <a:pt x="170" y="225"/>
                </a:lnTo>
                <a:lnTo>
                  <a:pt x="170" y="228"/>
                </a:lnTo>
                <a:lnTo>
                  <a:pt x="170" y="228"/>
                </a:lnTo>
                <a:lnTo>
                  <a:pt x="170" y="230"/>
                </a:lnTo>
                <a:lnTo>
                  <a:pt x="170" y="230"/>
                </a:lnTo>
                <a:lnTo>
                  <a:pt x="172" y="228"/>
                </a:lnTo>
                <a:lnTo>
                  <a:pt x="172" y="228"/>
                </a:lnTo>
                <a:lnTo>
                  <a:pt x="172" y="222"/>
                </a:lnTo>
                <a:lnTo>
                  <a:pt x="172" y="222"/>
                </a:lnTo>
                <a:close/>
                <a:moveTo>
                  <a:pt x="271" y="159"/>
                </a:moveTo>
                <a:lnTo>
                  <a:pt x="271" y="159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3" y="162"/>
                </a:lnTo>
                <a:lnTo>
                  <a:pt x="273" y="162"/>
                </a:lnTo>
                <a:lnTo>
                  <a:pt x="274" y="160"/>
                </a:lnTo>
                <a:lnTo>
                  <a:pt x="271" y="159"/>
                </a:lnTo>
                <a:lnTo>
                  <a:pt x="271" y="159"/>
                </a:lnTo>
                <a:close/>
                <a:moveTo>
                  <a:pt x="205" y="272"/>
                </a:moveTo>
                <a:lnTo>
                  <a:pt x="205" y="272"/>
                </a:lnTo>
                <a:lnTo>
                  <a:pt x="205" y="271"/>
                </a:lnTo>
                <a:lnTo>
                  <a:pt x="205" y="271"/>
                </a:lnTo>
                <a:lnTo>
                  <a:pt x="200" y="269"/>
                </a:lnTo>
                <a:lnTo>
                  <a:pt x="200" y="269"/>
                </a:lnTo>
                <a:lnTo>
                  <a:pt x="200" y="271"/>
                </a:lnTo>
                <a:lnTo>
                  <a:pt x="200" y="271"/>
                </a:lnTo>
                <a:lnTo>
                  <a:pt x="205" y="272"/>
                </a:lnTo>
                <a:lnTo>
                  <a:pt x="205" y="272"/>
                </a:lnTo>
                <a:close/>
                <a:moveTo>
                  <a:pt x="221" y="138"/>
                </a:moveTo>
                <a:lnTo>
                  <a:pt x="221" y="138"/>
                </a:lnTo>
                <a:lnTo>
                  <a:pt x="216" y="140"/>
                </a:lnTo>
                <a:lnTo>
                  <a:pt x="216" y="140"/>
                </a:lnTo>
                <a:lnTo>
                  <a:pt x="216" y="141"/>
                </a:lnTo>
                <a:lnTo>
                  <a:pt x="216" y="141"/>
                </a:lnTo>
                <a:lnTo>
                  <a:pt x="219" y="141"/>
                </a:lnTo>
                <a:lnTo>
                  <a:pt x="219" y="141"/>
                </a:lnTo>
                <a:lnTo>
                  <a:pt x="221" y="140"/>
                </a:lnTo>
                <a:lnTo>
                  <a:pt x="221" y="138"/>
                </a:lnTo>
                <a:lnTo>
                  <a:pt x="221" y="138"/>
                </a:lnTo>
                <a:close/>
                <a:moveTo>
                  <a:pt x="188" y="198"/>
                </a:moveTo>
                <a:lnTo>
                  <a:pt x="188" y="198"/>
                </a:lnTo>
                <a:lnTo>
                  <a:pt x="191" y="192"/>
                </a:lnTo>
                <a:lnTo>
                  <a:pt x="191" y="192"/>
                </a:lnTo>
                <a:lnTo>
                  <a:pt x="186" y="197"/>
                </a:lnTo>
                <a:lnTo>
                  <a:pt x="186" y="197"/>
                </a:lnTo>
                <a:lnTo>
                  <a:pt x="188" y="198"/>
                </a:lnTo>
                <a:lnTo>
                  <a:pt x="188" y="198"/>
                </a:lnTo>
                <a:close/>
                <a:moveTo>
                  <a:pt x="161" y="113"/>
                </a:moveTo>
                <a:lnTo>
                  <a:pt x="161" y="113"/>
                </a:lnTo>
                <a:lnTo>
                  <a:pt x="159" y="116"/>
                </a:lnTo>
                <a:lnTo>
                  <a:pt x="159" y="116"/>
                </a:lnTo>
                <a:lnTo>
                  <a:pt x="162" y="118"/>
                </a:lnTo>
                <a:lnTo>
                  <a:pt x="162" y="118"/>
                </a:lnTo>
                <a:lnTo>
                  <a:pt x="162" y="115"/>
                </a:lnTo>
                <a:lnTo>
                  <a:pt x="162" y="115"/>
                </a:lnTo>
                <a:lnTo>
                  <a:pt x="161" y="113"/>
                </a:lnTo>
                <a:lnTo>
                  <a:pt x="161" y="113"/>
                </a:lnTo>
                <a:close/>
                <a:moveTo>
                  <a:pt x="244" y="421"/>
                </a:moveTo>
                <a:lnTo>
                  <a:pt x="244" y="421"/>
                </a:lnTo>
                <a:lnTo>
                  <a:pt x="244" y="422"/>
                </a:lnTo>
                <a:lnTo>
                  <a:pt x="244" y="422"/>
                </a:lnTo>
                <a:lnTo>
                  <a:pt x="244" y="425"/>
                </a:lnTo>
                <a:lnTo>
                  <a:pt x="244" y="425"/>
                </a:lnTo>
                <a:lnTo>
                  <a:pt x="244" y="427"/>
                </a:lnTo>
                <a:lnTo>
                  <a:pt x="244" y="427"/>
                </a:lnTo>
                <a:lnTo>
                  <a:pt x="246" y="425"/>
                </a:lnTo>
                <a:lnTo>
                  <a:pt x="246" y="425"/>
                </a:lnTo>
                <a:lnTo>
                  <a:pt x="244" y="421"/>
                </a:lnTo>
                <a:lnTo>
                  <a:pt x="244" y="421"/>
                </a:lnTo>
                <a:close/>
                <a:moveTo>
                  <a:pt x="230" y="361"/>
                </a:moveTo>
                <a:lnTo>
                  <a:pt x="230" y="361"/>
                </a:lnTo>
                <a:lnTo>
                  <a:pt x="229" y="361"/>
                </a:lnTo>
                <a:lnTo>
                  <a:pt x="229" y="361"/>
                </a:lnTo>
                <a:lnTo>
                  <a:pt x="230" y="365"/>
                </a:lnTo>
                <a:lnTo>
                  <a:pt x="230" y="365"/>
                </a:lnTo>
                <a:lnTo>
                  <a:pt x="232" y="365"/>
                </a:lnTo>
                <a:lnTo>
                  <a:pt x="232" y="365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close/>
                <a:moveTo>
                  <a:pt x="169" y="116"/>
                </a:moveTo>
                <a:lnTo>
                  <a:pt x="169" y="116"/>
                </a:lnTo>
                <a:lnTo>
                  <a:pt x="167" y="119"/>
                </a:lnTo>
                <a:lnTo>
                  <a:pt x="167" y="119"/>
                </a:lnTo>
                <a:lnTo>
                  <a:pt x="169" y="121"/>
                </a:lnTo>
                <a:lnTo>
                  <a:pt x="169" y="121"/>
                </a:lnTo>
                <a:lnTo>
                  <a:pt x="170" y="118"/>
                </a:lnTo>
                <a:lnTo>
                  <a:pt x="170" y="118"/>
                </a:lnTo>
                <a:lnTo>
                  <a:pt x="169" y="116"/>
                </a:lnTo>
                <a:lnTo>
                  <a:pt x="169" y="116"/>
                </a:lnTo>
                <a:close/>
                <a:moveTo>
                  <a:pt x="137" y="222"/>
                </a:moveTo>
                <a:lnTo>
                  <a:pt x="137" y="222"/>
                </a:lnTo>
                <a:lnTo>
                  <a:pt x="137" y="222"/>
                </a:lnTo>
                <a:lnTo>
                  <a:pt x="137" y="222"/>
                </a:lnTo>
                <a:lnTo>
                  <a:pt x="136" y="227"/>
                </a:lnTo>
                <a:lnTo>
                  <a:pt x="136" y="227"/>
                </a:lnTo>
                <a:lnTo>
                  <a:pt x="137" y="227"/>
                </a:lnTo>
                <a:lnTo>
                  <a:pt x="137" y="227"/>
                </a:lnTo>
                <a:lnTo>
                  <a:pt x="137" y="222"/>
                </a:lnTo>
                <a:lnTo>
                  <a:pt x="137" y="222"/>
                </a:lnTo>
                <a:close/>
                <a:moveTo>
                  <a:pt x="191" y="258"/>
                </a:moveTo>
                <a:lnTo>
                  <a:pt x="191" y="258"/>
                </a:lnTo>
                <a:lnTo>
                  <a:pt x="192" y="257"/>
                </a:lnTo>
                <a:lnTo>
                  <a:pt x="192" y="257"/>
                </a:lnTo>
                <a:lnTo>
                  <a:pt x="191" y="255"/>
                </a:lnTo>
                <a:lnTo>
                  <a:pt x="191" y="255"/>
                </a:lnTo>
                <a:lnTo>
                  <a:pt x="189" y="257"/>
                </a:lnTo>
                <a:lnTo>
                  <a:pt x="189" y="257"/>
                </a:lnTo>
                <a:lnTo>
                  <a:pt x="191" y="258"/>
                </a:lnTo>
                <a:lnTo>
                  <a:pt x="191" y="258"/>
                </a:lnTo>
                <a:close/>
                <a:moveTo>
                  <a:pt x="289" y="365"/>
                </a:moveTo>
                <a:lnTo>
                  <a:pt x="289" y="365"/>
                </a:lnTo>
                <a:lnTo>
                  <a:pt x="289" y="361"/>
                </a:lnTo>
                <a:lnTo>
                  <a:pt x="289" y="361"/>
                </a:lnTo>
                <a:lnTo>
                  <a:pt x="285" y="365"/>
                </a:lnTo>
                <a:lnTo>
                  <a:pt x="285" y="365"/>
                </a:lnTo>
                <a:lnTo>
                  <a:pt x="289" y="365"/>
                </a:lnTo>
                <a:lnTo>
                  <a:pt x="289" y="365"/>
                </a:lnTo>
                <a:close/>
                <a:moveTo>
                  <a:pt x="93" y="52"/>
                </a:moveTo>
                <a:lnTo>
                  <a:pt x="93" y="52"/>
                </a:lnTo>
                <a:lnTo>
                  <a:pt x="91" y="53"/>
                </a:lnTo>
                <a:lnTo>
                  <a:pt x="91" y="53"/>
                </a:lnTo>
                <a:lnTo>
                  <a:pt x="96" y="53"/>
                </a:lnTo>
                <a:lnTo>
                  <a:pt x="96" y="53"/>
                </a:lnTo>
                <a:lnTo>
                  <a:pt x="96" y="52"/>
                </a:lnTo>
                <a:lnTo>
                  <a:pt x="96" y="52"/>
                </a:lnTo>
                <a:lnTo>
                  <a:pt x="93" y="52"/>
                </a:lnTo>
                <a:lnTo>
                  <a:pt x="93" y="52"/>
                </a:lnTo>
                <a:close/>
                <a:moveTo>
                  <a:pt x="260" y="143"/>
                </a:moveTo>
                <a:lnTo>
                  <a:pt x="260" y="143"/>
                </a:lnTo>
                <a:lnTo>
                  <a:pt x="257" y="143"/>
                </a:lnTo>
                <a:lnTo>
                  <a:pt x="257" y="143"/>
                </a:lnTo>
                <a:lnTo>
                  <a:pt x="255" y="145"/>
                </a:lnTo>
                <a:lnTo>
                  <a:pt x="255" y="145"/>
                </a:lnTo>
                <a:lnTo>
                  <a:pt x="259" y="146"/>
                </a:lnTo>
                <a:lnTo>
                  <a:pt x="259" y="146"/>
                </a:lnTo>
                <a:lnTo>
                  <a:pt x="260" y="143"/>
                </a:lnTo>
                <a:lnTo>
                  <a:pt x="260" y="143"/>
                </a:lnTo>
                <a:close/>
                <a:moveTo>
                  <a:pt x="172" y="118"/>
                </a:moveTo>
                <a:lnTo>
                  <a:pt x="172" y="118"/>
                </a:lnTo>
                <a:lnTo>
                  <a:pt x="172" y="123"/>
                </a:lnTo>
                <a:lnTo>
                  <a:pt x="172" y="123"/>
                </a:lnTo>
                <a:lnTo>
                  <a:pt x="175" y="119"/>
                </a:lnTo>
                <a:lnTo>
                  <a:pt x="175" y="119"/>
                </a:lnTo>
                <a:lnTo>
                  <a:pt x="172" y="118"/>
                </a:lnTo>
                <a:lnTo>
                  <a:pt x="172" y="118"/>
                </a:lnTo>
                <a:close/>
                <a:moveTo>
                  <a:pt x="158" y="205"/>
                </a:moveTo>
                <a:lnTo>
                  <a:pt x="158" y="205"/>
                </a:lnTo>
                <a:lnTo>
                  <a:pt x="158" y="205"/>
                </a:lnTo>
                <a:lnTo>
                  <a:pt x="158" y="205"/>
                </a:lnTo>
                <a:lnTo>
                  <a:pt x="156" y="198"/>
                </a:lnTo>
                <a:lnTo>
                  <a:pt x="156" y="198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8" y="205"/>
                </a:lnTo>
                <a:lnTo>
                  <a:pt x="158" y="205"/>
                </a:lnTo>
                <a:close/>
                <a:moveTo>
                  <a:pt x="240" y="313"/>
                </a:moveTo>
                <a:lnTo>
                  <a:pt x="240" y="313"/>
                </a:lnTo>
                <a:lnTo>
                  <a:pt x="240" y="312"/>
                </a:lnTo>
                <a:lnTo>
                  <a:pt x="240" y="312"/>
                </a:lnTo>
                <a:lnTo>
                  <a:pt x="238" y="313"/>
                </a:lnTo>
                <a:lnTo>
                  <a:pt x="236" y="315"/>
                </a:lnTo>
                <a:lnTo>
                  <a:pt x="236" y="315"/>
                </a:lnTo>
                <a:lnTo>
                  <a:pt x="236" y="317"/>
                </a:lnTo>
                <a:lnTo>
                  <a:pt x="236" y="317"/>
                </a:lnTo>
                <a:lnTo>
                  <a:pt x="240" y="313"/>
                </a:lnTo>
                <a:lnTo>
                  <a:pt x="240" y="313"/>
                </a:lnTo>
                <a:close/>
                <a:moveTo>
                  <a:pt x="205" y="187"/>
                </a:moveTo>
                <a:lnTo>
                  <a:pt x="205" y="187"/>
                </a:lnTo>
                <a:lnTo>
                  <a:pt x="205" y="181"/>
                </a:lnTo>
                <a:lnTo>
                  <a:pt x="205" y="181"/>
                </a:lnTo>
                <a:lnTo>
                  <a:pt x="205" y="179"/>
                </a:lnTo>
                <a:lnTo>
                  <a:pt x="205" y="179"/>
                </a:lnTo>
                <a:lnTo>
                  <a:pt x="205" y="181"/>
                </a:lnTo>
                <a:lnTo>
                  <a:pt x="205" y="181"/>
                </a:lnTo>
                <a:lnTo>
                  <a:pt x="205" y="187"/>
                </a:lnTo>
                <a:lnTo>
                  <a:pt x="205" y="187"/>
                </a:lnTo>
                <a:close/>
                <a:moveTo>
                  <a:pt x="80" y="201"/>
                </a:moveTo>
                <a:lnTo>
                  <a:pt x="80" y="201"/>
                </a:lnTo>
                <a:lnTo>
                  <a:pt x="80" y="201"/>
                </a:lnTo>
                <a:lnTo>
                  <a:pt x="80" y="201"/>
                </a:lnTo>
                <a:lnTo>
                  <a:pt x="79" y="201"/>
                </a:lnTo>
                <a:lnTo>
                  <a:pt x="79" y="201"/>
                </a:lnTo>
                <a:lnTo>
                  <a:pt x="80" y="206"/>
                </a:lnTo>
                <a:lnTo>
                  <a:pt x="80" y="206"/>
                </a:lnTo>
                <a:lnTo>
                  <a:pt x="82" y="205"/>
                </a:lnTo>
                <a:lnTo>
                  <a:pt x="82" y="205"/>
                </a:lnTo>
                <a:lnTo>
                  <a:pt x="80" y="201"/>
                </a:lnTo>
                <a:lnTo>
                  <a:pt x="80" y="201"/>
                </a:lnTo>
                <a:close/>
                <a:moveTo>
                  <a:pt x="88" y="52"/>
                </a:moveTo>
                <a:lnTo>
                  <a:pt x="88" y="52"/>
                </a:lnTo>
                <a:lnTo>
                  <a:pt x="87" y="52"/>
                </a:lnTo>
                <a:lnTo>
                  <a:pt x="87" y="52"/>
                </a:lnTo>
                <a:lnTo>
                  <a:pt x="85" y="52"/>
                </a:lnTo>
                <a:lnTo>
                  <a:pt x="85" y="53"/>
                </a:lnTo>
                <a:lnTo>
                  <a:pt x="85" y="53"/>
                </a:lnTo>
                <a:lnTo>
                  <a:pt x="88" y="53"/>
                </a:lnTo>
                <a:lnTo>
                  <a:pt x="88" y="53"/>
                </a:lnTo>
                <a:lnTo>
                  <a:pt x="88" y="52"/>
                </a:lnTo>
                <a:lnTo>
                  <a:pt x="88" y="52"/>
                </a:lnTo>
                <a:close/>
                <a:moveTo>
                  <a:pt x="150" y="246"/>
                </a:moveTo>
                <a:lnTo>
                  <a:pt x="150" y="246"/>
                </a:lnTo>
                <a:lnTo>
                  <a:pt x="151" y="246"/>
                </a:lnTo>
                <a:lnTo>
                  <a:pt x="151" y="246"/>
                </a:lnTo>
                <a:lnTo>
                  <a:pt x="153" y="246"/>
                </a:lnTo>
                <a:lnTo>
                  <a:pt x="153" y="246"/>
                </a:lnTo>
                <a:lnTo>
                  <a:pt x="151" y="244"/>
                </a:lnTo>
                <a:lnTo>
                  <a:pt x="150" y="244"/>
                </a:lnTo>
                <a:lnTo>
                  <a:pt x="150" y="244"/>
                </a:lnTo>
                <a:lnTo>
                  <a:pt x="150" y="246"/>
                </a:lnTo>
                <a:lnTo>
                  <a:pt x="150" y="246"/>
                </a:lnTo>
                <a:close/>
                <a:moveTo>
                  <a:pt x="249" y="391"/>
                </a:moveTo>
                <a:lnTo>
                  <a:pt x="249" y="391"/>
                </a:lnTo>
                <a:lnTo>
                  <a:pt x="248" y="392"/>
                </a:lnTo>
                <a:lnTo>
                  <a:pt x="248" y="394"/>
                </a:lnTo>
                <a:lnTo>
                  <a:pt x="248" y="394"/>
                </a:lnTo>
                <a:lnTo>
                  <a:pt x="248" y="395"/>
                </a:lnTo>
                <a:lnTo>
                  <a:pt x="248" y="395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9" y="391"/>
                </a:lnTo>
                <a:lnTo>
                  <a:pt x="249" y="391"/>
                </a:lnTo>
                <a:close/>
                <a:moveTo>
                  <a:pt x="230" y="397"/>
                </a:moveTo>
                <a:lnTo>
                  <a:pt x="230" y="397"/>
                </a:lnTo>
                <a:lnTo>
                  <a:pt x="233" y="395"/>
                </a:lnTo>
                <a:lnTo>
                  <a:pt x="233" y="394"/>
                </a:lnTo>
                <a:lnTo>
                  <a:pt x="233" y="394"/>
                </a:lnTo>
                <a:lnTo>
                  <a:pt x="232" y="395"/>
                </a:lnTo>
                <a:lnTo>
                  <a:pt x="230" y="397"/>
                </a:lnTo>
                <a:lnTo>
                  <a:pt x="230" y="397"/>
                </a:lnTo>
                <a:close/>
                <a:moveTo>
                  <a:pt x="167" y="246"/>
                </a:moveTo>
                <a:lnTo>
                  <a:pt x="167" y="246"/>
                </a:lnTo>
                <a:lnTo>
                  <a:pt x="164" y="244"/>
                </a:lnTo>
                <a:lnTo>
                  <a:pt x="164" y="246"/>
                </a:lnTo>
                <a:lnTo>
                  <a:pt x="164" y="246"/>
                </a:lnTo>
                <a:lnTo>
                  <a:pt x="166" y="249"/>
                </a:lnTo>
                <a:lnTo>
                  <a:pt x="166" y="249"/>
                </a:lnTo>
                <a:lnTo>
                  <a:pt x="167" y="246"/>
                </a:lnTo>
                <a:lnTo>
                  <a:pt x="167" y="246"/>
                </a:lnTo>
                <a:close/>
                <a:moveTo>
                  <a:pt x="36" y="41"/>
                </a:moveTo>
                <a:lnTo>
                  <a:pt x="36" y="41"/>
                </a:lnTo>
                <a:lnTo>
                  <a:pt x="35" y="41"/>
                </a:lnTo>
                <a:lnTo>
                  <a:pt x="35" y="41"/>
                </a:lnTo>
                <a:lnTo>
                  <a:pt x="31" y="45"/>
                </a:lnTo>
                <a:lnTo>
                  <a:pt x="31" y="45"/>
                </a:lnTo>
                <a:lnTo>
                  <a:pt x="33" y="47"/>
                </a:lnTo>
                <a:lnTo>
                  <a:pt x="33" y="47"/>
                </a:lnTo>
                <a:lnTo>
                  <a:pt x="36" y="41"/>
                </a:lnTo>
                <a:lnTo>
                  <a:pt x="36" y="41"/>
                </a:lnTo>
                <a:close/>
                <a:moveTo>
                  <a:pt x="232" y="274"/>
                </a:moveTo>
                <a:lnTo>
                  <a:pt x="232" y="274"/>
                </a:lnTo>
                <a:lnTo>
                  <a:pt x="232" y="274"/>
                </a:lnTo>
                <a:lnTo>
                  <a:pt x="232" y="274"/>
                </a:lnTo>
                <a:lnTo>
                  <a:pt x="232" y="277"/>
                </a:lnTo>
                <a:lnTo>
                  <a:pt x="232" y="277"/>
                </a:lnTo>
                <a:lnTo>
                  <a:pt x="233" y="277"/>
                </a:lnTo>
                <a:lnTo>
                  <a:pt x="233" y="277"/>
                </a:lnTo>
                <a:lnTo>
                  <a:pt x="235" y="277"/>
                </a:lnTo>
                <a:lnTo>
                  <a:pt x="235" y="276"/>
                </a:lnTo>
                <a:lnTo>
                  <a:pt x="235" y="276"/>
                </a:lnTo>
                <a:lnTo>
                  <a:pt x="233" y="276"/>
                </a:lnTo>
                <a:lnTo>
                  <a:pt x="232" y="274"/>
                </a:lnTo>
                <a:lnTo>
                  <a:pt x="232" y="274"/>
                </a:lnTo>
                <a:close/>
                <a:moveTo>
                  <a:pt x="134" y="228"/>
                </a:moveTo>
                <a:lnTo>
                  <a:pt x="134" y="228"/>
                </a:lnTo>
                <a:lnTo>
                  <a:pt x="134" y="230"/>
                </a:lnTo>
                <a:lnTo>
                  <a:pt x="134" y="230"/>
                </a:lnTo>
                <a:lnTo>
                  <a:pt x="136" y="231"/>
                </a:lnTo>
                <a:lnTo>
                  <a:pt x="136" y="231"/>
                </a:lnTo>
                <a:lnTo>
                  <a:pt x="137" y="231"/>
                </a:lnTo>
                <a:lnTo>
                  <a:pt x="137" y="231"/>
                </a:lnTo>
                <a:lnTo>
                  <a:pt x="137" y="228"/>
                </a:lnTo>
                <a:lnTo>
                  <a:pt x="137" y="228"/>
                </a:lnTo>
                <a:lnTo>
                  <a:pt x="134" y="228"/>
                </a:lnTo>
                <a:lnTo>
                  <a:pt x="134" y="228"/>
                </a:lnTo>
                <a:close/>
                <a:moveTo>
                  <a:pt x="285" y="253"/>
                </a:moveTo>
                <a:lnTo>
                  <a:pt x="285" y="253"/>
                </a:lnTo>
                <a:lnTo>
                  <a:pt x="285" y="258"/>
                </a:lnTo>
                <a:lnTo>
                  <a:pt x="285" y="258"/>
                </a:lnTo>
                <a:lnTo>
                  <a:pt x="287" y="255"/>
                </a:lnTo>
                <a:lnTo>
                  <a:pt x="287" y="255"/>
                </a:lnTo>
                <a:lnTo>
                  <a:pt x="285" y="253"/>
                </a:lnTo>
                <a:lnTo>
                  <a:pt x="285" y="253"/>
                </a:lnTo>
                <a:close/>
                <a:moveTo>
                  <a:pt x="112" y="212"/>
                </a:moveTo>
                <a:lnTo>
                  <a:pt x="112" y="212"/>
                </a:lnTo>
                <a:lnTo>
                  <a:pt x="109" y="209"/>
                </a:lnTo>
                <a:lnTo>
                  <a:pt x="109" y="209"/>
                </a:lnTo>
                <a:lnTo>
                  <a:pt x="109" y="211"/>
                </a:lnTo>
                <a:lnTo>
                  <a:pt x="109" y="211"/>
                </a:lnTo>
                <a:lnTo>
                  <a:pt x="110" y="212"/>
                </a:lnTo>
                <a:lnTo>
                  <a:pt x="112" y="212"/>
                </a:lnTo>
                <a:lnTo>
                  <a:pt x="112" y="212"/>
                </a:lnTo>
                <a:close/>
                <a:moveTo>
                  <a:pt x="88" y="186"/>
                </a:moveTo>
                <a:lnTo>
                  <a:pt x="88" y="186"/>
                </a:lnTo>
                <a:lnTo>
                  <a:pt x="88" y="179"/>
                </a:lnTo>
                <a:lnTo>
                  <a:pt x="88" y="179"/>
                </a:lnTo>
                <a:lnTo>
                  <a:pt x="87" y="181"/>
                </a:lnTo>
                <a:lnTo>
                  <a:pt x="87" y="181"/>
                </a:lnTo>
                <a:lnTo>
                  <a:pt x="87" y="184"/>
                </a:lnTo>
                <a:lnTo>
                  <a:pt x="88" y="186"/>
                </a:lnTo>
                <a:lnTo>
                  <a:pt x="88" y="186"/>
                </a:lnTo>
                <a:close/>
                <a:moveTo>
                  <a:pt x="210" y="271"/>
                </a:moveTo>
                <a:lnTo>
                  <a:pt x="210" y="271"/>
                </a:lnTo>
                <a:lnTo>
                  <a:pt x="207" y="271"/>
                </a:lnTo>
                <a:lnTo>
                  <a:pt x="207" y="271"/>
                </a:lnTo>
                <a:lnTo>
                  <a:pt x="207" y="272"/>
                </a:lnTo>
                <a:lnTo>
                  <a:pt x="207" y="272"/>
                </a:lnTo>
                <a:lnTo>
                  <a:pt x="210" y="274"/>
                </a:lnTo>
                <a:lnTo>
                  <a:pt x="210" y="274"/>
                </a:lnTo>
                <a:lnTo>
                  <a:pt x="210" y="271"/>
                </a:lnTo>
                <a:lnTo>
                  <a:pt x="210" y="271"/>
                </a:lnTo>
                <a:close/>
                <a:moveTo>
                  <a:pt x="282" y="162"/>
                </a:moveTo>
                <a:lnTo>
                  <a:pt x="282" y="162"/>
                </a:lnTo>
                <a:lnTo>
                  <a:pt x="281" y="164"/>
                </a:lnTo>
                <a:lnTo>
                  <a:pt x="281" y="164"/>
                </a:lnTo>
                <a:lnTo>
                  <a:pt x="282" y="165"/>
                </a:lnTo>
                <a:lnTo>
                  <a:pt x="282" y="165"/>
                </a:lnTo>
                <a:lnTo>
                  <a:pt x="282" y="164"/>
                </a:lnTo>
                <a:lnTo>
                  <a:pt x="282" y="162"/>
                </a:lnTo>
                <a:lnTo>
                  <a:pt x="282" y="162"/>
                </a:lnTo>
                <a:close/>
                <a:moveTo>
                  <a:pt x="91" y="34"/>
                </a:moveTo>
                <a:lnTo>
                  <a:pt x="91" y="34"/>
                </a:lnTo>
                <a:lnTo>
                  <a:pt x="93" y="33"/>
                </a:lnTo>
                <a:lnTo>
                  <a:pt x="93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91" y="34"/>
                </a:lnTo>
                <a:lnTo>
                  <a:pt x="91" y="34"/>
                </a:lnTo>
                <a:close/>
                <a:moveTo>
                  <a:pt x="188" y="184"/>
                </a:moveTo>
                <a:lnTo>
                  <a:pt x="188" y="184"/>
                </a:lnTo>
                <a:lnTo>
                  <a:pt x="191" y="173"/>
                </a:lnTo>
                <a:lnTo>
                  <a:pt x="191" y="173"/>
                </a:lnTo>
                <a:lnTo>
                  <a:pt x="191" y="175"/>
                </a:lnTo>
                <a:lnTo>
                  <a:pt x="191" y="175"/>
                </a:lnTo>
                <a:lnTo>
                  <a:pt x="189" y="178"/>
                </a:lnTo>
                <a:lnTo>
                  <a:pt x="189" y="178"/>
                </a:lnTo>
                <a:lnTo>
                  <a:pt x="188" y="184"/>
                </a:lnTo>
                <a:lnTo>
                  <a:pt x="188" y="184"/>
                </a:lnTo>
                <a:close/>
                <a:moveTo>
                  <a:pt x="259" y="154"/>
                </a:moveTo>
                <a:lnTo>
                  <a:pt x="259" y="154"/>
                </a:lnTo>
                <a:lnTo>
                  <a:pt x="260" y="151"/>
                </a:lnTo>
                <a:lnTo>
                  <a:pt x="260" y="151"/>
                </a:lnTo>
                <a:lnTo>
                  <a:pt x="260" y="149"/>
                </a:lnTo>
                <a:lnTo>
                  <a:pt x="260" y="149"/>
                </a:lnTo>
                <a:lnTo>
                  <a:pt x="259" y="149"/>
                </a:lnTo>
                <a:lnTo>
                  <a:pt x="259" y="149"/>
                </a:lnTo>
                <a:lnTo>
                  <a:pt x="257" y="153"/>
                </a:lnTo>
                <a:lnTo>
                  <a:pt x="257" y="153"/>
                </a:lnTo>
                <a:lnTo>
                  <a:pt x="259" y="154"/>
                </a:lnTo>
                <a:lnTo>
                  <a:pt x="259" y="154"/>
                </a:lnTo>
                <a:close/>
                <a:moveTo>
                  <a:pt x="46" y="69"/>
                </a:moveTo>
                <a:lnTo>
                  <a:pt x="46" y="69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47" y="67"/>
                </a:lnTo>
                <a:lnTo>
                  <a:pt x="47" y="67"/>
                </a:lnTo>
                <a:lnTo>
                  <a:pt x="46" y="69"/>
                </a:lnTo>
                <a:lnTo>
                  <a:pt x="46" y="69"/>
                </a:lnTo>
                <a:close/>
                <a:moveTo>
                  <a:pt x="279" y="377"/>
                </a:moveTo>
                <a:lnTo>
                  <a:pt x="279" y="377"/>
                </a:lnTo>
                <a:lnTo>
                  <a:pt x="279" y="377"/>
                </a:lnTo>
                <a:lnTo>
                  <a:pt x="278" y="377"/>
                </a:lnTo>
                <a:lnTo>
                  <a:pt x="278" y="377"/>
                </a:lnTo>
                <a:lnTo>
                  <a:pt x="278" y="375"/>
                </a:lnTo>
                <a:lnTo>
                  <a:pt x="276" y="375"/>
                </a:lnTo>
                <a:lnTo>
                  <a:pt x="276" y="375"/>
                </a:lnTo>
                <a:lnTo>
                  <a:pt x="276" y="378"/>
                </a:lnTo>
                <a:lnTo>
                  <a:pt x="276" y="378"/>
                </a:lnTo>
                <a:lnTo>
                  <a:pt x="279" y="377"/>
                </a:lnTo>
                <a:lnTo>
                  <a:pt x="279" y="377"/>
                </a:lnTo>
                <a:close/>
                <a:moveTo>
                  <a:pt x="222" y="280"/>
                </a:moveTo>
                <a:lnTo>
                  <a:pt x="222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4" y="279"/>
                </a:lnTo>
                <a:lnTo>
                  <a:pt x="224" y="279"/>
                </a:lnTo>
                <a:lnTo>
                  <a:pt x="222" y="280"/>
                </a:lnTo>
                <a:lnTo>
                  <a:pt x="222" y="280"/>
                </a:lnTo>
                <a:close/>
                <a:moveTo>
                  <a:pt x="142" y="227"/>
                </a:moveTo>
                <a:lnTo>
                  <a:pt x="142" y="227"/>
                </a:lnTo>
                <a:lnTo>
                  <a:pt x="142" y="224"/>
                </a:lnTo>
                <a:lnTo>
                  <a:pt x="142" y="224"/>
                </a:lnTo>
                <a:lnTo>
                  <a:pt x="140" y="224"/>
                </a:lnTo>
                <a:lnTo>
                  <a:pt x="140" y="224"/>
                </a:lnTo>
                <a:lnTo>
                  <a:pt x="140" y="227"/>
                </a:lnTo>
                <a:lnTo>
                  <a:pt x="140" y="227"/>
                </a:lnTo>
                <a:lnTo>
                  <a:pt x="142" y="227"/>
                </a:lnTo>
                <a:lnTo>
                  <a:pt x="142" y="227"/>
                </a:lnTo>
                <a:close/>
                <a:moveTo>
                  <a:pt x="233" y="320"/>
                </a:moveTo>
                <a:lnTo>
                  <a:pt x="233" y="320"/>
                </a:lnTo>
                <a:lnTo>
                  <a:pt x="233" y="323"/>
                </a:lnTo>
                <a:lnTo>
                  <a:pt x="233" y="323"/>
                </a:lnTo>
                <a:lnTo>
                  <a:pt x="235" y="321"/>
                </a:lnTo>
                <a:lnTo>
                  <a:pt x="235" y="320"/>
                </a:lnTo>
                <a:lnTo>
                  <a:pt x="235" y="320"/>
                </a:lnTo>
                <a:lnTo>
                  <a:pt x="233" y="320"/>
                </a:lnTo>
                <a:lnTo>
                  <a:pt x="233" y="320"/>
                </a:lnTo>
                <a:close/>
                <a:moveTo>
                  <a:pt x="270" y="364"/>
                </a:moveTo>
                <a:lnTo>
                  <a:pt x="270" y="364"/>
                </a:lnTo>
                <a:lnTo>
                  <a:pt x="270" y="362"/>
                </a:lnTo>
                <a:lnTo>
                  <a:pt x="270" y="362"/>
                </a:lnTo>
                <a:lnTo>
                  <a:pt x="266" y="364"/>
                </a:lnTo>
                <a:lnTo>
                  <a:pt x="266" y="364"/>
                </a:lnTo>
                <a:lnTo>
                  <a:pt x="268" y="365"/>
                </a:lnTo>
                <a:lnTo>
                  <a:pt x="268" y="365"/>
                </a:lnTo>
                <a:lnTo>
                  <a:pt x="270" y="364"/>
                </a:lnTo>
                <a:lnTo>
                  <a:pt x="270" y="364"/>
                </a:lnTo>
                <a:close/>
                <a:moveTo>
                  <a:pt x="74" y="151"/>
                </a:moveTo>
                <a:lnTo>
                  <a:pt x="74" y="151"/>
                </a:lnTo>
                <a:lnTo>
                  <a:pt x="76" y="149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4" y="151"/>
                </a:lnTo>
                <a:lnTo>
                  <a:pt x="74" y="151"/>
                </a:lnTo>
                <a:close/>
                <a:moveTo>
                  <a:pt x="229" y="321"/>
                </a:moveTo>
                <a:lnTo>
                  <a:pt x="229" y="321"/>
                </a:lnTo>
                <a:lnTo>
                  <a:pt x="229" y="321"/>
                </a:lnTo>
                <a:lnTo>
                  <a:pt x="229" y="321"/>
                </a:lnTo>
                <a:lnTo>
                  <a:pt x="225" y="324"/>
                </a:lnTo>
                <a:lnTo>
                  <a:pt x="225" y="324"/>
                </a:lnTo>
                <a:lnTo>
                  <a:pt x="225" y="326"/>
                </a:lnTo>
                <a:lnTo>
                  <a:pt x="225" y="326"/>
                </a:lnTo>
                <a:lnTo>
                  <a:pt x="227" y="323"/>
                </a:lnTo>
                <a:lnTo>
                  <a:pt x="229" y="321"/>
                </a:lnTo>
                <a:lnTo>
                  <a:pt x="229" y="321"/>
                </a:lnTo>
                <a:close/>
                <a:moveTo>
                  <a:pt x="216" y="265"/>
                </a:moveTo>
                <a:lnTo>
                  <a:pt x="216" y="265"/>
                </a:lnTo>
                <a:lnTo>
                  <a:pt x="208" y="260"/>
                </a:lnTo>
                <a:lnTo>
                  <a:pt x="208" y="260"/>
                </a:lnTo>
                <a:lnTo>
                  <a:pt x="208" y="261"/>
                </a:lnTo>
                <a:lnTo>
                  <a:pt x="208" y="261"/>
                </a:lnTo>
                <a:lnTo>
                  <a:pt x="216" y="265"/>
                </a:lnTo>
                <a:lnTo>
                  <a:pt x="216" y="265"/>
                </a:lnTo>
                <a:close/>
                <a:moveTo>
                  <a:pt x="164" y="124"/>
                </a:moveTo>
                <a:lnTo>
                  <a:pt x="164" y="124"/>
                </a:lnTo>
                <a:lnTo>
                  <a:pt x="167" y="126"/>
                </a:lnTo>
                <a:lnTo>
                  <a:pt x="167" y="126"/>
                </a:lnTo>
                <a:lnTo>
                  <a:pt x="167" y="124"/>
                </a:lnTo>
                <a:lnTo>
                  <a:pt x="167" y="124"/>
                </a:lnTo>
                <a:lnTo>
                  <a:pt x="166" y="123"/>
                </a:lnTo>
                <a:lnTo>
                  <a:pt x="166" y="123"/>
                </a:lnTo>
                <a:lnTo>
                  <a:pt x="164" y="124"/>
                </a:lnTo>
                <a:lnTo>
                  <a:pt x="164" y="124"/>
                </a:lnTo>
                <a:close/>
                <a:moveTo>
                  <a:pt x="191" y="280"/>
                </a:moveTo>
                <a:lnTo>
                  <a:pt x="191" y="280"/>
                </a:lnTo>
                <a:lnTo>
                  <a:pt x="181" y="276"/>
                </a:lnTo>
                <a:lnTo>
                  <a:pt x="181" y="276"/>
                </a:lnTo>
                <a:lnTo>
                  <a:pt x="186" y="279"/>
                </a:lnTo>
                <a:lnTo>
                  <a:pt x="191" y="280"/>
                </a:lnTo>
                <a:lnTo>
                  <a:pt x="191" y="280"/>
                </a:lnTo>
                <a:close/>
                <a:moveTo>
                  <a:pt x="251" y="151"/>
                </a:moveTo>
                <a:lnTo>
                  <a:pt x="251" y="151"/>
                </a:lnTo>
                <a:lnTo>
                  <a:pt x="252" y="146"/>
                </a:lnTo>
                <a:lnTo>
                  <a:pt x="252" y="146"/>
                </a:lnTo>
                <a:lnTo>
                  <a:pt x="251" y="146"/>
                </a:lnTo>
                <a:lnTo>
                  <a:pt x="251" y="146"/>
                </a:lnTo>
                <a:lnTo>
                  <a:pt x="249" y="149"/>
                </a:lnTo>
                <a:lnTo>
                  <a:pt x="249" y="149"/>
                </a:lnTo>
                <a:lnTo>
                  <a:pt x="251" y="151"/>
                </a:lnTo>
                <a:lnTo>
                  <a:pt x="251" y="151"/>
                </a:lnTo>
                <a:close/>
                <a:moveTo>
                  <a:pt x="177" y="153"/>
                </a:moveTo>
                <a:lnTo>
                  <a:pt x="177" y="153"/>
                </a:lnTo>
                <a:lnTo>
                  <a:pt x="178" y="151"/>
                </a:lnTo>
                <a:lnTo>
                  <a:pt x="178" y="151"/>
                </a:lnTo>
                <a:lnTo>
                  <a:pt x="180" y="149"/>
                </a:lnTo>
                <a:lnTo>
                  <a:pt x="180" y="148"/>
                </a:lnTo>
                <a:lnTo>
                  <a:pt x="180" y="148"/>
                </a:lnTo>
                <a:lnTo>
                  <a:pt x="175" y="153"/>
                </a:lnTo>
                <a:lnTo>
                  <a:pt x="175" y="153"/>
                </a:lnTo>
                <a:lnTo>
                  <a:pt x="177" y="153"/>
                </a:lnTo>
                <a:lnTo>
                  <a:pt x="177" y="153"/>
                </a:lnTo>
                <a:close/>
                <a:moveTo>
                  <a:pt x="240" y="148"/>
                </a:moveTo>
                <a:lnTo>
                  <a:pt x="240" y="148"/>
                </a:lnTo>
                <a:lnTo>
                  <a:pt x="243" y="149"/>
                </a:lnTo>
                <a:lnTo>
                  <a:pt x="243" y="149"/>
                </a:lnTo>
                <a:lnTo>
                  <a:pt x="243" y="145"/>
                </a:lnTo>
                <a:lnTo>
                  <a:pt x="243" y="145"/>
                </a:lnTo>
                <a:lnTo>
                  <a:pt x="240" y="148"/>
                </a:lnTo>
                <a:lnTo>
                  <a:pt x="240" y="148"/>
                </a:lnTo>
                <a:close/>
                <a:moveTo>
                  <a:pt x="181" y="113"/>
                </a:moveTo>
                <a:lnTo>
                  <a:pt x="181" y="113"/>
                </a:lnTo>
                <a:lnTo>
                  <a:pt x="175" y="110"/>
                </a:lnTo>
                <a:lnTo>
                  <a:pt x="175" y="110"/>
                </a:lnTo>
                <a:lnTo>
                  <a:pt x="180" y="113"/>
                </a:lnTo>
                <a:lnTo>
                  <a:pt x="180" y="113"/>
                </a:lnTo>
                <a:lnTo>
                  <a:pt x="181" y="113"/>
                </a:lnTo>
                <a:lnTo>
                  <a:pt x="181" y="113"/>
                </a:lnTo>
                <a:close/>
                <a:moveTo>
                  <a:pt x="200" y="192"/>
                </a:moveTo>
                <a:lnTo>
                  <a:pt x="200" y="192"/>
                </a:lnTo>
                <a:lnTo>
                  <a:pt x="202" y="190"/>
                </a:lnTo>
                <a:lnTo>
                  <a:pt x="202" y="190"/>
                </a:lnTo>
                <a:lnTo>
                  <a:pt x="202" y="187"/>
                </a:lnTo>
                <a:lnTo>
                  <a:pt x="202" y="187"/>
                </a:lnTo>
                <a:lnTo>
                  <a:pt x="200" y="192"/>
                </a:lnTo>
                <a:lnTo>
                  <a:pt x="200" y="192"/>
                </a:lnTo>
                <a:close/>
                <a:moveTo>
                  <a:pt x="28" y="77"/>
                </a:moveTo>
                <a:lnTo>
                  <a:pt x="28" y="77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28" y="74"/>
                </a:lnTo>
                <a:lnTo>
                  <a:pt x="28" y="74"/>
                </a:lnTo>
                <a:lnTo>
                  <a:pt x="28" y="75"/>
                </a:lnTo>
                <a:lnTo>
                  <a:pt x="28" y="77"/>
                </a:lnTo>
                <a:lnTo>
                  <a:pt x="28" y="77"/>
                </a:lnTo>
                <a:close/>
                <a:moveTo>
                  <a:pt x="83" y="47"/>
                </a:moveTo>
                <a:lnTo>
                  <a:pt x="83" y="47"/>
                </a:lnTo>
                <a:lnTo>
                  <a:pt x="83" y="47"/>
                </a:lnTo>
                <a:lnTo>
                  <a:pt x="83" y="47"/>
                </a:lnTo>
                <a:lnTo>
                  <a:pt x="87" y="42"/>
                </a:lnTo>
                <a:lnTo>
                  <a:pt x="87" y="42"/>
                </a:lnTo>
                <a:lnTo>
                  <a:pt x="85" y="42"/>
                </a:lnTo>
                <a:lnTo>
                  <a:pt x="85" y="42"/>
                </a:lnTo>
                <a:lnTo>
                  <a:pt x="83" y="47"/>
                </a:lnTo>
                <a:lnTo>
                  <a:pt x="83" y="47"/>
                </a:lnTo>
                <a:close/>
                <a:moveTo>
                  <a:pt x="167" y="230"/>
                </a:moveTo>
                <a:lnTo>
                  <a:pt x="167" y="230"/>
                </a:lnTo>
                <a:lnTo>
                  <a:pt x="164" y="235"/>
                </a:lnTo>
                <a:lnTo>
                  <a:pt x="164" y="235"/>
                </a:lnTo>
                <a:lnTo>
                  <a:pt x="167" y="233"/>
                </a:lnTo>
                <a:lnTo>
                  <a:pt x="167" y="233"/>
                </a:lnTo>
                <a:lnTo>
                  <a:pt x="167" y="230"/>
                </a:lnTo>
                <a:lnTo>
                  <a:pt x="167" y="230"/>
                </a:lnTo>
                <a:close/>
                <a:moveTo>
                  <a:pt x="246" y="304"/>
                </a:move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04"/>
                </a:lnTo>
                <a:lnTo>
                  <a:pt x="246" y="304"/>
                </a:lnTo>
                <a:close/>
                <a:moveTo>
                  <a:pt x="181" y="373"/>
                </a:moveTo>
                <a:lnTo>
                  <a:pt x="181" y="373"/>
                </a:lnTo>
                <a:lnTo>
                  <a:pt x="180" y="375"/>
                </a:lnTo>
                <a:lnTo>
                  <a:pt x="180" y="375"/>
                </a:lnTo>
                <a:lnTo>
                  <a:pt x="180" y="377"/>
                </a:lnTo>
                <a:lnTo>
                  <a:pt x="181" y="378"/>
                </a:lnTo>
                <a:lnTo>
                  <a:pt x="181" y="378"/>
                </a:lnTo>
                <a:lnTo>
                  <a:pt x="181" y="377"/>
                </a:lnTo>
                <a:lnTo>
                  <a:pt x="181" y="373"/>
                </a:lnTo>
                <a:lnTo>
                  <a:pt x="181" y="373"/>
                </a:lnTo>
                <a:close/>
                <a:moveTo>
                  <a:pt x="35" y="71"/>
                </a:moveTo>
                <a:lnTo>
                  <a:pt x="35" y="71"/>
                </a:lnTo>
                <a:lnTo>
                  <a:pt x="35" y="71"/>
                </a:lnTo>
                <a:lnTo>
                  <a:pt x="35" y="71"/>
                </a:lnTo>
                <a:lnTo>
                  <a:pt x="31" y="75"/>
                </a:lnTo>
                <a:lnTo>
                  <a:pt x="31" y="75"/>
                </a:lnTo>
                <a:lnTo>
                  <a:pt x="35" y="74"/>
                </a:lnTo>
                <a:lnTo>
                  <a:pt x="35" y="74"/>
                </a:lnTo>
                <a:lnTo>
                  <a:pt x="35" y="71"/>
                </a:lnTo>
                <a:lnTo>
                  <a:pt x="35" y="71"/>
                </a:lnTo>
                <a:close/>
                <a:moveTo>
                  <a:pt x="120" y="228"/>
                </a:moveTo>
                <a:lnTo>
                  <a:pt x="120" y="228"/>
                </a:lnTo>
                <a:lnTo>
                  <a:pt x="118" y="233"/>
                </a:lnTo>
                <a:lnTo>
                  <a:pt x="118" y="233"/>
                </a:lnTo>
                <a:lnTo>
                  <a:pt x="120" y="233"/>
                </a:lnTo>
                <a:lnTo>
                  <a:pt x="120" y="233"/>
                </a:lnTo>
                <a:lnTo>
                  <a:pt x="121" y="228"/>
                </a:lnTo>
                <a:lnTo>
                  <a:pt x="121" y="228"/>
                </a:lnTo>
                <a:lnTo>
                  <a:pt x="120" y="228"/>
                </a:lnTo>
                <a:lnTo>
                  <a:pt x="120" y="228"/>
                </a:lnTo>
                <a:close/>
                <a:moveTo>
                  <a:pt x="53" y="26"/>
                </a:moveTo>
                <a:lnTo>
                  <a:pt x="53" y="26"/>
                </a:lnTo>
                <a:lnTo>
                  <a:pt x="44" y="23"/>
                </a:lnTo>
                <a:lnTo>
                  <a:pt x="44" y="23"/>
                </a:lnTo>
                <a:lnTo>
                  <a:pt x="49" y="25"/>
                </a:lnTo>
                <a:lnTo>
                  <a:pt x="53" y="26"/>
                </a:lnTo>
                <a:lnTo>
                  <a:pt x="53" y="26"/>
                </a:lnTo>
                <a:close/>
                <a:moveTo>
                  <a:pt x="195" y="261"/>
                </a:moveTo>
                <a:lnTo>
                  <a:pt x="195" y="261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4" y="261"/>
                </a:lnTo>
                <a:lnTo>
                  <a:pt x="194" y="261"/>
                </a:lnTo>
                <a:lnTo>
                  <a:pt x="195" y="261"/>
                </a:lnTo>
                <a:lnTo>
                  <a:pt x="195" y="261"/>
                </a:lnTo>
                <a:close/>
                <a:moveTo>
                  <a:pt x="222" y="143"/>
                </a:moveTo>
                <a:lnTo>
                  <a:pt x="222" y="143"/>
                </a:lnTo>
                <a:lnTo>
                  <a:pt x="222" y="143"/>
                </a:lnTo>
                <a:lnTo>
                  <a:pt x="222" y="143"/>
                </a:lnTo>
                <a:lnTo>
                  <a:pt x="219" y="148"/>
                </a:lnTo>
                <a:lnTo>
                  <a:pt x="219" y="148"/>
                </a:lnTo>
                <a:lnTo>
                  <a:pt x="221" y="148"/>
                </a:lnTo>
                <a:lnTo>
                  <a:pt x="221" y="148"/>
                </a:lnTo>
                <a:lnTo>
                  <a:pt x="222" y="143"/>
                </a:lnTo>
                <a:lnTo>
                  <a:pt x="222" y="143"/>
                </a:lnTo>
                <a:close/>
                <a:moveTo>
                  <a:pt x="270" y="266"/>
                </a:moveTo>
                <a:lnTo>
                  <a:pt x="270" y="266"/>
                </a:lnTo>
                <a:lnTo>
                  <a:pt x="270" y="266"/>
                </a:lnTo>
                <a:lnTo>
                  <a:pt x="270" y="266"/>
                </a:lnTo>
                <a:lnTo>
                  <a:pt x="266" y="268"/>
                </a:lnTo>
                <a:lnTo>
                  <a:pt x="266" y="268"/>
                </a:lnTo>
                <a:lnTo>
                  <a:pt x="265" y="269"/>
                </a:lnTo>
                <a:lnTo>
                  <a:pt x="265" y="269"/>
                </a:lnTo>
                <a:lnTo>
                  <a:pt x="270" y="266"/>
                </a:lnTo>
                <a:lnTo>
                  <a:pt x="270" y="266"/>
                </a:lnTo>
                <a:close/>
                <a:moveTo>
                  <a:pt x="95" y="37"/>
                </a:moveTo>
                <a:lnTo>
                  <a:pt x="95" y="37"/>
                </a:lnTo>
                <a:lnTo>
                  <a:pt x="95" y="41"/>
                </a:lnTo>
                <a:lnTo>
                  <a:pt x="95" y="41"/>
                </a:lnTo>
                <a:lnTo>
                  <a:pt x="96" y="41"/>
                </a:lnTo>
                <a:lnTo>
                  <a:pt x="96" y="41"/>
                </a:lnTo>
                <a:lnTo>
                  <a:pt x="98" y="39"/>
                </a:lnTo>
                <a:lnTo>
                  <a:pt x="98" y="39"/>
                </a:lnTo>
                <a:lnTo>
                  <a:pt x="95" y="37"/>
                </a:lnTo>
                <a:lnTo>
                  <a:pt x="95" y="37"/>
                </a:lnTo>
                <a:close/>
                <a:moveTo>
                  <a:pt x="279" y="159"/>
                </a:moveTo>
                <a:lnTo>
                  <a:pt x="279" y="159"/>
                </a:lnTo>
                <a:lnTo>
                  <a:pt x="278" y="157"/>
                </a:lnTo>
                <a:lnTo>
                  <a:pt x="278" y="157"/>
                </a:lnTo>
                <a:lnTo>
                  <a:pt x="278" y="159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59"/>
                </a:lnTo>
                <a:lnTo>
                  <a:pt x="279" y="159"/>
                </a:lnTo>
                <a:close/>
                <a:moveTo>
                  <a:pt x="238" y="280"/>
                </a:moveTo>
                <a:lnTo>
                  <a:pt x="238" y="280"/>
                </a:lnTo>
                <a:lnTo>
                  <a:pt x="236" y="280"/>
                </a:lnTo>
                <a:lnTo>
                  <a:pt x="235" y="282"/>
                </a:lnTo>
                <a:lnTo>
                  <a:pt x="235" y="282"/>
                </a:lnTo>
                <a:lnTo>
                  <a:pt x="238" y="282"/>
                </a:lnTo>
                <a:lnTo>
                  <a:pt x="238" y="282"/>
                </a:lnTo>
                <a:lnTo>
                  <a:pt x="238" y="280"/>
                </a:lnTo>
                <a:lnTo>
                  <a:pt x="238" y="280"/>
                </a:lnTo>
                <a:close/>
                <a:moveTo>
                  <a:pt x="72" y="91"/>
                </a:moveTo>
                <a:lnTo>
                  <a:pt x="72" y="91"/>
                </a:lnTo>
                <a:lnTo>
                  <a:pt x="74" y="91"/>
                </a:lnTo>
                <a:lnTo>
                  <a:pt x="74" y="91"/>
                </a:lnTo>
                <a:lnTo>
                  <a:pt x="76" y="88"/>
                </a:lnTo>
                <a:lnTo>
                  <a:pt x="76" y="88"/>
                </a:lnTo>
                <a:lnTo>
                  <a:pt x="74" y="86"/>
                </a:lnTo>
                <a:lnTo>
                  <a:pt x="74" y="86"/>
                </a:lnTo>
                <a:lnTo>
                  <a:pt x="72" y="91"/>
                </a:lnTo>
                <a:lnTo>
                  <a:pt x="72" y="91"/>
                </a:lnTo>
                <a:close/>
                <a:moveTo>
                  <a:pt x="205" y="383"/>
                </a:moveTo>
                <a:lnTo>
                  <a:pt x="205" y="383"/>
                </a:lnTo>
                <a:lnTo>
                  <a:pt x="203" y="378"/>
                </a:lnTo>
                <a:lnTo>
                  <a:pt x="203" y="378"/>
                </a:lnTo>
                <a:lnTo>
                  <a:pt x="203" y="381"/>
                </a:lnTo>
                <a:lnTo>
                  <a:pt x="205" y="383"/>
                </a:lnTo>
                <a:lnTo>
                  <a:pt x="205" y="383"/>
                </a:lnTo>
                <a:close/>
                <a:moveTo>
                  <a:pt x="295" y="222"/>
                </a:moveTo>
                <a:lnTo>
                  <a:pt x="295" y="222"/>
                </a:lnTo>
                <a:lnTo>
                  <a:pt x="293" y="225"/>
                </a:lnTo>
                <a:lnTo>
                  <a:pt x="293" y="225"/>
                </a:lnTo>
                <a:lnTo>
                  <a:pt x="293" y="225"/>
                </a:lnTo>
                <a:lnTo>
                  <a:pt x="293" y="227"/>
                </a:lnTo>
                <a:lnTo>
                  <a:pt x="293" y="227"/>
                </a:lnTo>
                <a:lnTo>
                  <a:pt x="295" y="224"/>
                </a:lnTo>
                <a:lnTo>
                  <a:pt x="295" y="222"/>
                </a:lnTo>
                <a:lnTo>
                  <a:pt x="295" y="222"/>
                </a:lnTo>
                <a:close/>
                <a:moveTo>
                  <a:pt x="219" y="293"/>
                </a:moveTo>
                <a:lnTo>
                  <a:pt x="219" y="293"/>
                </a:lnTo>
                <a:lnTo>
                  <a:pt x="221" y="293"/>
                </a:lnTo>
                <a:lnTo>
                  <a:pt x="221" y="293"/>
                </a:lnTo>
                <a:lnTo>
                  <a:pt x="221" y="290"/>
                </a:lnTo>
                <a:lnTo>
                  <a:pt x="221" y="290"/>
                </a:lnTo>
                <a:lnTo>
                  <a:pt x="219" y="290"/>
                </a:lnTo>
                <a:lnTo>
                  <a:pt x="219" y="290"/>
                </a:lnTo>
                <a:lnTo>
                  <a:pt x="219" y="293"/>
                </a:lnTo>
                <a:lnTo>
                  <a:pt x="219" y="293"/>
                </a:lnTo>
                <a:close/>
                <a:moveTo>
                  <a:pt x="192" y="182"/>
                </a:moveTo>
                <a:lnTo>
                  <a:pt x="192" y="182"/>
                </a:lnTo>
                <a:lnTo>
                  <a:pt x="195" y="181"/>
                </a:lnTo>
                <a:lnTo>
                  <a:pt x="195" y="178"/>
                </a:lnTo>
                <a:lnTo>
                  <a:pt x="195" y="178"/>
                </a:lnTo>
                <a:lnTo>
                  <a:pt x="195" y="179"/>
                </a:lnTo>
                <a:lnTo>
                  <a:pt x="195" y="179"/>
                </a:lnTo>
                <a:lnTo>
                  <a:pt x="192" y="182"/>
                </a:lnTo>
                <a:lnTo>
                  <a:pt x="192" y="182"/>
                </a:lnTo>
                <a:close/>
                <a:moveTo>
                  <a:pt x="238" y="375"/>
                </a:moveTo>
                <a:lnTo>
                  <a:pt x="238" y="375"/>
                </a:lnTo>
                <a:lnTo>
                  <a:pt x="235" y="370"/>
                </a:lnTo>
                <a:lnTo>
                  <a:pt x="235" y="370"/>
                </a:lnTo>
                <a:lnTo>
                  <a:pt x="236" y="375"/>
                </a:lnTo>
                <a:lnTo>
                  <a:pt x="236" y="375"/>
                </a:lnTo>
                <a:lnTo>
                  <a:pt x="238" y="375"/>
                </a:lnTo>
                <a:lnTo>
                  <a:pt x="238" y="375"/>
                </a:lnTo>
                <a:close/>
                <a:moveTo>
                  <a:pt x="118" y="113"/>
                </a:moveTo>
                <a:lnTo>
                  <a:pt x="118" y="113"/>
                </a:lnTo>
                <a:lnTo>
                  <a:pt x="117" y="118"/>
                </a:lnTo>
                <a:lnTo>
                  <a:pt x="117" y="118"/>
                </a:lnTo>
                <a:lnTo>
                  <a:pt x="118" y="116"/>
                </a:lnTo>
                <a:lnTo>
                  <a:pt x="118" y="116"/>
                </a:lnTo>
                <a:lnTo>
                  <a:pt x="118" y="113"/>
                </a:lnTo>
                <a:lnTo>
                  <a:pt x="118" y="113"/>
                </a:lnTo>
                <a:close/>
                <a:moveTo>
                  <a:pt x="169" y="252"/>
                </a:moveTo>
                <a:lnTo>
                  <a:pt x="169" y="252"/>
                </a:lnTo>
                <a:lnTo>
                  <a:pt x="169" y="252"/>
                </a:lnTo>
                <a:lnTo>
                  <a:pt x="169" y="252"/>
                </a:lnTo>
                <a:lnTo>
                  <a:pt x="170" y="249"/>
                </a:lnTo>
                <a:lnTo>
                  <a:pt x="170" y="249"/>
                </a:lnTo>
                <a:lnTo>
                  <a:pt x="169" y="247"/>
                </a:lnTo>
                <a:lnTo>
                  <a:pt x="169" y="247"/>
                </a:lnTo>
                <a:lnTo>
                  <a:pt x="169" y="252"/>
                </a:lnTo>
                <a:lnTo>
                  <a:pt x="169" y="252"/>
                </a:lnTo>
                <a:close/>
                <a:moveTo>
                  <a:pt x="148" y="113"/>
                </a:moveTo>
                <a:lnTo>
                  <a:pt x="148" y="113"/>
                </a:lnTo>
                <a:lnTo>
                  <a:pt x="150" y="113"/>
                </a:lnTo>
                <a:lnTo>
                  <a:pt x="150" y="112"/>
                </a:lnTo>
                <a:lnTo>
                  <a:pt x="150" y="112"/>
                </a:lnTo>
                <a:lnTo>
                  <a:pt x="148" y="110"/>
                </a:lnTo>
                <a:lnTo>
                  <a:pt x="148" y="110"/>
                </a:lnTo>
                <a:lnTo>
                  <a:pt x="148" y="113"/>
                </a:lnTo>
                <a:lnTo>
                  <a:pt x="148" y="113"/>
                </a:lnTo>
                <a:close/>
                <a:moveTo>
                  <a:pt x="281" y="170"/>
                </a:moveTo>
                <a:lnTo>
                  <a:pt x="281" y="170"/>
                </a:lnTo>
                <a:lnTo>
                  <a:pt x="281" y="170"/>
                </a:lnTo>
                <a:lnTo>
                  <a:pt x="281" y="170"/>
                </a:lnTo>
                <a:lnTo>
                  <a:pt x="279" y="165"/>
                </a:lnTo>
                <a:lnTo>
                  <a:pt x="279" y="165"/>
                </a:lnTo>
                <a:lnTo>
                  <a:pt x="278" y="167"/>
                </a:lnTo>
                <a:lnTo>
                  <a:pt x="278" y="167"/>
                </a:lnTo>
                <a:lnTo>
                  <a:pt x="281" y="170"/>
                </a:lnTo>
                <a:lnTo>
                  <a:pt x="281" y="170"/>
                </a:lnTo>
                <a:close/>
                <a:moveTo>
                  <a:pt x="282" y="261"/>
                </a:move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78" y="266"/>
                </a:lnTo>
                <a:lnTo>
                  <a:pt x="278" y="266"/>
                </a:lnTo>
                <a:lnTo>
                  <a:pt x="279" y="266"/>
                </a:lnTo>
                <a:lnTo>
                  <a:pt x="279" y="266"/>
                </a:lnTo>
                <a:lnTo>
                  <a:pt x="282" y="261"/>
                </a:lnTo>
                <a:lnTo>
                  <a:pt x="282" y="261"/>
                </a:lnTo>
                <a:close/>
                <a:moveTo>
                  <a:pt x="124" y="116"/>
                </a:moveTo>
                <a:lnTo>
                  <a:pt x="124" y="116"/>
                </a:lnTo>
                <a:lnTo>
                  <a:pt x="124" y="113"/>
                </a:lnTo>
                <a:lnTo>
                  <a:pt x="124" y="113"/>
                </a:lnTo>
                <a:lnTo>
                  <a:pt x="123" y="116"/>
                </a:lnTo>
                <a:lnTo>
                  <a:pt x="123" y="116"/>
                </a:lnTo>
                <a:lnTo>
                  <a:pt x="124" y="116"/>
                </a:lnTo>
                <a:lnTo>
                  <a:pt x="124" y="116"/>
                </a:lnTo>
                <a:close/>
                <a:moveTo>
                  <a:pt x="189" y="261"/>
                </a:moveTo>
                <a:lnTo>
                  <a:pt x="189" y="261"/>
                </a:lnTo>
                <a:lnTo>
                  <a:pt x="188" y="260"/>
                </a:lnTo>
                <a:lnTo>
                  <a:pt x="188" y="260"/>
                </a:lnTo>
                <a:lnTo>
                  <a:pt x="186" y="263"/>
                </a:lnTo>
                <a:lnTo>
                  <a:pt x="186" y="263"/>
                </a:lnTo>
                <a:lnTo>
                  <a:pt x="188" y="263"/>
                </a:lnTo>
                <a:lnTo>
                  <a:pt x="188" y="263"/>
                </a:lnTo>
                <a:lnTo>
                  <a:pt x="189" y="261"/>
                </a:lnTo>
                <a:lnTo>
                  <a:pt x="189" y="261"/>
                </a:lnTo>
                <a:close/>
                <a:moveTo>
                  <a:pt x="180" y="220"/>
                </a:moveTo>
                <a:lnTo>
                  <a:pt x="180" y="220"/>
                </a:lnTo>
                <a:lnTo>
                  <a:pt x="180" y="216"/>
                </a:lnTo>
                <a:lnTo>
                  <a:pt x="180" y="216"/>
                </a:lnTo>
                <a:lnTo>
                  <a:pt x="178" y="219"/>
                </a:lnTo>
                <a:lnTo>
                  <a:pt x="180" y="220"/>
                </a:lnTo>
                <a:lnTo>
                  <a:pt x="180" y="220"/>
                </a:lnTo>
                <a:close/>
                <a:moveTo>
                  <a:pt x="254" y="151"/>
                </a:moveTo>
                <a:lnTo>
                  <a:pt x="254" y="151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4" y="151"/>
                </a:lnTo>
                <a:lnTo>
                  <a:pt x="254" y="151"/>
                </a:lnTo>
                <a:close/>
                <a:moveTo>
                  <a:pt x="79" y="34"/>
                </a:moveTo>
                <a:lnTo>
                  <a:pt x="79" y="34"/>
                </a:lnTo>
                <a:lnTo>
                  <a:pt x="79" y="37"/>
                </a:lnTo>
                <a:lnTo>
                  <a:pt x="79" y="37"/>
                </a:lnTo>
                <a:lnTo>
                  <a:pt x="80" y="36"/>
                </a:lnTo>
                <a:lnTo>
                  <a:pt x="82" y="34"/>
                </a:lnTo>
                <a:lnTo>
                  <a:pt x="82" y="34"/>
                </a:lnTo>
                <a:lnTo>
                  <a:pt x="80" y="34"/>
                </a:lnTo>
                <a:lnTo>
                  <a:pt x="80" y="34"/>
                </a:lnTo>
                <a:lnTo>
                  <a:pt x="79" y="34"/>
                </a:lnTo>
                <a:lnTo>
                  <a:pt x="79" y="34"/>
                </a:lnTo>
                <a:close/>
                <a:moveTo>
                  <a:pt x="50" y="41"/>
                </a:moveTo>
                <a:lnTo>
                  <a:pt x="50" y="41"/>
                </a:lnTo>
                <a:lnTo>
                  <a:pt x="47" y="41"/>
                </a:lnTo>
                <a:lnTo>
                  <a:pt x="47" y="42"/>
                </a:lnTo>
                <a:lnTo>
                  <a:pt x="47" y="42"/>
                </a:lnTo>
                <a:lnTo>
                  <a:pt x="49" y="42"/>
                </a:lnTo>
                <a:lnTo>
                  <a:pt x="50" y="41"/>
                </a:lnTo>
                <a:lnTo>
                  <a:pt x="50" y="41"/>
                </a:lnTo>
                <a:close/>
                <a:moveTo>
                  <a:pt x="175" y="227"/>
                </a:moveTo>
                <a:lnTo>
                  <a:pt x="175" y="227"/>
                </a:lnTo>
                <a:lnTo>
                  <a:pt x="175" y="228"/>
                </a:lnTo>
                <a:lnTo>
                  <a:pt x="175" y="230"/>
                </a:lnTo>
                <a:lnTo>
                  <a:pt x="175" y="230"/>
                </a:lnTo>
                <a:lnTo>
                  <a:pt x="177" y="230"/>
                </a:lnTo>
                <a:lnTo>
                  <a:pt x="177" y="230"/>
                </a:lnTo>
                <a:lnTo>
                  <a:pt x="175" y="227"/>
                </a:lnTo>
                <a:lnTo>
                  <a:pt x="175" y="227"/>
                </a:lnTo>
                <a:close/>
                <a:moveTo>
                  <a:pt x="216" y="291"/>
                </a:moveTo>
                <a:lnTo>
                  <a:pt x="216" y="291"/>
                </a:lnTo>
                <a:lnTo>
                  <a:pt x="216" y="290"/>
                </a:lnTo>
                <a:lnTo>
                  <a:pt x="216" y="290"/>
                </a:lnTo>
                <a:lnTo>
                  <a:pt x="214" y="290"/>
                </a:lnTo>
                <a:lnTo>
                  <a:pt x="214" y="290"/>
                </a:lnTo>
                <a:lnTo>
                  <a:pt x="214" y="291"/>
                </a:lnTo>
                <a:lnTo>
                  <a:pt x="214" y="291"/>
                </a:lnTo>
                <a:lnTo>
                  <a:pt x="216" y="291"/>
                </a:lnTo>
                <a:lnTo>
                  <a:pt x="216" y="291"/>
                </a:lnTo>
                <a:close/>
                <a:moveTo>
                  <a:pt x="189" y="189"/>
                </a:moveTo>
                <a:lnTo>
                  <a:pt x="189" y="189"/>
                </a:lnTo>
                <a:lnTo>
                  <a:pt x="189" y="189"/>
                </a:lnTo>
                <a:lnTo>
                  <a:pt x="189" y="189"/>
                </a:lnTo>
                <a:lnTo>
                  <a:pt x="192" y="186"/>
                </a:lnTo>
                <a:lnTo>
                  <a:pt x="192" y="186"/>
                </a:lnTo>
                <a:lnTo>
                  <a:pt x="191" y="187"/>
                </a:lnTo>
                <a:lnTo>
                  <a:pt x="191" y="187"/>
                </a:lnTo>
                <a:lnTo>
                  <a:pt x="189" y="189"/>
                </a:lnTo>
                <a:lnTo>
                  <a:pt x="189" y="189"/>
                </a:lnTo>
                <a:close/>
                <a:moveTo>
                  <a:pt x="91" y="110"/>
                </a:moveTo>
                <a:lnTo>
                  <a:pt x="91" y="110"/>
                </a:lnTo>
                <a:lnTo>
                  <a:pt x="91" y="110"/>
                </a:lnTo>
                <a:lnTo>
                  <a:pt x="91" y="110"/>
                </a:lnTo>
                <a:lnTo>
                  <a:pt x="93" y="108"/>
                </a:lnTo>
                <a:lnTo>
                  <a:pt x="93" y="108"/>
                </a:lnTo>
                <a:lnTo>
                  <a:pt x="91" y="107"/>
                </a:lnTo>
                <a:lnTo>
                  <a:pt x="91" y="107"/>
                </a:lnTo>
                <a:lnTo>
                  <a:pt x="91" y="110"/>
                </a:lnTo>
                <a:lnTo>
                  <a:pt x="91" y="110"/>
                </a:lnTo>
                <a:close/>
                <a:moveTo>
                  <a:pt x="225" y="320"/>
                </a:moveTo>
                <a:lnTo>
                  <a:pt x="225" y="320"/>
                </a:lnTo>
                <a:lnTo>
                  <a:pt x="224" y="318"/>
                </a:lnTo>
                <a:lnTo>
                  <a:pt x="224" y="318"/>
                </a:lnTo>
                <a:lnTo>
                  <a:pt x="222" y="323"/>
                </a:lnTo>
                <a:lnTo>
                  <a:pt x="222" y="323"/>
                </a:lnTo>
                <a:lnTo>
                  <a:pt x="225" y="320"/>
                </a:lnTo>
                <a:lnTo>
                  <a:pt x="225" y="320"/>
                </a:lnTo>
                <a:close/>
                <a:moveTo>
                  <a:pt x="186" y="149"/>
                </a:moveTo>
                <a:lnTo>
                  <a:pt x="186" y="149"/>
                </a:lnTo>
                <a:lnTo>
                  <a:pt x="184" y="143"/>
                </a:lnTo>
                <a:lnTo>
                  <a:pt x="184" y="143"/>
                </a:lnTo>
                <a:lnTo>
                  <a:pt x="184" y="146"/>
                </a:lnTo>
                <a:lnTo>
                  <a:pt x="184" y="146"/>
                </a:lnTo>
                <a:lnTo>
                  <a:pt x="186" y="149"/>
                </a:lnTo>
                <a:lnTo>
                  <a:pt x="186" y="149"/>
                </a:lnTo>
                <a:close/>
                <a:moveTo>
                  <a:pt x="79" y="50"/>
                </a:moveTo>
                <a:lnTo>
                  <a:pt x="79" y="50"/>
                </a:lnTo>
                <a:lnTo>
                  <a:pt x="74" y="50"/>
                </a:lnTo>
                <a:lnTo>
                  <a:pt x="74" y="50"/>
                </a:lnTo>
                <a:lnTo>
                  <a:pt x="79" y="52"/>
                </a:lnTo>
                <a:lnTo>
                  <a:pt x="79" y="52"/>
                </a:lnTo>
                <a:lnTo>
                  <a:pt x="79" y="50"/>
                </a:lnTo>
                <a:lnTo>
                  <a:pt x="79" y="50"/>
                </a:lnTo>
                <a:close/>
                <a:moveTo>
                  <a:pt x="20" y="17"/>
                </a:moveTo>
                <a:lnTo>
                  <a:pt x="20" y="17"/>
                </a:lnTo>
                <a:lnTo>
                  <a:pt x="19" y="17"/>
                </a:lnTo>
                <a:lnTo>
                  <a:pt x="19" y="17"/>
                </a:lnTo>
                <a:lnTo>
                  <a:pt x="17" y="17"/>
                </a:lnTo>
                <a:lnTo>
                  <a:pt x="17" y="18"/>
                </a:lnTo>
                <a:lnTo>
                  <a:pt x="17" y="18"/>
                </a:lnTo>
                <a:lnTo>
                  <a:pt x="19" y="18"/>
                </a:lnTo>
                <a:lnTo>
                  <a:pt x="20" y="17"/>
                </a:lnTo>
                <a:lnTo>
                  <a:pt x="20" y="17"/>
                </a:lnTo>
                <a:close/>
                <a:moveTo>
                  <a:pt x="181" y="362"/>
                </a:moveTo>
                <a:lnTo>
                  <a:pt x="181" y="362"/>
                </a:lnTo>
                <a:lnTo>
                  <a:pt x="180" y="362"/>
                </a:lnTo>
                <a:lnTo>
                  <a:pt x="180" y="362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1" y="362"/>
                </a:lnTo>
                <a:lnTo>
                  <a:pt x="181" y="362"/>
                </a:lnTo>
                <a:close/>
                <a:moveTo>
                  <a:pt x="216" y="383"/>
                </a:moveTo>
                <a:lnTo>
                  <a:pt x="216" y="383"/>
                </a:lnTo>
                <a:lnTo>
                  <a:pt x="218" y="383"/>
                </a:lnTo>
                <a:lnTo>
                  <a:pt x="218" y="383"/>
                </a:lnTo>
                <a:lnTo>
                  <a:pt x="218" y="381"/>
                </a:lnTo>
                <a:lnTo>
                  <a:pt x="216" y="380"/>
                </a:lnTo>
                <a:lnTo>
                  <a:pt x="216" y="380"/>
                </a:lnTo>
                <a:lnTo>
                  <a:pt x="216" y="383"/>
                </a:lnTo>
                <a:lnTo>
                  <a:pt x="216" y="383"/>
                </a:lnTo>
                <a:close/>
                <a:moveTo>
                  <a:pt x="188" y="145"/>
                </a:moveTo>
                <a:lnTo>
                  <a:pt x="188" y="145"/>
                </a:lnTo>
                <a:lnTo>
                  <a:pt x="189" y="140"/>
                </a:lnTo>
                <a:lnTo>
                  <a:pt x="189" y="140"/>
                </a:lnTo>
                <a:lnTo>
                  <a:pt x="188" y="141"/>
                </a:lnTo>
                <a:lnTo>
                  <a:pt x="188" y="141"/>
                </a:lnTo>
                <a:lnTo>
                  <a:pt x="188" y="145"/>
                </a:lnTo>
                <a:lnTo>
                  <a:pt x="188" y="145"/>
                </a:lnTo>
                <a:close/>
                <a:moveTo>
                  <a:pt x="74" y="45"/>
                </a:moveTo>
                <a:lnTo>
                  <a:pt x="74" y="45"/>
                </a:lnTo>
                <a:lnTo>
                  <a:pt x="72" y="45"/>
                </a:lnTo>
                <a:lnTo>
                  <a:pt x="71" y="47"/>
                </a:lnTo>
                <a:lnTo>
                  <a:pt x="71" y="47"/>
                </a:lnTo>
                <a:lnTo>
                  <a:pt x="72" y="47"/>
                </a:lnTo>
                <a:lnTo>
                  <a:pt x="72" y="47"/>
                </a:lnTo>
                <a:lnTo>
                  <a:pt x="74" y="45"/>
                </a:lnTo>
                <a:lnTo>
                  <a:pt x="74" y="45"/>
                </a:lnTo>
                <a:close/>
                <a:moveTo>
                  <a:pt x="233" y="329"/>
                </a:moveTo>
                <a:lnTo>
                  <a:pt x="233" y="329"/>
                </a:lnTo>
                <a:lnTo>
                  <a:pt x="232" y="329"/>
                </a:lnTo>
                <a:lnTo>
                  <a:pt x="232" y="329"/>
                </a:lnTo>
                <a:lnTo>
                  <a:pt x="230" y="331"/>
                </a:lnTo>
                <a:lnTo>
                  <a:pt x="230" y="331"/>
                </a:lnTo>
                <a:lnTo>
                  <a:pt x="230" y="332"/>
                </a:lnTo>
                <a:lnTo>
                  <a:pt x="230" y="332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close/>
                <a:moveTo>
                  <a:pt x="191" y="162"/>
                </a:moveTo>
                <a:lnTo>
                  <a:pt x="191" y="162"/>
                </a:lnTo>
                <a:lnTo>
                  <a:pt x="194" y="160"/>
                </a:lnTo>
                <a:lnTo>
                  <a:pt x="195" y="159"/>
                </a:lnTo>
                <a:lnTo>
                  <a:pt x="195" y="159"/>
                </a:lnTo>
                <a:lnTo>
                  <a:pt x="192" y="159"/>
                </a:lnTo>
                <a:lnTo>
                  <a:pt x="191" y="162"/>
                </a:lnTo>
                <a:lnTo>
                  <a:pt x="191" y="162"/>
                </a:lnTo>
                <a:close/>
                <a:moveTo>
                  <a:pt x="93" y="212"/>
                </a:moveTo>
                <a:lnTo>
                  <a:pt x="93" y="212"/>
                </a:lnTo>
                <a:lnTo>
                  <a:pt x="93" y="216"/>
                </a:lnTo>
                <a:lnTo>
                  <a:pt x="93" y="216"/>
                </a:lnTo>
                <a:lnTo>
                  <a:pt x="95" y="212"/>
                </a:lnTo>
                <a:lnTo>
                  <a:pt x="95" y="212"/>
                </a:lnTo>
                <a:lnTo>
                  <a:pt x="93" y="212"/>
                </a:lnTo>
                <a:lnTo>
                  <a:pt x="93" y="212"/>
                </a:lnTo>
                <a:close/>
                <a:moveTo>
                  <a:pt x="27" y="18"/>
                </a:moveTo>
                <a:lnTo>
                  <a:pt x="27" y="18"/>
                </a:lnTo>
                <a:lnTo>
                  <a:pt x="27" y="18"/>
                </a:lnTo>
                <a:lnTo>
                  <a:pt x="27" y="18"/>
                </a:lnTo>
                <a:lnTo>
                  <a:pt x="27" y="20"/>
                </a:lnTo>
                <a:lnTo>
                  <a:pt x="27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27" y="18"/>
                </a:lnTo>
                <a:lnTo>
                  <a:pt x="27" y="18"/>
                </a:lnTo>
                <a:close/>
                <a:moveTo>
                  <a:pt x="183" y="187"/>
                </a:moveTo>
                <a:lnTo>
                  <a:pt x="183" y="187"/>
                </a:lnTo>
                <a:lnTo>
                  <a:pt x="181" y="190"/>
                </a:lnTo>
                <a:lnTo>
                  <a:pt x="180" y="194"/>
                </a:lnTo>
                <a:lnTo>
                  <a:pt x="180" y="194"/>
                </a:lnTo>
                <a:lnTo>
                  <a:pt x="181" y="189"/>
                </a:lnTo>
                <a:lnTo>
                  <a:pt x="181" y="189"/>
                </a:lnTo>
                <a:lnTo>
                  <a:pt x="183" y="187"/>
                </a:lnTo>
                <a:lnTo>
                  <a:pt x="183" y="187"/>
                </a:lnTo>
                <a:close/>
                <a:moveTo>
                  <a:pt x="203" y="258"/>
                </a:moveTo>
                <a:lnTo>
                  <a:pt x="203" y="258"/>
                </a:lnTo>
                <a:lnTo>
                  <a:pt x="203" y="258"/>
                </a:lnTo>
                <a:lnTo>
                  <a:pt x="203" y="258"/>
                </a:lnTo>
                <a:lnTo>
                  <a:pt x="199" y="257"/>
                </a:lnTo>
                <a:lnTo>
                  <a:pt x="199" y="257"/>
                </a:lnTo>
                <a:lnTo>
                  <a:pt x="200" y="257"/>
                </a:lnTo>
                <a:lnTo>
                  <a:pt x="203" y="258"/>
                </a:lnTo>
                <a:lnTo>
                  <a:pt x="203" y="258"/>
                </a:lnTo>
                <a:close/>
                <a:moveTo>
                  <a:pt x="88" y="208"/>
                </a:moveTo>
                <a:lnTo>
                  <a:pt x="88" y="208"/>
                </a:lnTo>
                <a:lnTo>
                  <a:pt x="88" y="209"/>
                </a:lnTo>
                <a:lnTo>
                  <a:pt x="88" y="209"/>
                </a:lnTo>
                <a:lnTo>
                  <a:pt x="91" y="208"/>
                </a:lnTo>
                <a:lnTo>
                  <a:pt x="91" y="206"/>
                </a:lnTo>
                <a:lnTo>
                  <a:pt x="91" y="206"/>
                </a:lnTo>
                <a:lnTo>
                  <a:pt x="88" y="208"/>
                </a:lnTo>
                <a:lnTo>
                  <a:pt x="88" y="208"/>
                </a:lnTo>
                <a:close/>
                <a:moveTo>
                  <a:pt x="192" y="195"/>
                </a:moveTo>
                <a:lnTo>
                  <a:pt x="192" y="195"/>
                </a:lnTo>
                <a:lnTo>
                  <a:pt x="195" y="194"/>
                </a:lnTo>
                <a:lnTo>
                  <a:pt x="194" y="192"/>
                </a:lnTo>
                <a:lnTo>
                  <a:pt x="194" y="192"/>
                </a:lnTo>
                <a:lnTo>
                  <a:pt x="192" y="195"/>
                </a:lnTo>
                <a:lnTo>
                  <a:pt x="192" y="195"/>
                </a:lnTo>
                <a:close/>
                <a:moveTo>
                  <a:pt x="82" y="146"/>
                </a:moveTo>
                <a:lnTo>
                  <a:pt x="82" y="146"/>
                </a:lnTo>
                <a:lnTo>
                  <a:pt x="85" y="143"/>
                </a:lnTo>
                <a:lnTo>
                  <a:pt x="85" y="143"/>
                </a:lnTo>
                <a:lnTo>
                  <a:pt x="83" y="143"/>
                </a:lnTo>
                <a:lnTo>
                  <a:pt x="83" y="143"/>
                </a:lnTo>
                <a:lnTo>
                  <a:pt x="82" y="145"/>
                </a:lnTo>
                <a:lnTo>
                  <a:pt x="82" y="145"/>
                </a:lnTo>
                <a:lnTo>
                  <a:pt x="82" y="146"/>
                </a:lnTo>
                <a:lnTo>
                  <a:pt x="82" y="146"/>
                </a:lnTo>
                <a:close/>
                <a:moveTo>
                  <a:pt x="145" y="110"/>
                </a:moveTo>
                <a:lnTo>
                  <a:pt x="145" y="110"/>
                </a:lnTo>
                <a:lnTo>
                  <a:pt x="143" y="110"/>
                </a:lnTo>
                <a:lnTo>
                  <a:pt x="142" y="112"/>
                </a:lnTo>
                <a:lnTo>
                  <a:pt x="142" y="112"/>
                </a:lnTo>
                <a:lnTo>
                  <a:pt x="145" y="112"/>
                </a:lnTo>
                <a:lnTo>
                  <a:pt x="145" y="112"/>
                </a:lnTo>
                <a:lnTo>
                  <a:pt x="145" y="110"/>
                </a:lnTo>
                <a:lnTo>
                  <a:pt x="145" y="110"/>
                </a:lnTo>
                <a:close/>
                <a:moveTo>
                  <a:pt x="87" y="170"/>
                </a:moveTo>
                <a:lnTo>
                  <a:pt x="87" y="170"/>
                </a:lnTo>
                <a:lnTo>
                  <a:pt x="87" y="170"/>
                </a:lnTo>
                <a:lnTo>
                  <a:pt x="87" y="170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0"/>
                </a:lnTo>
                <a:lnTo>
                  <a:pt x="87" y="170"/>
                </a:lnTo>
                <a:close/>
                <a:moveTo>
                  <a:pt x="98" y="222"/>
                </a:moveTo>
                <a:lnTo>
                  <a:pt x="98" y="222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8" y="220"/>
                </a:lnTo>
                <a:lnTo>
                  <a:pt x="98" y="220"/>
                </a:lnTo>
                <a:lnTo>
                  <a:pt x="98" y="222"/>
                </a:lnTo>
                <a:lnTo>
                  <a:pt x="98" y="222"/>
                </a:lnTo>
                <a:close/>
                <a:moveTo>
                  <a:pt x="106" y="216"/>
                </a:moveTo>
                <a:lnTo>
                  <a:pt x="106" y="216"/>
                </a:lnTo>
                <a:lnTo>
                  <a:pt x="109" y="217"/>
                </a:lnTo>
                <a:lnTo>
                  <a:pt x="109" y="217"/>
                </a:lnTo>
                <a:lnTo>
                  <a:pt x="107" y="216"/>
                </a:lnTo>
                <a:lnTo>
                  <a:pt x="106" y="216"/>
                </a:lnTo>
                <a:lnTo>
                  <a:pt x="106" y="216"/>
                </a:lnTo>
                <a:close/>
                <a:moveTo>
                  <a:pt x="180" y="238"/>
                </a:moveTo>
                <a:lnTo>
                  <a:pt x="180" y="238"/>
                </a:lnTo>
                <a:lnTo>
                  <a:pt x="180" y="236"/>
                </a:lnTo>
                <a:lnTo>
                  <a:pt x="180" y="236"/>
                </a:lnTo>
                <a:lnTo>
                  <a:pt x="178" y="236"/>
                </a:lnTo>
                <a:lnTo>
                  <a:pt x="178" y="236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close/>
                <a:moveTo>
                  <a:pt x="106" y="42"/>
                </a:moveTo>
                <a:lnTo>
                  <a:pt x="106" y="42"/>
                </a:lnTo>
                <a:lnTo>
                  <a:pt x="107" y="42"/>
                </a:lnTo>
                <a:lnTo>
                  <a:pt x="107" y="42"/>
                </a:lnTo>
                <a:lnTo>
                  <a:pt x="107" y="41"/>
                </a:lnTo>
                <a:lnTo>
                  <a:pt x="107" y="41"/>
                </a:lnTo>
                <a:lnTo>
                  <a:pt x="107" y="41"/>
                </a:lnTo>
                <a:lnTo>
                  <a:pt x="106" y="42"/>
                </a:lnTo>
                <a:lnTo>
                  <a:pt x="106" y="42"/>
                </a:lnTo>
                <a:close/>
                <a:moveTo>
                  <a:pt x="178" y="250"/>
                </a:moveTo>
                <a:lnTo>
                  <a:pt x="178" y="250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78" y="249"/>
                </a:lnTo>
                <a:lnTo>
                  <a:pt x="178" y="249"/>
                </a:lnTo>
                <a:lnTo>
                  <a:pt x="178" y="250"/>
                </a:lnTo>
                <a:lnTo>
                  <a:pt x="178" y="250"/>
                </a:lnTo>
                <a:close/>
                <a:moveTo>
                  <a:pt x="246" y="440"/>
                </a:moveTo>
                <a:lnTo>
                  <a:pt x="246" y="440"/>
                </a:lnTo>
                <a:lnTo>
                  <a:pt x="246" y="440"/>
                </a:lnTo>
                <a:lnTo>
                  <a:pt x="246" y="440"/>
                </a:lnTo>
                <a:lnTo>
                  <a:pt x="252" y="440"/>
                </a:lnTo>
                <a:lnTo>
                  <a:pt x="252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46" y="440"/>
                </a:lnTo>
                <a:lnTo>
                  <a:pt x="246" y="440"/>
                </a:lnTo>
                <a:close/>
                <a:moveTo>
                  <a:pt x="230" y="435"/>
                </a:moveTo>
                <a:lnTo>
                  <a:pt x="230" y="435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0" y="433"/>
                </a:lnTo>
                <a:lnTo>
                  <a:pt x="230" y="435"/>
                </a:lnTo>
                <a:lnTo>
                  <a:pt x="230" y="435"/>
                </a:lnTo>
                <a:close/>
                <a:moveTo>
                  <a:pt x="61" y="63"/>
                </a:moveTo>
                <a:lnTo>
                  <a:pt x="61" y="63"/>
                </a:lnTo>
                <a:lnTo>
                  <a:pt x="61" y="63"/>
                </a:lnTo>
                <a:lnTo>
                  <a:pt x="61" y="63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1" y="63"/>
                </a:lnTo>
                <a:lnTo>
                  <a:pt x="61" y="63"/>
                </a:lnTo>
                <a:close/>
                <a:moveTo>
                  <a:pt x="14" y="26"/>
                </a:moveTo>
                <a:lnTo>
                  <a:pt x="14" y="26"/>
                </a:lnTo>
                <a:lnTo>
                  <a:pt x="14" y="31"/>
                </a:lnTo>
                <a:lnTo>
                  <a:pt x="14" y="31"/>
                </a:lnTo>
                <a:lnTo>
                  <a:pt x="14" y="28"/>
                </a:lnTo>
                <a:lnTo>
                  <a:pt x="14" y="26"/>
                </a:lnTo>
                <a:lnTo>
                  <a:pt x="14" y="26"/>
                </a:lnTo>
                <a:close/>
                <a:moveTo>
                  <a:pt x="156" y="115"/>
                </a:moveTo>
                <a:lnTo>
                  <a:pt x="156" y="115"/>
                </a:lnTo>
                <a:lnTo>
                  <a:pt x="156" y="115"/>
                </a:lnTo>
                <a:lnTo>
                  <a:pt x="156" y="115"/>
                </a:lnTo>
                <a:lnTo>
                  <a:pt x="158" y="113"/>
                </a:lnTo>
                <a:lnTo>
                  <a:pt x="158" y="113"/>
                </a:lnTo>
                <a:lnTo>
                  <a:pt x="156" y="113"/>
                </a:lnTo>
                <a:lnTo>
                  <a:pt x="156" y="113"/>
                </a:lnTo>
                <a:lnTo>
                  <a:pt x="156" y="115"/>
                </a:lnTo>
                <a:lnTo>
                  <a:pt x="156" y="115"/>
                </a:lnTo>
                <a:close/>
                <a:moveTo>
                  <a:pt x="162" y="173"/>
                </a:moveTo>
                <a:lnTo>
                  <a:pt x="162" y="173"/>
                </a:lnTo>
                <a:lnTo>
                  <a:pt x="164" y="171"/>
                </a:lnTo>
                <a:lnTo>
                  <a:pt x="162" y="170"/>
                </a:lnTo>
                <a:lnTo>
                  <a:pt x="162" y="170"/>
                </a:lnTo>
                <a:lnTo>
                  <a:pt x="162" y="173"/>
                </a:lnTo>
                <a:lnTo>
                  <a:pt x="162" y="173"/>
                </a:lnTo>
                <a:close/>
                <a:moveTo>
                  <a:pt x="110" y="118"/>
                </a:moveTo>
                <a:lnTo>
                  <a:pt x="110" y="118"/>
                </a:lnTo>
                <a:lnTo>
                  <a:pt x="112" y="118"/>
                </a:lnTo>
                <a:lnTo>
                  <a:pt x="112" y="118"/>
                </a:lnTo>
                <a:lnTo>
                  <a:pt x="110" y="115"/>
                </a:lnTo>
                <a:lnTo>
                  <a:pt x="110" y="115"/>
                </a:lnTo>
                <a:lnTo>
                  <a:pt x="110" y="118"/>
                </a:lnTo>
                <a:lnTo>
                  <a:pt x="110" y="118"/>
                </a:lnTo>
                <a:close/>
                <a:moveTo>
                  <a:pt x="259" y="272"/>
                </a:moveTo>
                <a:lnTo>
                  <a:pt x="259" y="272"/>
                </a:lnTo>
                <a:lnTo>
                  <a:pt x="262" y="272"/>
                </a:lnTo>
                <a:lnTo>
                  <a:pt x="262" y="271"/>
                </a:lnTo>
                <a:lnTo>
                  <a:pt x="262" y="271"/>
                </a:lnTo>
                <a:lnTo>
                  <a:pt x="260" y="271"/>
                </a:lnTo>
                <a:lnTo>
                  <a:pt x="259" y="272"/>
                </a:lnTo>
                <a:lnTo>
                  <a:pt x="259" y="272"/>
                </a:lnTo>
                <a:close/>
                <a:moveTo>
                  <a:pt x="194" y="265"/>
                </a:moveTo>
                <a:lnTo>
                  <a:pt x="194" y="265"/>
                </a:lnTo>
                <a:lnTo>
                  <a:pt x="192" y="265"/>
                </a:lnTo>
                <a:lnTo>
                  <a:pt x="192" y="265"/>
                </a:lnTo>
                <a:lnTo>
                  <a:pt x="191" y="265"/>
                </a:lnTo>
                <a:lnTo>
                  <a:pt x="191" y="265"/>
                </a:lnTo>
                <a:lnTo>
                  <a:pt x="194" y="266"/>
                </a:lnTo>
                <a:lnTo>
                  <a:pt x="194" y="266"/>
                </a:lnTo>
                <a:lnTo>
                  <a:pt x="194" y="265"/>
                </a:lnTo>
                <a:lnTo>
                  <a:pt x="194" y="265"/>
                </a:lnTo>
                <a:close/>
                <a:moveTo>
                  <a:pt x="199" y="178"/>
                </a:moveTo>
                <a:lnTo>
                  <a:pt x="199" y="178"/>
                </a:lnTo>
                <a:lnTo>
                  <a:pt x="200" y="178"/>
                </a:lnTo>
                <a:lnTo>
                  <a:pt x="200" y="175"/>
                </a:lnTo>
                <a:lnTo>
                  <a:pt x="200" y="175"/>
                </a:lnTo>
                <a:lnTo>
                  <a:pt x="199" y="178"/>
                </a:lnTo>
                <a:lnTo>
                  <a:pt x="199" y="178"/>
                </a:lnTo>
                <a:close/>
                <a:moveTo>
                  <a:pt x="236" y="331"/>
                </a:moveTo>
                <a:lnTo>
                  <a:pt x="236" y="331"/>
                </a:lnTo>
                <a:lnTo>
                  <a:pt x="238" y="334"/>
                </a:lnTo>
                <a:lnTo>
                  <a:pt x="238" y="334"/>
                </a:lnTo>
                <a:lnTo>
                  <a:pt x="238" y="331"/>
                </a:lnTo>
                <a:lnTo>
                  <a:pt x="238" y="331"/>
                </a:lnTo>
                <a:lnTo>
                  <a:pt x="236" y="331"/>
                </a:lnTo>
                <a:lnTo>
                  <a:pt x="236" y="331"/>
                </a:lnTo>
                <a:close/>
                <a:moveTo>
                  <a:pt x="270" y="370"/>
                </a:moveTo>
                <a:lnTo>
                  <a:pt x="270" y="370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0"/>
                </a:lnTo>
                <a:lnTo>
                  <a:pt x="271" y="370"/>
                </a:lnTo>
                <a:lnTo>
                  <a:pt x="270" y="370"/>
                </a:lnTo>
                <a:lnTo>
                  <a:pt x="270" y="370"/>
                </a:lnTo>
                <a:close/>
                <a:moveTo>
                  <a:pt x="240" y="353"/>
                </a:moveTo>
                <a:lnTo>
                  <a:pt x="240" y="353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38" y="353"/>
                </a:lnTo>
                <a:lnTo>
                  <a:pt x="238" y="353"/>
                </a:lnTo>
                <a:lnTo>
                  <a:pt x="240" y="353"/>
                </a:lnTo>
                <a:lnTo>
                  <a:pt x="240" y="353"/>
                </a:lnTo>
                <a:close/>
                <a:moveTo>
                  <a:pt x="240" y="296"/>
                </a:moveTo>
                <a:lnTo>
                  <a:pt x="240" y="296"/>
                </a:lnTo>
                <a:lnTo>
                  <a:pt x="240" y="296"/>
                </a:lnTo>
                <a:lnTo>
                  <a:pt x="240" y="296"/>
                </a:lnTo>
                <a:lnTo>
                  <a:pt x="240" y="293"/>
                </a:lnTo>
                <a:lnTo>
                  <a:pt x="240" y="293"/>
                </a:lnTo>
                <a:lnTo>
                  <a:pt x="240" y="294"/>
                </a:lnTo>
                <a:lnTo>
                  <a:pt x="240" y="294"/>
                </a:lnTo>
                <a:lnTo>
                  <a:pt x="240" y="296"/>
                </a:lnTo>
                <a:lnTo>
                  <a:pt x="240" y="296"/>
                </a:lnTo>
                <a:close/>
                <a:moveTo>
                  <a:pt x="68" y="74"/>
                </a:moveTo>
                <a:lnTo>
                  <a:pt x="68" y="74"/>
                </a:lnTo>
                <a:lnTo>
                  <a:pt x="68" y="75"/>
                </a:lnTo>
                <a:lnTo>
                  <a:pt x="69" y="77"/>
                </a:lnTo>
                <a:lnTo>
                  <a:pt x="69" y="77"/>
                </a:lnTo>
                <a:lnTo>
                  <a:pt x="69" y="75"/>
                </a:lnTo>
                <a:lnTo>
                  <a:pt x="68" y="74"/>
                </a:lnTo>
                <a:lnTo>
                  <a:pt x="68" y="74"/>
                </a:lnTo>
                <a:close/>
                <a:moveTo>
                  <a:pt x="219" y="143"/>
                </a:moveTo>
                <a:lnTo>
                  <a:pt x="219" y="143"/>
                </a:lnTo>
                <a:lnTo>
                  <a:pt x="216" y="143"/>
                </a:lnTo>
                <a:lnTo>
                  <a:pt x="216" y="143"/>
                </a:lnTo>
                <a:lnTo>
                  <a:pt x="216" y="146"/>
                </a:lnTo>
                <a:lnTo>
                  <a:pt x="216" y="146"/>
                </a:lnTo>
                <a:lnTo>
                  <a:pt x="219" y="143"/>
                </a:lnTo>
                <a:lnTo>
                  <a:pt x="219" y="143"/>
                </a:lnTo>
                <a:close/>
                <a:moveTo>
                  <a:pt x="148" y="227"/>
                </a:moveTo>
                <a:lnTo>
                  <a:pt x="148" y="227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5" y="227"/>
                </a:lnTo>
                <a:lnTo>
                  <a:pt x="145" y="227"/>
                </a:lnTo>
                <a:lnTo>
                  <a:pt x="148" y="227"/>
                </a:lnTo>
                <a:lnTo>
                  <a:pt x="148" y="227"/>
                </a:lnTo>
                <a:close/>
                <a:moveTo>
                  <a:pt x="243" y="140"/>
                </a:moveTo>
                <a:lnTo>
                  <a:pt x="243" y="140"/>
                </a:lnTo>
                <a:lnTo>
                  <a:pt x="241" y="140"/>
                </a:lnTo>
                <a:lnTo>
                  <a:pt x="241" y="141"/>
                </a:lnTo>
                <a:lnTo>
                  <a:pt x="241" y="141"/>
                </a:lnTo>
                <a:lnTo>
                  <a:pt x="243" y="140"/>
                </a:lnTo>
                <a:lnTo>
                  <a:pt x="243" y="140"/>
                </a:lnTo>
                <a:close/>
                <a:moveTo>
                  <a:pt x="243" y="263"/>
                </a:moveTo>
                <a:lnTo>
                  <a:pt x="243" y="263"/>
                </a:lnTo>
                <a:lnTo>
                  <a:pt x="248" y="261"/>
                </a:lnTo>
                <a:lnTo>
                  <a:pt x="248" y="261"/>
                </a:lnTo>
                <a:lnTo>
                  <a:pt x="243" y="263"/>
                </a:lnTo>
                <a:lnTo>
                  <a:pt x="243" y="263"/>
                </a:lnTo>
                <a:close/>
                <a:moveTo>
                  <a:pt x="238" y="269"/>
                </a:moveTo>
                <a:lnTo>
                  <a:pt x="238" y="269"/>
                </a:lnTo>
                <a:lnTo>
                  <a:pt x="236" y="269"/>
                </a:lnTo>
                <a:lnTo>
                  <a:pt x="233" y="269"/>
                </a:lnTo>
                <a:lnTo>
                  <a:pt x="233" y="269"/>
                </a:lnTo>
                <a:lnTo>
                  <a:pt x="238" y="269"/>
                </a:lnTo>
                <a:lnTo>
                  <a:pt x="238" y="269"/>
                </a:lnTo>
                <a:close/>
                <a:moveTo>
                  <a:pt x="236" y="394"/>
                </a:moveTo>
                <a:lnTo>
                  <a:pt x="236" y="394"/>
                </a:lnTo>
                <a:lnTo>
                  <a:pt x="236" y="391"/>
                </a:lnTo>
                <a:lnTo>
                  <a:pt x="236" y="391"/>
                </a:lnTo>
                <a:lnTo>
                  <a:pt x="236" y="392"/>
                </a:lnTo>
                <a:lnTo>
                  <a:pt x="236" y="394"/>
                </a:lnTo>
                <a:lnTo>
                  <a:pt x="236" y="394"/>
                </a:lnTo>
                <a:close/>
                <a:moveTo>
                  <a:pt x="184" y="192"/>
                </a:moveTo>
                <a:lnTo>
                  <a:pt x="184" y="192"/>
                </a:lnTo>
                <a:lnTo>
                  <a:pt x="183" y="197"/>
                </a:lnTo>
                <a:lnTo>
                  <a:pt x="183" y="197"/>
                </a:lnTo>
                <a:lnTo>
                  <a:pt x="184" y="192"/>
                </a:lnTo>
                <a:lnTo>
                  <a:pt x="184" y="192"/>
                </a:lnTo>
                <a:close/>
                <a:moveTo>
                  <a:pt x="233" y="332"/>
                </a:moveTo>
                <a:lnTo>
                  <a:pt x="233" y="332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5" y="334"/>
                </a:lnTo>
                <a:lnTo>
                  <a:pt x="235" y="334"/>
                </a:lnTo>
                <a:lnTo>
                  <a:pt x="233" y="332"/>
                </a:lnTo>
                <a:lnTo>
                  <a:pt x="233" y="332"/>
                </a:lnTo>
                <a:close/>
                <a:moveTo>
                  <a:pt x="98" y="216"/>
                </a:moveTo>
                <a:lnTo>
                  <a:pt x="98" y="216"/>
                </a:lnTo>
                <a:lnTo>
                  <a:pt x="98" y="216"/>
                </a:lnTo>
                <a:lnTo>
                  <a:pt x="98" y="216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8" y="216"/>
                </a:lnTo>
                <a:lnTo>
                  <a:pt x="98" y="216"/>
                </a:lnTo>
                <a:close/>
                <a:moveTo>
                  <a:pt x="137" y="110"/>
                </a:moveTo>
                <a:lnTo>
                  <a:pt x="137" y="110"/>
                </a:lnTo>
                <a:lnTo>
                  <a:pt x="137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7" y="110"/>
                </a:lnTo>
                <a:lnTo>
                  <a:pt x="137" y="110"/>
                </a:lnTo>
                <a:close/>
                <a:moveTo>
                  <a:pt x="90" y="97"/>
                </a:moveTo>
                <a:lnTo>
                  <a:pt x="90" y="97"/>
                </a:lnTo>
                <a:lnTo>
                  <a:pt x="88" y="94"/>
                </a:lnTo>
                <a:lnTo>
                  <a:pt x="88" y="94"/>
                </a:lnTo>
                <a:lnTo>
                  <a:pt x="88" y="96"/>
                </a:lnTo>
                <a:lnTo>
                  <a:pt x="88" y="96"/>
                </a:lnTo>
                <a:lnTo>
                  <a:pt x="90" y="97"/>
                </a:lnTo>
                <a:lnTo>
                  <a:pt x="90" y="97"/>
                </a:lnTo>
                <a:lnTo>
                  <a:pt x="90" y="97"/>
                </a:lnTo>
                <a:close/>
                <a:moveTo>
                  <a:pt x="238" y="433"/>
                </a:moveTo>
                <a:lnTo>
                  <a:pt x="238" y="433"/>
                </a:lnTo>
                <a:lnTo>
                  <a:pt x="235" y="436"/>
                </a:lnTo>
                <a:lnTo>
                  <a:pt x="235" y="436"/>
                </a:lnTo>
                <a:lnTo>
                  <a:pt x="236" y="436"/>
                </a:lnTo>
                <a:lnTo>
                  <a:pt x="238" y="433"/>
                </a:lnTo>
                <a:lnTo>
                  <a:pt x="238" y="433"/>
                </a:lnTo>
                <a:close/>
                <a:moveTo>
                  <a:pt x="65" y="42"/>
                </a:moveTo>
                <a:lnTo>
                  <a:pt x="65" y="42"/>
                </a:lnTo>
                <a:lnTo>
                  <a:pt x="66" y="42"/>
                </a:lnTo>
                <a:lnTo>
                  <a:pt x="66" y="41"/>
                </a:lnTo>
                <a:lnTo>
                  <a:pt x="66" y="41"/>
                </a:lnTo>
                <a:lnTo>
                  <a:pt x="65" y="41"/>
                </a:lnTo>
                <a:lnTo>
                  <a:pt x="65" y="42"/>
                </a:lnTo>
                <a:lnTo>
                  <a:pt x="65" y="42"/>
                </a:lnTo>
                <a:close/>
                <a:moveTo>
                  <a:pt x="195" y="140"/>
                </a:moveTo>
                <a:lnTo>
                  <a:pt x="195" y="140"/>
                </a:lnTo>
                <a:lnTo>
                  <a:pt x="194" y="138"/>
                </a:lnTo>
                <a:lnTo>
                  <a:pt x="194" y="138"/>
                </a:lnTo>
                <a:lnTo>
                  <a:pt x="192" y="140"/>
                </a:lnTo>
                <a:lnTo>
                  <a:pt x="192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close/>
                <a:moveTo>
                  <a:pt x="63" y="75"/>
                </a:moveTo>
                <a:lnTo>
                  <a:pt x="63" y="75"/>
                </a:lnTo>
                <a:lnTo>
                  <a:pt x="63" y="75"/>
                </a:lnTo>
                <a:lnTo>
                  <a:pt x="63" y="75"/>
                </a:lnTo>
                <a:lnTo>
                  <a:pt x="65" y="77"/>
                </a:lnTo>
                <a:lnTo>
                  <a:pt x="65" y="77"/>
                </a:lnTo>
                <a:lnTo>
                  <a:pt x="65" y="75"/>
                </a:lnTo>
                <a:lnTo>
                  <a:pt x="63" y="75"/>
                </a:lnTo>
                <a:lnTo>
                  <a:pt x="63" y="75"/>
                </a:lnTo>
                <a:close/>
                <a:moveTo>
                  <a:pt x="192" y="130"/>
                </a:moveTo>
                <a:lnTo>
                  <a:pt x="192" y="130"/>
                </a:lnTo>
                <a:lnTo>
                  <a:pt x="192" y="129"/>
                </a:lnTo>
                <a:lnTo>
                  <a:pt x="191" y="127"/>
                </a:lnTo>
                <a:lnTo>
                  <a:pt x="191" y="127"/>
                </a:lnTo>
                <a:lnTo>
                  <a:pt x="191" y="129"/>
                </a:lnTo>
                <a:lnTo>
                  <a:pt x="192" y="130"/>
                </a:lnTo>
                <a:lnTo>
                  <a:pt x="192" y="130"/>
                </a:lnTo>
                <a:close/>
                <a:moveTo>
                  <a:pt x="284" y="168"/>
                </a:moveTo>
                <a:lnTo>
                  <a:pt x="284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7"/>
                </a:lnTo>
                <a:lnTo>
                  <a:pt x="285" y="167"/>
                </a:lnTo>
                <a:lnTo>
                  <a:pt x="285" y="167"/>
                </a:lnTo>
                <a:lnTo>
                  <a:pt x="284" y="168"/>
                </a:lnTo>
                <a:lnTo>
                  <a:pt x="284" y="168"/>
                </a:lnTo>
                <a:close/>
                <a:moveTo>
                  <a:pt x="254" y="272"/>
                </a:moveTo>
                <a:lnTo>
                  <a:pt x="254" y="272"/>
                </a:lnTo>
                <a:lnTo>
                  <a:pt x="255" y="271"/>
                </a:lnTo>
                <a:lnTo>
                  <a:pt x="255" y="271"/>
                </a:lnTo>
                <a:lnTo>
                  <a:pt x="254" y="271"/>
                </a:lnTo>
                <a:lnTo>
                  <a:pt x="254" y="272"/>
                </a:lnTo>
                <a:lnTo>
                  <a:pt x="254" y="272"/>
                </a:lnTo>
                <a:close/>
                <a:moveTo>
                  <a:pt x="254" y="410"/>
                </a:moveTo>
                <a:lnTo>
                  <a:pt x="254" y="410"/>
                </a:lnTo>
                <a:lnTo>
                  <a:pt x="254" y="410"/>
                </a:lnTo>
                <a:lnTo>
                  <a:pt x="254" y="410"/>
                </a:lnTo>
                <a:lnTo>
                  <a:pt x="254" y="405"/>
                </a:lnTo>
                <a:lnTo>
                  <a:pt x="254" y="405"/>
                </a:lnTo>
                <a:lnTo>
                  <a:pt x="252" y="405"/>
                </a:lnTo>
                <a:lnTo>
                  <a:pt x="252" y="405"/>
                </a:lnTo>
                <a:lnTo>
                  <a:pt x="254" y="410"/>
                </a:lnTo>
                <a:lnTo>
                  <a:pt x="254" y="410"/>
                </a:lnTo>
                <a:close/>
                <a:moveTo>
                  <a:pt x="232" y="405"/>
                </a:moveTo>
                <a:lnTo>
                  <a:pt x="232" y="405"/>
                </a:lnTo>
                <a:lnTo>
                  <a:pt x="232" y="405"/>
                </a:lnTo>
                <a:lnTo>
                  <a:pt x="232" y="405"/>
                </a:lnTo>
                <a:lnTo>
                  <a:pt x="232" y="406"/>
                </a:lnTo>
                <a:lnTo>
                  <a:pt x="232" y="408"/>
                </a:lnTo>
                <a:lnTo>
                  <a:pt x="232" y="408"/>
                </a:lnTo>
                <a:lnTo>
                  <a:pt x="232" y="406"/>
                </a:lnTo>
                <a:lnTo>
                  <a:pt x="232" y="406"/>
                </a:lnTo>
                <a:lnTo>
                  <a:pt x="232" y="405"/>
                </a:lnTo>
                <a:lnTo>
                  <a:pt x="232" y="405"/>
                </a:lnTo>
                <a:close/>
                <a:moveTo>
                  <a:pt x="225" y="380"/>
                </a:moveTo>
                <a:lnTo>
                  <a:pt x="225" y="380"/>
                </a:lnTo>
                <a:lnTo>
                  <a:pt x="224" y="380"/>
                </a:lnTo>
                <a:lnTo>
                  <a:pt x="224" y="380"/>
                </a:lnTo>
                <a:lnTo>
                  <a:pt x="225" y="381"/>
                </a:lnTo>
                <a:lnTo>
                  <a:pt x="225" y="381"/>
                </a:lnTo>
                <a:lnTo>
                  <a:pt x="225" y="380"/>
                </a:lnTo>
                <a:lnTo>
                  <a:pt x="225" y="380"/>
                </a:lnTo>
                <a:close/>
                <a:moveTo>
                  <a:pt x="53" y="83"/>
                </a:moveTo>
                <a:lnTo>
                  <a:pt x="53" y="83"/>
                </a:lnTo>
                <a:lnTo>
                  <a:pt x="53" y="83"/>
                </a:lnTo>
                <a:lnTo>
                  <a:pt x="53" y="83"/>
                </a:lnTo>
                <a:lnTo>
                  <a:pt x="55" y="86"/>
                </a:lnTo>
                <a:lnTo>
                  <a:pt x="55" y="86"/>
                </a:lnTo>
                <a:lnTo>
                  <a:pt x="57" y="86"/>
                </a:lnTo>
                <a:lnTo>
                  <a:pt x="57" y="86"/>
                </a:lnTo>
                <a:lnTo>
                  <a:pt x="53" y="83"/>
                </a:lnTo>
                <a:lnTo>
                  <a:pt x="53" y="83"/>
                </a:lnTo>
                <a:close/>
                <a:moveTo>
                  <a:pt x="213" y="140"/>
                </a:moveTo>
                <a:lnTo>
                  <a:pt x="213" y="140"/>
                </a:lnTo>
                <a:lnTo>
                  <a:pt x="213" y="140"/>
                </a:lnTo>
                <a:lnTo>
                  <a:pt x="213" y="140"/>
                </a:lnTo>
                <a:lnTo>
                  <a:pt x="210" y="140"/>
                </a:lnTo>
                <a:lnTo>
                  <a:pt x="210" y="140"/>
                </a:lnTo>
                <a:lnTo>
                  <a:pt x="213" y="140"/>
                </a:lnTo>
                <a:lnTo>
                  <a:pt x="213" y="140"/>
                </a:lnTo>
                <a:close/>
                <a:moveTo>
                  <a:pt x="266" y="353"/>
                </a:moveTo>
                <a:lnTo>
                  <a:pt x="266" y="353"/>
                </a:lnTo>
                <a:lnTo>
                  <a:pt x="266" y="351"/>
                </a:lnTo>
                <a:lnTo>
                  <a:pt x="266" y="351"/>
                </a:lnTo>
                <a:lnTo>
                  <a:pt x="265" y="351"/>
                </a:lnTo>
                <a:lnTo>
                  <a:pt x="265" y="351"/>
                </a:lnTo>
                <a:lnTo>
                  <a:pt x="262" y="353"/>
                </a:lnTo>
                <a:lnTo>
                  <a:pt x="262" y="353"/>
                </a:lnTo>
                <a:lnTo>
                  <a:pt x="266" y="353"/>
                </a:lnTo>
                <a:lnTo>
                  <a:pt x="266" y="353"/>
                </a:lnTo>
                <a:close/>
                <a:moveTo>
                  <a:pt x="268" y="261"/>
                </a:moveTo>
                <a:lnTo>
                  <a:pt x="268" y="261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1"/>
                </a:lnTo>
                <a:lnTo>
                  <a:pt x="268" y="261"/>
                </a:lnTo>
                <a:close/>
                <a:moveTo>
                  <a:pt x="251" y="272"/>
                </a:moveTo>
                <a:lnTo>
                  <a:pt x="251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9" y="274"/>
                </a:lnTo>
                <a:lnTo>
                  <a:pt x="249" y="274"/>
                </a:lnTo>
                <a:lnTo>
                  <a:pt x="251" y="272"/>
                </a:lnTo>
                <a:lnTo>
                  <a:pt x="251" y="272"/>
                </a:lnTo>
                <a:close/>
                <a:moveTo>
                  <a:pt x="57" y="37"/>
                </a:moveTo>
                <a:lnTo>
                  <a:pt x="57" y="37"/>
                </a:lnTo>
                <a:lnTo>
                  <a:pt x="58" y="37"/>
                </a:lnTo>
                <a:lnTo>
                  <a:pt x="58" y="36"/>
                </a:lnTo>
                <a:lnTo>
                  <a:pt x="58" y="36"/>
                </a:lnTo>
                <a:lnTo>
                  <a:pt x="57" y="36"/>
                </a:lnTo>
                <a:lnTo>
                  <a:pt x="57" y="37"/>
                </a:lnTo>
                <a:lnTo>
                  <a:pt x="57" y="37"/>
                </a:lnTo>
                <a:close/>
                <a:moveTo>
                  <a:pt x="295" y="233"/>
                </a:moveTo>
                <a:lnTo>
                  <a:pt x="295" y="233"/>
                </a:lnTo>
                <a:lnTo>
                  <a:pt x="295" y="233"/>
                </a:lnTo>
                <a:lnTo>
                  <a:pt x="295" y="233"/>
                </a:lnTo>
                <a:lnTo>
                  <a:pt x="295" y="235"/>
                </a:lnTo>
                <a:lnTo>
                  <a:pt x="295" y="235"/>
                </a:lnTo>
                <a:lnTo>
                  <a:pt x="296" y="235"/>
                </a:lnTo>
                <a:lnTo>
                  <a:pt x="296" y="235"/>
                </a:lnTo>
                <a:lnTo>
                  <a:pt x="296" y="233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close/>
                <a:moveTo>
                  <a:pt x="189" y="132"/>
                </a:moveTo>
                <a:lnTo>
                  <a:pt x="189" y="132"/>
                </a:lnTo>
                <a:lnTo>
                  <a:pt x="188" y="134"/>
                </a:lnTo>
                <a:lnTo>
                  <a:pt x="188" y="134"/>
                </a:lnTo>
                <a:lnTo>
                  <a:pt x="189" y="134"/>
                </a:lnTo>
                <a:lnTo>
                  <a:pt x="189" y="134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close/>
                <a:moveTo>
                  <a:pt x="164" y="182"/>
                </a:moveTo>
                <a:lnTo>
                  <a:pt x="164" y="182"/>
                </a:lnTo>
                <a:lnTo>
                  <a:pt x="164" y="182"/>
                </a:lnTo>
                <a:lnTo>
                  <a:pt x="164" y="182"/>
                </a:lnTo>
                <a:lnTo>
                  <a:pt x="164" y="181"/>
                </a:lnTo>
                <a:lnTo>
                  <a:pt x="162" y="179"/>
                </a:lnTo>
                <a:lnTo>
                  <a:pt x="162" y="179"/>
                </a:lnTo>
                <a:lnTo>
                  <a:pt x="164" y="182"/>
                </a:lnTo>
                <a:lnTo>
                  <a:pt x="164" y="182"/>
                </a:lnTo>
                <a:close/>
                <a:moveTo>
                  <a:pt x="230" y="343"/>
                </a:moveTo>
                <a:lnTo>
                  <a:pt x="230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2"/>
                </a:lnTo>
                <a:lnTo>
                  <a:pt x="232" y="342"/>
                </a:lnTo>
                <a:lnTo>
                  <a:pt x="230" y="343"/>
                </a:lnTo>
                <a:lnTo>
                  <a:pt x="230" y="343"/>
                </a:lnTo>
                <a:close/>
                <a:moveTo>
                  <a:pt x="61" y="41"/>
                </a:moveTo>
                <a:lnTo>
                  <a:pt x="61" y="41"/>
                </a:lnTo>
                <a:lnTo>
                  <a:pt x="60" y="41"/>
                </a:lnTo>
                <a:lnTo>
                  <a:pt x="60" y="42"/>
                </a:lnTo>
                <a:lnTo>
                  <a:pt x="60" y="42"/>
                </a:lnTo>
                <a:lnTo>
                  <a:pt x="61" y="41"/>
                </a:lnTo>
                <a:lnTo>
                  <a:pt x="61" y="41"/>
                </a:lnTo>
                <a:close/>
                <a:moveTo>
                  <a:pt x="186" y="380"/>
                </a:moveTo>
                <a:lnTo>
                  <a:pt x="186" y="380"/>
                </a:lnTo>
                <a:lnTo>
                  <a:pt x="188" y="383"/>
                </a:lnTo>
                <a:lnTo>
                  <a:pt x="188" y="383"/>
                </a:lnTo>
                <a:lnTo>
                  <a:pt x="188" y="383"/>
                </a:lnTo>
                <a:lnTo>
                  <a:pt x="186" y="380"/>
                </a:lnTo>
                <a:lnTo>
                  <a:pt x="186" y="380"/>
                </a:lnTo>
                <a:close/>
                <a:moveTo>
                  <a:pt x="260" y="266"/>
                </a:moveTo>
                <a:lnTo>
                  <a:pt x="260" y="266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8"/>
                </a:lnTo>
                <a:lnTo>
                  <a:pt x="259" y="268"/>
                </a:lnTo>
                <a:lnTo>
                  <a:pt x="260" y="266"/>
                </a:lnTo>
                <a:lnTo>
                  <a:pt x="260" y="266"/>
                </a:lnTo>
                <a:close/>
                <a:moveTo>
                  <a:pt x="246" y="148"/>
                </a:moveTo>
                <a:lnTo>
                  <a:pt x="246" y="148"/>
                </a:lnTo>
                <a:lnTo>
                  <a:pt x="246" y="148"/>
                </a:lnTo>
                <a:lnTo>
                  <a:pt x="246" y="148"/>
                </a:lnTo>
                <a:lnTo>
                  <a:pt x="248" y="146"/>
                </a:lnTo>
                <a:lnTo>
                  <a:pt x="248" y="146"/>
                </a:lnTo>
                <a:lnTo>
                  <a:pt x="248" y="146"/>
                </a:lnTo>
                <a:lnTo>
                  <a:pt x="246" y="146"/>
                </a:lnTo>
                <a:lnTo>
                  <a:pt x="246" y="146"/>
                </a:lnTo>
                <a:lnTo>
                  <a:pt x="246" y="148"/>
                </a:lnTo>
                <a:lnTo>
                  <a:pt x="246" y="148"/>
                </a:lnTo>
                <a:close/>
                <a:moveTo>
                  <a:pt x="79" y="198"/>
                </a:moveTo>
                <a:lnTo>
                  <a:pt x="79" y="198"/>
                </a:lnTo>
                <a:lnTo>
                  <a:pt x="79" y="197"/>
                </a:lnTo>
                <a:lnTo>
                  <a:pt x="79" y="197"/>
                </a:lnTo>
                <a:lnTo>
                  <a:pt x="77" y="195"/>
                </a:lnTo>
                <a:lnTo>
                  <a:pt x="77" y="195"/>
                </a:lnTo>
                <a:lnTo>
                  <a:pt x="77" y="197"/>
                </a:lnTo>
                <a:lnTo>
                  <a:pt x="79" y="198"/>
                </a:lnTo>
                <a:lnTo>
                  <a:pt x="79" y="198"/>
                </a:lnTo>
                <a:close/>
                <a:moveTo>
                  <a:pt x="262" y="370"/>
                </a:moveTo>
                <a:lnTo>
                  <a:pt x="262" y="370"/>
                </a:lnTo>
                <a:lnTo>
                  <a:pt x="260" y="372"/>
                </a:lnTo>
                <a:lnTo>
                  <a:pt x="260" y="372"/>
                </a:lnTo>
                <a:lnTo>
                  <a:pt x="260" y="372"/>
                </a:lnTo>
                <a:lnTo>
                  <a:pt x="262" y="372"/>
                </a:lnTo>
                <a:lnTo>
                  <a:pt x="262" y="370"/>
                </a:lnTo>
                <a:lnTo>
                  <a:pt x="262" y="370"/>
                </a:lnTo>
                <a:close/>
                <a:moveTo>
                  <a:pt x="99" y="39"/>
                </a:moveTo>
                <a:lnTo>
                  <a:pt x="99" y="39"/>
                </a:lnTo>
                <a:lnTo>
                  <a:pt x="99" y="42"/>
                </a:lnTo>
                <a:lnTo>
                  <a:pt x="99" y="42"/>
                </a:lnTo>
                <a:lnTo>
                  <a:pt x="99" y="41"/>
                </a:lnTo>
                <a:lnTo>
                  <a:pt x="99" y="39"/>
                </a:lnTo>
                <a:lnTo>
                  <a:pt x="99" y="39"/>
                </a:lnTo>
                <a:close/>
                <a:moveTo>
                  <a:pt x="140" y="231"/>
                </a:moveTo>
                <a:lnTo>
                  <a:pt x="140" y="231"/>
                </a:lnTo>
                <a:lnTo>
                  <a:pt x="142" y="228"/>
                </a:lnTo>
                <a:lnTo>
                  <a:pt x="142" y="228"/>
                </a:lnTo>
                <a:lnTo>
                  <a:pt x="140" y="230"/>
                </a:lnTo>
                <a:lnTo>
                  <a:pt x="140" y="231"/>
                </a:lnTo>
                <a:lnTo>
                  <a:pt x="140" y="231"/>
                </a:lnTo>
                <a:close/>
                <a:moveTo>
                  <a:pt x="118" y="224"/>
                </a:moveTo>
                <a:lnTo>
                  <a:pt x="118" y="224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18" y="222"/>
                </a:lnTo>
                <a:lnTo>
                  <a:pt x="118" y="222"/>
                </a:lnTo>
                <a:lnTo>
                  <a:pt x="118" y="224"/>
                </a:lnTo>
                <a:lnTo>
                  <a:pt x="118" y="224"/>
                </a:lnTo>
                <a:close/>
                <a:moveTo>
                  <a:pt x="274" y="156"/>
                </a:moveTo>
                <a:lnTo>
                  <a:pt x="274" y="156"/>
                </a:lnTo>
                <a:lnTo>
                  <a:pt x="274" y="157"/>
                </a:lnTo>
                <a:lnTo>
                  <a:pt x="274" y="157"/>
                </a:lnTo>
                <a:lnTo>
                  <a:pt x="274" y="156"/>
                </a:lnTo>
                <a:lnTo>
                  <a:pt x="274" y="154"/>
                </a:lnTo>
                <a:lnTo>
                  <a:pt x="274" y="154"/>
                </a:lnTo>
                <a:lnTo>
                  <a:pt x="274" y="156"/>
                </a:lnTo>
                <a:lnTo>
                  <a:pt x="274" y="156"/>
                </a:lnTo>
                <a:close/>
                <a:moveTo>
                  <a:pt x="225" y="265"/>
                </a:move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7" y="265"/>
                </a:lnTo>
                <a:lnTo>
                  <a:pt x="227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close/>
                <a:moveTo>
                  <a:pt x="102" y="132"/>
                </a:moveTo>
                <a:lnTo>
                  <a:pt x="102" y="132"/>
                </a:lnTo>
                <a:lnTo>
                  <a:pt x="106" y="130"/>
                </a:lnTo>
                <a:lnTo>
                  <a:pt x="106" y="130"/>
                </a:lnTo>
                <a:lnTo>
                  <a:pt x="104" y="130"/>
                </a:lnTo>
                <a:lnTo>
                  <a:pt x="102" y="132"/>
                </a:lnTo>
                <a:lnTo>
                  <a:pt x="102" y="132"/>
                </a:lnTo>
                <a:close/>
                <a:moveTo>
                  <a:pt x="169" y="362"/>
                </a:moveTo>
                <a:lnTo>
                  <a:pt x="169" y="362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2"/>
                </a:lnTo>
                <a:lnTo>
                  <a:pt x="170" y="362"/>
                </a:lnTo>
                <a:lnTo>
                  <a:pt x="169" y="362"/>
                </a:lnTo>
                <a:lnTo>
                  <a:pt x="169" y="362"/>
                </a:lnTo>
                <a:close/>
                <a:moveTo>
                  <a:pt x="178" y="381"/>
                </a:moveTo>
                <a:lnTo>
                  <a:pt x="178" y="381"/>
                </a:lnTo>
                <a:lnTo>
                  <a:pt x="180" y="381"/>
                </a:lnTo>
                <a:lnTo>
                  <a:pt x="180" y="381"/>
                </a:lnTo>
                <a:lnTo>
                  <a:pt x="178" y="380"/>
                </a:lnTo>
                <a:lnTo>
                  <a:pt x="178" y="380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close/>
                <a:moveTo>
                  <a:pt x="83" y="89"/>
                </a:moveTo>
                <a:lnTo>
                  <a:pt x="83" y="89"/>
                </a:lnTo>
                <a:lnTo>
                  <a:pt x="82" y="88"/>
                </a:lnTo>
                <a:lnTo>
                  <a:pt x="82" y="88"/>
                </a:lnTo>
                <a:lnTo>
                  <a:pt x="83" y="89"/>
                </a:lnTo>
                <a:lnTo>
                  <a:pt x="83" y="89"/>
                </a:lnTo>
                <a:close/>
                <a:moveTo>
                  <a:pt x="238" y="343"/>
                </a:moveTo>
                <a:lnTo>
                  <a:pt x="238" y="343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3"/>
                </a:lnTo>
                <a:lnTo>
                  <a:pt x="236" y="343"/>
                </a:lnTo>
                <a:lnTo>
                  <a:pt x="238" y="343"/>
                </a:lnTo>
                <a:lnTo>
                  <a:pt x="238" y="343"/>
                </a:lnTo>
                <a:close/>
                <a:moveTo>
                  <a:pt x="290" y="189"/>
                </a:moveTo>
                <a:lnTo>
                  <a:pt x="290" y="189"/>
                </a:lnTo>
                <a:lnTo>
                  <a:pt x="290" y="190"/>
                </a:lnTo>
                <a:lnTo>
                  <a:pt x="290" y="190"/>
                </a:lnTo>
                <a:lnTo>
                  <a:pt x="292" y="189"/>
                </a:lnTo>
                <a:lnTo>
                  <a:pt x="290" y="189"/>
                </a:lnTo>
                <a:lnTo>
                  <a:pt x="290" y="189"/>
                </a:lnTo>
                <a:close/>
                <a:moveTo>
                  <a:pt x="227" y="394"/>
                </a:moveTo>
                <a:lnTo>
                  <a:pt x="227" y="394"/>
                </a:lnTo>
                <a:lnTo>
                  <a:pt x="227" y="395"/>
                </a:lnTo>
                <a:lnTo>
                  <a:pt x="227" y="395"/>
                </a:lnTo>
                <a:lnTo>
                  <a:pt x="227" y="392"/>
                </a:lnTo>
                <a:lnTo>
                  <a:pt x="227" y="392"/>
                </a:lnTo>
                <a:lnTo>
                  <a:pt x="227" y="394"/>
                </a:lnTo>
                <a:lnTo>
                  <a:pt x="227" y="394"/>
                </a:lnTo>
                <a:lnTo>
                  <a:pt x="227" y="394"/>
                </a:lnTo>
                <a:close/>
                <a:moveTo>
                  <a:pt x="170" y="110"/>
                </a:moveTo>
                <a:lnTo>
                  <a:pt x="170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70" y="110"/>
                </a:lnTo>
                <a:lnTo>
                  <a:pt x="170" y="110"/>
                </a:lnTo>
                <a:close/>
                <a:moveTo>
                  <a:pt x="255" y="351"/>
                </a:moveTo>
                <a:lnTo>
                  <a:pt x="255" y="351"/>
                </a:lnTo>
                <a:lnTo>
                  <a:pt x="255" y="353"/>
                </a:lnTo>
                <a:lnTo>
                  <a:pt x="255" y="353"/>
                </a:lnTo>
                <a:lnTo>
                  <a:pt x="255" y="353"/>
                </a:lnTo>
                <a:lnTo>
                  <a:pt x="257" y="351"/>
                </a:lnTo>
                <a:lnTo>
                  <a:pt x="257" y="351"/>
                </a:lnTo>
                <a:lnTo>
                  <a:pt x="255" y="351"/>
                </a:lnTo>
                <a:lnTo>
                  <a:pt x="255" y="351"/>
                </a:lnTo>
                <a:close/>
                <a:moveTo>
                  <a:pt x="246" y="153"/>
                </a:moveTo>
                <a:lnTo>
                  <a:pt x="246" y="153"/>
                </a:lnTo>
                <a:lnTo>
                  <a:pt x="249" y="154"/>
                </a:lnTo>
                <a:lnTo>
                  <a:pt x="249" y="154"/>
                </a:lnTo>
                <a:lnTo>
                  <a:pt x="248" y="153"/>
                </a:lnTo>
                <a:lnTo>
                  <a:pt x="246" y="153"/>
                </a:lnTo>
                <a:lnTo>
                  <a:pt x="246" y="153"/>
                </a:lnTo>
                <a:close/>
                <a:moveTo>
                  <a:pt x="263" y="146"/>
                </a:moveTo>
                <a:lnTo>
                  <a:pt x="263" y="146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5" y="146"/>
                </a:lnTo>
                <a:lnTo>
                  <a:pt x="265" y="146"/>
                </a:lnTo>
                <a:lnTo>
                  <a:pt x="263" y="146"/>
                </a:lnTo>
                <a:lnTo>
                  <a:pt x="263" y="146"/>
                </a:lnTo>
                <a:close/>
                <a:moveTo>
                  <a:pt x="229" y="351"/>
                </a:moveTo>
                <a:lnTo>
                  <a:pt x="229" y="351"/>
                </a:lnTo>
                <a:lnTo>
                  <a:pt x="227" y="351"/>
                </a:lnTo>
                <a:lnTo>
                  <a:pt x="229" y="353"/>
                </a:lnTo>
                <a:lnTo>
                  <a:pt x="229" y="353"/>
                </a:lnTo>
                <a:lnTo>
                  <a:pt x="229" y="351"/>
                </a:lnTo>
                <a:lnTo>
                  <a:pt x="229" y="351"/>
                </a:lnTo>
                <a:close/>
                <a:moveTo>
                  <a:pt x="188" y="160"/>
                </a:moveTo>
                <a:lnTo>
                  <a:pt x="188" y="160"/>
                </a:lnTo>
                <a:lnTo>
                  <a:pt x="188" y="160"/>
                </a:lnTo>
                <a:lnTo>
                  <a:pt x="188" y="160"/>
                </a:lnTo>
                <a:lnTo>
                  <a:pt x="188" y="164"/>
                </a:lnTo>
                <a:lnTo>
                  <a:pt x="188" y="164"/>
                </a:lnTo>
                <a:lnTo>
                  <a:pt x="188" y="160"/>
                </a:lnTo>
                <a:lnTo>
                  <a:pt x="188" y="160"/>
                </a:lnTo>
                <a:close/>
                <a:moveTo>
                  <a:pt x="218" y="135"/>
                </a:moveTo>
                <a:lnTo>
                  <a:pt x="218" y="135"/>
                </a:lnTo>
                <a:lnTo>
                  <a:pt x="216" y="135"/>
                </a:lnTo>
                <a:lnTo>
                  <a:pt x="216" y="135"/>
                </a:lnTo>
                <a:lnTo>
                  <a:pt x="216" y="135"/>
                </a:lnTo>
                <a:lnTo>
                  <a:pt x="218" y="135"/>
                </a:lnTo>
                <a:lnTo>
                  <a:pt x="218" y="135"/>
                </a:lnTo>
                <a:close/>
                <a:moveTo>
                  <a:pt x="222" y="375"/>
                </a:moveTo>
                <a:lnTo>
                  <a:pt x="222" y="375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5"/>
                </a:lnTo>
                <a:lnTo>
                  <a:pt x="222" y="375"/>
                </a:lnTo>
                <a:close/>
                <a:moveTo>
                  <a:pt x="63" y="45"/>
                </a:moveTo>
                <a:lnTo>
                  <a:pt x="63" y="45"/>
                </a:lnTo>
                <a:lnTo>
                  <a:pt x="65" y="45"/>
                </a:lnTo>
                <a:lnTo>
                  <a:pt x="65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224" y="440"/>
                </a:moveTo>
                <a:lnTo>
                  <a:pt x="224" y="440"/>
                </a:lnTo>
                <a:lnTo>
                  <a:pt x="225" y="440"/>
                </a:lnTo>
                <a:lnTo>
                  <a:pt x="225" y="440"/>
                </a:lnTo>
                <a:lnTo>
                  <a:pt x="225" y="440"/>
                </a:lnTo>
                <a:lnTo>
                  <a:pt x="224" y="440"/>
                </a:lnTo>
                <a:lnTo>
                  <a:pt x="224" y="440"/>
                </a:lnTo>
                <a:close/>
                <a:moveTo>
                  <a:pt x="39" y="83"/>
                </a:moveTo>
                <a:lnTo>
                  <a:pt x="39" y="83"/>
                </a:lnTo>
                <a:lnTo>
                  <a:pt x="39" y="83"/>
                </a:lnTo>
                <a:lnTo>
                  <a:pt x="39" y="83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3"/>
                </a:lnTo>
                <a:lnTo>
                  <a:pt x="39" y="83"/>
                </a:lnTo>
                <a:close/>
                <a:moveTo>
                  <a:pt x="194" y="214"/>
                </a:moveTo>
                <a:lnTo>
                  <a:pt x="194" y="214"/>
                </a:lnTo>
                <a:lnTo>
                  <a:pt x="192" y="214"/>
                </a:lnTo>
                <a:lnTo>
                  <a:pt x="192" y="216"/>
                </a:lnTo>
                <a:lnTo>
                  <a:pt x="192" y="216"/>
                </a:lnTo>
                <a:lnTo>
                  <a:pt x="194" y="214"/>
                </a:lnTo>
                <a:lnTo>
                  <a:pt x="194" y="214"/>
                </a:lnTo>
                <a:close/>
                <a:moveTo>
                  <a:pt x="197" y="219"/>
                </a:moveTo>
                <a:lnTo>
                  <a:pt x="197" y="219"/>
                </a:lnTo>
                <a:lnTo>
                  <a:pt x="197" y="219"/>
                </a:lnTo>
                <a:lnTo>
                  <a:pt x="197" y="219"/>
                </a:lnTo>
                <a:lnTo>
                  <a:pt x="195" y="220"/>
                </a:lnTo>
                <a:lnTo>
                  <a:pt x="195" y="220"/>
                </a:lnTo>
                <a:lnTo>
                  <a:pt x="195" y="222"/>
                </a:lnTo>
                <a:lnTo>
                  <a:pt x="195" y="222"/>
                </a:lnTo>
                <a:lnTo>
                  <a:pt x="197" y="219"/>
                </a:lnTo>
                <a:lnTo>
                  <a:pt x="197" y="219"/>
                </a:lnTo>
                <a:close/>
                <a:moveTo>
                  <a:pt x="61" y="83"/>
                </a:moveTo>
                <a:lnTo>
                  <a:pt x="61" y="83"/>
                </a:lnTo>
                <a:lnTo>
                  <a:pt x="63" y="85"/>
                </a:lnTo>
                <a:lnTo>
                  <a:pt x="63" y="85"/>
                </a:lnTo>
                <a:lnTo>
                  <a:pt x="63" y="83"/>
                </a:lnTo>
                <a:lnTo>
                  <a:pt x="61" y="83"/>
                </a:lnTo>
                <a:lnTo>
                  <a:pt x="61" y="83"/>
                </a:lnTo>
                <a:close/>
                <a:moveTo>
                  <a:pt x="249" y="380"/>
                </a:moveTo>
                <a:lnTo>
                  <a:pt x="249" y="380"/>
                </a:lnTo>
                <a:lnTo>
                  <a:pt x="249" y="381"/>
                </a:lnTo>
                <a:lnTo>
                  <a:pt x="249" y="381"/>
                </a:lnTo>
                <a:lnTo>
                  <a:pt x="249" y="381"/>
                </a:lnTo>
                <a:lnTo>
                  <a:pt x="249" y="380"/>
                </a:lnTo>
                <a:lnTo>
                  <a:pt x="249" y="380"/>
                </a:lnTo>
                <a:close/>
                <a:moveTo>
                  <a:pt x="107" y="118"/>
                </a:moveTo>
                <a:lnTo>
                  <a:pt x="107" y="118"/>
                </a:lnTo>
                <a:lnTo>
                  <a:pt x="107" y="116"/>
                </a:lnTo>
                <a:lnTo>
                  <a:pt x="107" y="116"/>
                </a:lnTo>
                <a:lnTo>
                  <a:pt x="107" y="116"/>
                </a:lnTo>
                <a:lnTo>
                  <a:pt x="107" y="118"/>
                </a:lnTo>
                <a:lnTo>
                  <a:pt x="107" y="118"/>
                </a:lnTo>
                <a:close/>
                <a:moveTo>
                  <a:pt x="69" y="39"/>
                </a:moveTo>
                <a:lnTo>
                  <a:pt x="69" y="39"/>
                </a:lnTo>
                <a:lnTo>
                  <a:pt x="71" y="39"/>
                </a:lnTo>
                <a:lnTo>
                  <a:pt x="72" y="39"/>
                </a:lnTo>
                <a:lnTo>
                  <a:pt x="72" y="39"/>
                </a:lnTo>
                <a:lnTo>
                  <a:pt x="71" y="39"/>
                </a:lnTo>
                <a:lnTo>
                  <a:pt x="69" y="39"/>
                </a:lnTo>
                <a:lnTo>
                  <a:pt x="69" y="39"/>
                </a:lnTo>
                <a:close/>
                <a:moveTo>
                  <a:pt x="99" y="230"/>
                </a:moveTo>
                <a:lnTo>
                  <a:pt x="99" y="230"/>
                </a:lnTo>
                <a:lnTo>
                  <a:pt x="102" y="230"/>
                </a:lnTo>
                <a:lnTo>
                  <a:pt x="102" y="230"/>
                </a:lnTo>
                <a:lnTo>
                  <a:pt x="101" y="230"/>
                </a:lnTo>
                <a:lnTo>
                  <a:pt x="99" y="230"/>
                </a:lnTo>
                <a:lnTo>
                  <a:pt x="99" y="230"/>
                </a:lnTo>
                <a:close/>
                <a:moveTo>
                  <a:pt x="298" y="222"/>
                </a:moveTo>
                <a:lnTo>
                  <a:pt x="298" y="222"/>
                </a:lnTo>
                <a:lnTo>
                  <a:pt x="298" y="222"/>
                </a:lnTo>
                <a:lnTo>
                  <a:pt x="298" y="224"/>
                </a:lnTo>
                <a:lnTo>
                  <a:pt x="298" y="224"/>
                </a:lnTo>
                <a:lnTo>
                  <a:pt x="298" y="222"/>
                </a:lnTo>
                <a:lnTo>
                  <a:pt x="298" y="222"/>
                </a:lnTo>
                <a:close/>
                <a:moveTo>
                  <a:pt x="266" y="372"/>
                </a:moveTo>
                <a:lnTo>
                  <a:pt x="266" y="372"/>
                </a:lnTo>
                <a:lnTo>
                  <a:pt x="266" y="372"/>
                </a:lnTo>
                <a:lnTo>
                  <a:pt x="266" y="372"/>
                </a:lnTo>
                <a:lnTo>
                  <a:pt x="265" y="372"/>
                </a:lnTo>
                <a:lnTo>
                  <a:pt x="265" y="373"/>
                </a:lnTo>
                <a:lnTo>
                  <a:pt x="265" y="373"/>
                </a:lnTo>
                <a:lnTo>
                  <a:pt x="266" y="372"/>
                </a:lnTo>
                <a:lnTo>
                  <a:pt x="266" y="372"/>
                </a:lnTo>
                <a:close/>
                <a:moveTo>
                  <a:pt x="83" y="208"/>
                </a:moveTo>
                <a:lnTo>
                  <a:pt x="83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9"/>
                </a:lnTo>
                <a:lnTo>
                  <a:pt x="82" y="209"/>
                </a:lnTo>
                <a:lnTo>
                  <a:pt x="83" y="208"/>
                </a:lnTo>
                <a:lnTo>
                  <a:pt x="83" y="208"/>
                </a:lnTo>
                <a:close/>
                <a:moveTo>
                  <a:pt x="69" y="69"/>
                </a:moveTo>
                <a:lnTo>
                  <a:pt x="69" y="69"/>
                </a:lnTo>
                <a:lnTo>
                  <a:pt x="71" y="71"/>
                </a:lnTo>
                <a:lnTo>
                  <a:pt x="71" y="71"/>
                </a:lnTo>
                <a:lnTo>
                  <a:pt x="69" y="69"/>
                </a:lnTo>
                <a:lnTo>
                  <a:pt x="69" y="69"/>
                </a:lnTo>
                <a:close/>
                <a:moveTo>
                  <a:pt x="83" y="211"/>
                </a:moveTo>
                <a:lnTo>
                  <a:pt x="83" y="211"/>
                </a:lnTo>
                <a:lnTo>
                  <a:pt x="83" y="212"/>
                </a:lnTo>
                <a:lnTo>
                  <a:pt x="83" y="212"/>
                </a:lnTo>
                <a:lnTo>
                  <a:pt x="83" y="211"/>
                </a:lnTo>
                <a:lnTo>
                  <a:pt x="83" y="211"/>
                </a:lnTo>
                <a:lnTo>
                  <a:pt x="83" y="211"/>
                </a:lnTo>
                <a:close/>
                <a:moveTo>
                  <a:pt x="188" y="156"/>
                </a:moveTo>
                <a:lnTo>
                  <a:pt x="188" y="156"/>
                </a:lnTo>
                <a:lnTo>
                  <a:pt x="188" y="156"/>
                </a:lnTo>
                <a:lnTo>
                  <a:pt x="188" y="157"/>
                </a:lnTo>
                <a:lnTo>
                  <a:pt x="188" y="157"/>
                </a:lnTo>
                <a:lnTo>
                  <a:pt x="188" y="156"/>
                </a:lnTo>
                <a:lnTo>
                  <a:pt x="188" y="156"/>
                </a:lnTo>
                <a:close/>
                <a:moveTo>
                  <a:pt x="177" y="247"/>
                </a:moveTo>
                <a:lnTo>
                  <a:pt x="177" y="247"/>
                </a:lnTo>
                <a:lnTo>
                  <a:pt x="175" y="247"/>
                </a:lnTo>
                <a:lnTo>
                  <a:pt x="177" y="249"/>
                </a:lnTo>
                <a:lnTo>
                  <a:pt x="177" y="249"/>
                </a:lnTo>
                <a:lnTo>
                  <a:pt x="177" y="247"/>
                </a:lnTo>
                <a:lnTo>
                  <a:pt x="177" y="247"/>
                </a:lnTo>
                <a:close/>
                <a:moveTo>
                  <a:pt x="184" y="233"/>
                </a:moveTo>
                <a:lnTo>
                  <a:pt x="184" y="233"/>
                </a:lnTo>
                <a:lnTo>
                  <a:pt x="186" y="233"/>
                </a:lnTo>
                <a:lnTo>
                  <a:pt x="186" y="233"/>
                </a:lnTo>
                <a:lnTo>
                  <a:pt x="184" y="233"/>
                </a:lnTo>
                <a:lnTo>
                  <a:pt x="184" y="233"/>
                </a:lnTo>
                <a:close/>
                <a:moveTo>
                  <a:pt x="219" y="296"/>
                </a:moveTo>
                <a:lnTo>
                  <a:pt x="219" y="296"/>
                </a:lnTo>
                <a:lnTo>
                  <a:pt x="218" y="296"/>
                </a:lnTo>
                <a:lnTo>
                  <a:pt x="218" y="298"/>
                </a:lnTo>
                <a:lnTo>
                  <a:pt x="218" y="298"/>
                </a:lnTo>
                <a:lnTo>
                  <a:pt x="219" y="296"/>
                </a:lnTo>
                <a:lnTo>
                  <a:pt x="219" y="296"/>
                </a:lnTo>
                <a:close/>
                <a:moveTo>
                  <a:pt x="63" y="37"/>
                </a:moveTo>
                <a:lnTo>
                  <a:pt x="63" y="37"/>
                </a:lnTo>
                <a:lnTo>
                  <a:pt x="61" y="37"/>
                </a:lnTo>
                <a:lnTo>
                  <a:pt x="61" y="37"/>
                </a:lnTo>
                <a:lnTo>
                  <a:pt x="63" y="37"/>
                </a:lnTo>
                <a:lnTo>
                  <a:pt x="63" y="37"/>
                </a:lnTo>
                <a:close/>
                <a:moveTo>
                  <a:pt x="254" y="365"/>
                </a:moveTo>
                <a:lnTo>
                  <a:pt x="254" y="365"/>
                </a:lnTo>
                <a:lnTo>
                  <a:pt x="254" y="367"/>
                </a:lnTo>
                <a:lnTo>
                  <a:pt x="254" y="367"/>
                </a:lnTo>
                <a:lnTo>
                  <a:pt x="254" y="367"/>
                </a:lnTo>
                <a:lnTo>
                  <a:pt x="254" y="365"/>
                </a:lnTo>
                <a:lnTo>
                  <a:pt x="254" y="365"/>
                </a:lnTo>
                <a:close/>
                <a:moveTo>
                  <a:pt x="199" y="187"/>
                </a:moveTo>
                <a:lnTo>
                  <a:pt x="199" y="187"/>
                </a:lnTo>
                <a:lnTo>
                  <a:pt x="199" y="184"/>
                </a:lnTo>
                <a:lnTo>
                  <a:pt x="199" y="184"/>
                </a:lnTo>
                <a:lnTo>
                  <a:pt x="199" y="186"/>
                </a:lnTo>
                <a:lnTo>
                  <a:pt x="199" y="187"/>
                </a:lnTo>
                <a:lnTo>
                  <a:pt x="199" y="187"/>
                </a:lnTo>
                <a:close/>
                <a:moveTo>
                  <a:pt x="229" y="392"/>
                </a:moveTo>
                <a:lnTo>
                  <a:pt x="229" y="392"/>
                </a:lnTo>
                <a:lnTo>
                  <a:pt x="230" y="392"/>
                </a:lnTo>
                <a:lnTo>
                  <a:pt x="232" y="391"/>
                </a:lnTo>
                <a:lnTo>
                  <a:pt x="232" y="391"/>
                </a:lnTo>
                <a:lnTo>
                  <a:pt x="229" y="392"/>
                </a:lnTo>
                <a:lnTo>
                  <a:pt x="229" y="392"/>
                </a:lnTo>
                <a:close/>
                <a:moveTo>
                  <a:pt x="221" y="272"/>
                </a:moveTo>
                <a:lnTo>
                  <a:pt x="221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1" y="272"/>
                </a:lnTo>
                <a:lnTo>
                  <a:pt x="221" y="272"/>
                </a:lnTo>
                <a:close/>
                <a:moveTo>
                  <a:pt x="153" y="113"/>
                </a:moveTo>
                <a:lnTo>
                  <a:pt x="153" y="113"/>
                </a:lnTo>
                <a:lnTo>
                  <a:pt x="153" y="113"/>
                </a:lnTo>
                <a:lnTo>
                  <a:pt x="153" y="112"/>
                </a:lnTo>
                <a:lnTo>
                  <a:pt x="153" y="112"/>
                </a:lnTo>
                <a:lnTo>
                  <a:pt x="153" y="113"/>
                </a:lnTo>
                <a:lnTo>
                  <a:pt x="153" y="113"/>
                </a:lnTo>
                <a:close/>
                <a:moveTo>
                  <a:pt x="132" y="110"/>
                </a:moveTo>
                <a:lnTo>
                  <a:pt x="132" y="110"/>
                </a:lnTo>
                <a:lnTo>
                  <a:pt x="132" y="110"/>
                </a:lnTo>
                <a:lnTo>
                  <a:pt x="132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2" y="110"/>
                </a:lnTo>
                <a:lnTo>
                  <a:pt x="132" y="110"/>
                </a:lnTo>
                <a:close/>
                <a:moveTo>
                  <a:pt x="124" y="214"/>
                </a:moveTo>
                <a:lnTo>
                  <a:pt x="124" y="214"/>
                </a:lnTo>
                <a:lnTo>
                  <a:pt x="124" y="214"/>
                </a:lnTo>
                <a:lnTo>
                  <a:pt x="124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4" y="214"/>
                </a:lnTo>
                <a:lnTo>
                  <a:pt x="124" y="214"/>
                </a:lnTo>
                <a:close/>
                <a:moveTo>
                  <a:pt x="255" y="156"/>
                </a:moveTo>
                <a:lnTo>
                  <a:pt x="255" y="156"/>
                </a:lnTo>
                <a:lnTo>
                  <a:pt x="255" y="156"/>
                </a:lnTo>
                <a:lnTo>
                  <a:pt x="255" y="156"/>
                </a:lnTo>
                <a:lnTo>
                  <a:pt x="257" y="157"/>
                </a:lnTo>
                <a:lnTo>
                  <a:pt x="257" y="157"/>
                </a:lnTo>
                <a:lnTo>
                  <a:pt x="257" y="156"/>
                </a:lnTo>
                <a:lnTo>
                  <a:pt x="257" y="156"/>
                </a:lnTo>
                <a:lnTo>
                  <a:pt x="255" y="156"/>
                </a:lnTo>
                <a:lnTo>
                  <a:pt x="255" y="156"/>
                </a:lnTo>
                <a:close/>
                <a:moveTo>
                  <a:pt x="233" y="148"/>
                </a:moveTo>
                <a:lnTo>
                  <a:pt x="233" y="148"/>
                </a:lnTo>
                <a:lnTo>
                  <a:pt x="235" y="148"/>
                </a:lnTo>
                <a:lnTo>
                  <a:pt x="235" y="148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close/>
                <a:moveTo>
                  <a:pt x="216" y="274"/>
                </a:moveTo>
                <a:lnTo>
                  <a:pt x="216" y="274"/>
                </a:lnTo>
                <a:lnTo>
                  <a:pt x="214" y="276"/>
                </a:lnTo>
                <a:lnTo>
                  <a:pt x="214" y="276"/>
                </a:lnTo>
                <a:lnTo>
                  <a:pt x="216" y="274"/>
                </a:lnTo>
                <a:lnTo>
                  <a:pt x="216" y="274"/>
                </a:lnTo>
                <a:lnTo>
                  <a:pt x="216" y="274"/>
                </a:lnTo>
                <a:close/>
                <a:moveTo>
                  <a:pt x="284" y="377"/>
                </a:moveTo>
                <a:lnTo>
                  <a:pt x="284" y="377"/>
                </a:lnTo>
                <a:lnTo>
                  <a:pt x="282" y="375"/>
                </a:lnTo>
                <a:lnTo>
                  <a:pt x="282" y="375"/>
                </a:lnTo>
                <a:lnTo>
                  <a:pt x="282" y="375"/>
                </a:lnTo>
                <a:lnTo>
                  <a:pt x="284" y="377"/>
                </a:lnTo>
                <a:lnTo>
                  <a:pt x="284" y="377"/>
                </a:lnTo>
                <a:close/>
                <a:moveTo>
                  <a:pt x="254" y="370"/>
                </a:moveTo>
                <a:lnTo>
                  <a:pt x="254" y="370"/>
                </a:lnTo>
                <a:lnTo>
                  <a:pt x="254" y="370"/>
                </a:lnTo>
                <a:lnTo>
                  <a:pt x="254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4" y="370"/>
                </a:lnTo>
                <a:lnTo>
                  <a:pt x="254" y="370"/>
                </a:lnTo>
                <a:close/>
                <a:moveTo>
                  <a:pt x="241" y="153"/>
                </a:moveTo>
                <a:lnTo>
                  <a:pt x="241" y="153"/>
                </a:lnTo>
                <a:lnTo>
                  <a:pt x="241" y="151"/>
                </a:lnTo>
                <a:lnTo>
                  <a:pt x="241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41" y="153"/>
                </a:lnTo>
                <a:lnTo>
                  <a:pt x="241" y="153"/>
                </a:lnTo>
                <a:close/>
                <a:moveTo>
                  <a:pt x="205" y="168"/>
                </a:moveTo>
                <a:lnTo>
                  <a:pt x="205" y="168"/>
                </a:lnTo>
                <a:lnTo>
                  <a:pt x="203" y="170"/>
                </a:lnTo>
                <a:lnTo>
                  <a:pt x="203" y="171"/>
                </a:lnTo>
                <a:lnTo>
                  <a:pt x="203" y="171"/>
                </a:lnTo>
                <a:lnTo>
                  <a:pt x="205" y="168"/>
                </a:lnTo>
                <a:lnTo>
                  <a:pt x="205" y="168"/>
                </a:lnTo>
                <a:close/>
                <a:moveTo>
                  <a:pt x="80" y="94"/>
                </a:moveTo>
                <a:lnTo>
                  <a:pt x="80" y="94"/>
                </a:lnTo>
                <a:lnTo>
                  <a:pt x="80" y="96"/>
                </a:lnTo>
                <a:lnTo>
                  <a:pt x="80" y="96"/>
                </a:lnTo>
                <a:lnTo>
                  <a:pt x="82" y="94"/>
                </a:lnTo>
                <a:lnTo>
                  <a:pt x="80" y="94"/>
                </a:lnTo>
                <a:lnTo>
                  <a:pt x="80" y="94"/>
                </a:lnTo>
                <a:close/>
                <a:moveTo>
                  <a:pt x="65" y="96"/>
                </a:moveTo>
                <a:lnTo>
                  <a:pt x="65" y="96"/>
                </a:lnTo>
                <a:lnTo>
                  <a:pt x="65" y="96"/>
                </a:lnTo>
                <a:lnTo>
                  <a:pt x="65" y="96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5" y="96"/>
                </a:lnTo>
                <a:lnTo>
                  <a:pt x="65" y="96"/>
                </a:lnTo>
                <a:close/>
                <a:moveTo>
                  <a:pt x="61" y="93"/>
                </a:moveTo>
                <a:lnTo>
                  <a:pt x="61" y="93"/>
                </a:lnTo>
                <a:lnTo>
                  <a:pt x="63" y="93"/>
                </a:lnTo>
                <a:lnTo>
                  <a:pt x="63" y="93"/>
                </a:lnTo>
                <a:lnTo>
                  <a:pt x="61" y="91"/>
                </a:lnTo>
                <a:lnTo>
                  <a:pt x="61" y="91"/>
                </a:lnTo>
                <a:lnTo>
                  <a:pt x="60" y="91"/>
                </a:lnTo>
                <a:lnTo>
                  <a:pt x="60" y="91"/>
                </a:lnTo>
                <a:lnTo>
                  <a:pt x="61" y="93"/>
                </a:lnTo>
                <a:lnTo>
                  <a:pt x="61" y="93"/>
                </a:lnTo>
                <a:close/>
                <a:moveTo>
                  <a:pt x="129" y="233"/>
                </a:moveTo>
                <a:lnTo>
                  <a:pt x="129" y="233"/>
                </a:lnTo>
                <a:lnTo>
                  <a:pt x="129" y="233"/>
                </a:lnTo>
                <a:lnTo>
                  <a:pt x="129" y="231"/>
                </a:lnTo>
                <a:lnTo>
                  <a:pt x="129" y="231"/>
                </a:lnTo>
                <a:lnTo>
                  <a:pt x="129" y="233"/>
                </a:lnTo>
                <a:lnTo>
                  <a:pt x="129" y="233"/>
                </a:lnTo>
                <a:close/>
                <a:moveTo>
                  <a:pt x="129" y="110"/>
                </a:moveTo>
                <a:lnTo>
                  <a:pt x="129" y="110"/>
                </a:lnTo>
                <a:lnTo>
                  <a:pt x="128" y="110"/>
                </a:lnTo>
                <a:lnTo>
                  <a:pt x="128" y="110"/>
                </a:lnTo>
                <a:lnTo>
                  <a:pt x="129" y="110"/>
                </a:lnTo>
                <a:lnTo>
                  <a:pt x="129" y="110"/>
                </a:lnTo>
                <a:lnTo>
                  <a:pt x="129" y="110"/>
                </a:lnTo>
                <a:close/>
                <a:moveTo>
                  <a:pt x="134" y="121"/>
                </a:moveTo>
                <a:lnTo>
                  <a:pt x="134" y="121"/>
                </a:lnTo>
                <a:lnTo>
                  <a:pt x="134" y="121"/>
                </a:lnTo>
                <a:lnTo>
                  <a:pt x="134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4" y="121"/>
                </a:lnTo>
                <a:lnTo>
                  <a:pt x="134" y="121"/>
                </a:lnTo>
                <a:close/>
                <a:moveTo>
                  <a:pt x="262" y="153"/>
                </a:moveTo>
                <a:lnTo>
                  <a:pt x="262" y="153"/>
                </a:lnTo>
                <a:lnTo>
                  <a:pt x="263" y="151"/>
                </a:lnTo>
                <a:lnTo>
                  <a:pt x="263" y="151"/>
                </a:lnTo>
                <a:lnTo>
                  <a:pt x="262" y="153"/>
                </a:lnTo>
                <a:lnTo>
                  <a:pt x="262" y="153"/>
                </a:lnTo>
                <a:close/>
                <a:moveTo>
                  <a:pt x="60" y="33"/>
                </a:moveTo>
                <a:lnTo>
                  <a:pt x="60" y="33"/>
                </a:lnTo>
                <a:lnTo>
                  <a:pt x="60" y="34"/>
                </a:lnTo>
                <a:lnTo>
                  <a:pt x="60" y="34"/>
                </a:lnTo>
                <a:lnTo>
                  <a:pt x="60" y="33"/>
                </a:lnTo>
                <a:lnTo>
                  <a:pt x="60" y="33"/>
                </a:lnTo>
                <a:close/>
                <a:moveTo>
                  <a:pt x="65" y="72"/>
                </a:moveTo>
                <a:lnTo>
                  <a:pt x="65" y="72"/>
                </a:lnTo>
                <a:lnTo>
                  <a:pt x="65" y="72"/>
                </a:lnTo>
                <a:lnTo>
                  <a:pt x="65" y="72"/>
                </a:lnTo>
                <a:lnTo>
                  <a:pt x="65" y="71"/>
                </a:lnTo>
                <a:lnTo>
                  <a:pt x="65" y="71"/>
                </a:lnTo>
                <a:lnTo>
                  <a:pt x="65" y="72"/>
                </a:lnTo>
                <a:lnTo>
                  <a:pt x="65" y="72"/>
                </a:lnTo>
                <a:close/>
                <a:moveTo>
                  <a:pt x="65" y="63"/>
                </a:moveTo>
                <a:lnTo>
                  <a:pt x="65" y="63"/>
                </a:lnTo>
                <a:lnTo>
                  <a:pt x="65" y="64"/>
                </a:lnTo>
                <a:lnTo>
                  <a:pt x="65" y="64"/>
                </a:lnTo>
                <a:lnTo>
                  <a:pt x="65" y="64"/>
                </a:lnTo>
                <a:lnTo>
                  <a:pt x="65" y="63"/>
                </a:lnTo>
                <a:lnTo>
                  <a:pt x="65" y="63"/>
                </a:lnTo>
                <a:close/>
                <a:moveTo>
                  <a:pt x="227" y="140"/>
                </a:moveTo>
                <a:lnTo>
                  <a:pt x="227" y="140"/>
                </a:lnTo>
                <a:lnTo>
                  <a:pt x="229" y="140"/>
                </a:lnTo>
                <a:lnTo>
                  <a:pt x="229" y="140"/>
                </a:lnTo>
                <a:lnTo>
                  <a:pt x="227" y="140"/>
                </a:lnTo>
                <a:lnTo>
                  <a:pt x="227" y="140"/>
                </a:lnTo>
                <a:close/>
                <a:moveTo>
                  <a:pt x="232" y="324"/>
                </a:moveTo>
                <a:lnTo>
                  <a:pt x="232" y="324"/>
                </a:lnTo>
                <a:lnTo>
                  <a:pt x="230" y="326"/>
                </a:lnTo>
                <a:lnTo>
                  <a:pt x="230" y="326"/>
                </a:lnTo>
                <a:lnTo>
                  <a:pt x="232" y="326"/>
                </a:lnTo>
                <a:lnTo>
                  <a:pt x="232" y="324"/>
                </a:lnTo>
                <a:lnTo>
                  <a:pt x="232" y="324"/>
                </a:lnTo>
                <a:close/>
                <a:moveTo>
                  <a:pt x="80" y="170"/>
                </a:moveTo>
                <a:lnTo>
                  <a:pt x="80" y="170"/>
                </a:lnTo>
                <a:lnTo>
                  <a:pt x="79" y="170"/>
                </a:lnTo>
                <a:lnTo>
                  <a:pt x="79" y="171"/>
                </a:lnTo>
                <a:lnTo>
                  <a:pt x="79" y="171"/>
                </a:lnTo>
                <a:lnTo>
                  <a:pt x="80" y="170"/>
                </a:lnTo>
                <a:lnTo>
                  <a:pt x="80" y="170"/>
                </a:lnTo>
                <a:close/>
                <a:moveTo>
                  <a:pt x="44" y="48"/>
                </a:moveTo>
                <a:lnTo>
                  <a:pt x="44" y="48"/>
                </a:lnTo>
                <a:lnTo>
                  <a:pt x="46" y="47"/>
                </a:lnTo>
                <a:lnTo>
                  <a:pt x="46" y="47"/>
                </a:lnTo>
                <a:lnTo>
                  <a:pt x="44" y="47"/>
                </a:lnTo>
                <a:lnTo>
                  <a:pt x="44" y="48"/>
                </a:lnTo>
                <a:lnTo>
                  <a:pt x="44" y="48"/>
                </a:lnTo>
                <a:close/>
                <a:moveTo>
                  <a:pt x="241" y="372"/>
                </a:moveTo>
                <a:lnTo>
                  <a:pt x="241" y="372"/>
                </a:lnTo>
                <a:lnTo>
                  <a:pt x="240" y="370"/>
                </a:lnTo>
                <a:lnTo>
                  <a:pt x="240" y="370"/>
                </a:lnTo>
                <a:lnTo>
                  <a:pt x="241" y="372"/>
                </a:lnTo>
                <a:lnTo>
                  <a:pt x="241" y="372"/>
                </a:lnTo>
                <a:close/>
                <a:moveTo>
                  <a:pt x="243" y="370"/>
                </a:moveTo>
                <a:lnTo>
                  <a:pt x="243" y="370"/>
                </a:lnTo>
                <a:lnTo>
                  <a:pt x="244" y="370"/>
                </a:lnTo>
                <a:lnTo>
                  <a:pt x="244" y="370"/>
                </a:lnTo>
                <a:lnTo>
                  <a:pt x="244" y="370"/>
                </a:lnTo>
                <a:lnTo>
                  <a:pt x="243" y="370"/>
                </a:lnTo>
                <a:lnTo>
                  <a:pt x="243" y="370"/>
                </a:lnTo>
                <a:close/>
                <a:moveTo>
                  <a:pt x="284" y="175"/>
                </a:moveTo>
                <a:lnTo>
                  <a:pt x="284" y="175"/>
                </a:lnTo>
                <a:lnTo>
                  <a:pt x="284" y="175"/>
                </a:lnTo>
                <a:lnTo>
                  <a:pt x="284" y="175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4" y="175"/>
                </a:lnTo>
                <a:lnTo>
                  <a:pt x="284" y="175"/>
                </a:lnTo>
                <a:close/>
                <a:moveTo>
                  <a:pt x="289" y="242"/>
                </a:moveTo>
                <a:lnTo>
                  <a:pt x="289" y="242"/>
                </a:lnTo>
                <a:lnTo>
                  <a:pt x="287" y="244"/>
                </a:lnTo>
                <a:lnTo>
                  <a:pt x="287" y="244"/>
                </a:lnTo>
                <a:lnTo>
                  <a:pt x="289" y="244"/>
                </a:lnTo>
                <a:lnTo>
                  <a:pt x="289" y="244"/>
                </a:lnTo>
                <a:lnTo>
                  <a:pt x="289" y="242"/>
                </a:lnTo>
                <a:lnTo>
                  <a:pt x="289" y="242"/>
                </a:lnTo>
                <a:close/>
                <a:moveTo>
                  <a:pt x="254" y="268"/>
                </a:moveTo>
                <a:lnTo>
                  <a:pt x="254" y="268"/>
                </a:lnTo>
                <a:lnTo>
                  <a:pt x="255" y="268"/>
                </a:lnTo>
                <a:lnTo>
                  <a:pt x="255" y="268"/>
                </a:lnTo>
                <a:lnTo>
                  <a:pt x="255" y="268"/>
                </a:lnTo>
                <a:lnTo>
                  <a:pt x="254" y="268"/>
                </a:lnTo>
                <a:lnTo>
                  <a:pt x="254" y="268"/>
                </a:lnTo>
                <a:close/>
                <a:moveTo>
                  <a:pt x="230" y="429"/>
                </a:move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close/>
                <a:moveTo>
                  <a:pt x="227" y="389"/>
                </a:move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close/>
                <a:moveTo>
                  <a:pt x="270" y="378"/>
                </a:moveTo>
                <a:lnTo>
                  <a:pt x="270" y="378"/>
                </a:lnTo>
                <a:lnTo>
                  <a:pt x="271" y="378"/>
                </a:lnTo>
                <a:lnTo>
                  <a:pt x="271" y="378"/>
                </a:lnTo>
                <a:lnTo>
                  <a:pt x="270" y="377"/>
                </a:lnTo>
                <a:lnTo>
                  <a:pt x="270" y="378"/>
                </a:lnTo>
                <a:lnTo>
                  <a:pt x="270" y="378"/>
                </a:lnTo>
                <a:close/>
                <a:moveTo>
                  <a:pt x="99" y="108"/>
                </a:move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close/>
                <a:moveTo>
                  <a:pt x="189" y="201"/>
                </a:moveTo>
                <a:lnTo>
                  <a:pt x="189" y="201"/>
                </a:lnTo>
                <a:lnTo>
                  <a:pt x="189" y="201"/>
                </a:lnTo>
                <a:lnTo>
                  <a:pt x="189" y="201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89" y="201"/>
                </a:lnTo>
                <a:lnTo>
                  <a:pt x="189" y="201"/>
                </a:lnTo>
                <a:close/>
                <a:moveTo>
                  <a:pt x="232" y="269"/>
                </a:moveTo>
                <a:lnTo>
                  <a:pt x="232" y="269"/>
                </a:lnTo>
                <a:lnTo>
                  <a:pt x="232" y="271"/>
                </a:lnTo>
                <a:lnTo>
                  <a:pt x="233" y="269"/>
                </a:lnTo>
                <a:lnTo>
                  <a:pt x="233" y="269"/>
                </a:lnTo>
                <a:lnTo>
                  <a:pt x="232" y="269"/>
                </a:lnTo>
                <a:lnTo>
                  <a:pt x="232" y="269"/>
                </a:lnTo>
                <a:close/>
                <a:moveTo>
                  <a:pt x="292" y="217"/>
                </a:moveTo>
                <a:lnTo>
                  <a:pt x="292" y="217"/>
                </a:lnTo>
                <a:lnTo>
                  <a:pt x="292" y="217"/>
                </a:lnTo>
                <a:lnTo>
                  <a:pt x="292" y="217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7"/>
                </a:lnTo>
                <a:lnTo>
                  <a:pt x="292" y="217"/>
                </a:lnTo>
                <a:close/>
                <a:moveTo>
                  <a:pt x="77" y="209"/>
                </a:moveTo>
                <a:lnTo>
                  <a:pt x="77" y="209"/>
                </a:lnTo>
                <a:lnTo>
                  <a:pt x="77" y="209"/>
                </a:lnTo>
                <a:lnTo>
                  <a:pt x="77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7" y="209"/>
                </a:lnTo>
                <a:lnTo>
                  <a:pt x="77" y="209"/>
                </a:lnTo>
                <a:close/>
                <a:moveTo>
                  <a:pt x="126" y="227"/>
                </a:moveTo>
                <a:lnTo>
                  <a:pt x="126" y="227"/>
                </a:lnTo>
                <a:lnTo>
                  <a:pt x="126" y="225"/>
                </a:lnTo>
                <a:lnTo>
                  <a:pt x="126" y="225"/>
                </a:lnTo>
                <a:lnTo>
                  <a:pt x="126" y="227"/>
                </a:lnTo>
                <a:lnTo>
                  <a:pt x="126" y="227"/>
                </a:lnTo>
                <a:lnTo>
                  <a:pt x="126" y="227"/>
                </a:lnTo>
                <a:close/>
                <a:moveTo>
                  <a:pt x="128" y="113"/>
                </a:move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close/>
                <a:moveTo>
                  <a:pt x="147" y="116"/>
                </a:move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5"/>
                </a:lnTo>
                <a:lnTo>
                  <a:pt x="147" y="115"/>
                </a:lnTo>
                <a:lnTo>
                  <a:pt x="147" y="116"/>
                </a:lnTo>
                <a:lnTo>
                  <a:pt x="147" y="116"/>
                </a:lnTo>
                <a:close/>
                <a:moveTo>
                  <a:pt x="60" y="89"/>
                </a:move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58" y="89"/>
                </a:lnTo>
                <a:lnTo>
                  <a:pt x="58" y="89"/>
                </a:lnTo>
                <a:lnTo>
                  <a:pt x="60" y="89"/>
                </a:lnTo>
                <a:lnTo>
                  <a:pt x="60" y="89"/>
                </a:lnTo>
                <a:close/>
                <a:moveTo>
                  <a:pt x="298" y="373"/>
                </a:moveTo>
                <a:lnTo>
                  <a:pt x="298" y="373"/>
                </a:lnTo>
                <a:lnTo>
                  <a:pt x="300" y="375"/>
                </a:lnTo>
                <a:lnTo>
                  <a:pt x="300" y="375"/>
                </a:lnTo>
                <a:lnTo>
                  <a:pt x="300" y="373"/>
                </a:lnTo>
                <a:lnTo>
                  <a:pt x="298" y="373"/>
                </a:lnTo>
                <a:lnTo>
                  <a:pt x="298" y="373"/>
                </a:lnTo>
                <a:close/>
                <a:moveTo>
                  <a:pt x="207" y="167"/>
                </a:moveTo>
                <a:lnTo>
                  <a:pt x="207" y="167"/>
                </a:lnTo>
                <a:lnTo>
                  <a:pt x="205" y="168"/>
                </a:lnTo>
                <a:lnTo>
                  <a:pt x="205" y="168"/>
                </a:lnTo>
                <a:lnTo>
                  <a:pt x="207" y="168"/>
                </a:lnTo>
                <a:lnTo>
                  <a:pt x="207" y="167"/>
                </a:lnTo>
                <a:lnTo>
                  <a:pt x="207" y="167"/>
                </a:lnTo>
                <a:close/>
                <a:moveTo>
                  <a:pt x="225" y="342"/>
                </a:move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close/>
                <a:moveTo>
                  <a:pt x="284" y="361"/>
                </a:move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2" y="361"/>
                </a:lnTo>
                <a:lnTo>
                  <a:pt x="282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close/>
                <a:moveTo>
                  <a:pt x="87" y="102"/>
                </a:moveTo>
                <a:lnTo>
                  <a:pt x="87" y="102"/>
                </a:lnTo>
                <a:lnTo>
                  <a:pt x="87" y="100"/>
                </a:lnTo>
                <a:lnTo>
                  <a:pt x="87" y="100"/>
                </a:lnTo>
                <a:lnTo>
                  <a:pt x="87" y="102"/>
                </a:lnTo>
                <a:lnTo>
                  <a:pt x="87" y="102"/>
                </a:lnTo>
                <a:close/>
                <a:moveTo>
                  <a:pt x="252" y="351"/>
                </a:moveTo>
                <a:lnTo>
                  <a:pt x="252" y="351"/>
                </a:lnTo>
                <a:lnTo>
                  <a:pt x="251" y="351"/>
                </a:lnTo>
                <a:lnTo>
                  <a:pt x="251" y="351"/>
                </a:lnTo>
                <a:lnTo>
                  <a:pt x="251" y="353"/>
                </a:lnTo>
                <a:lnTo>
                  <a:pt x="251" y="353"/>
                </a:lnTo>
                <a:lnTo>
                  <a:pt x="252" y="353"/>
                </a:lnTo>
                <a:lnTo>
                  <a:pt x="252" y="353"/>
                </a:lnTo>
                <a:lnTo>
                  <a:pt x="252" y="351"/>
                </a:lnTo>
                <a:lnTo>
                  <a:pt x="252" y="351"/>
                </a:lnTo>
                <a:close/>
                <a:moveTo>
                  <a:pt x="255" y="274"/>
                </a:move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close/>
                <a:moveTo>
                  <a:pt x="292" y="170"/>
                </a:move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close/>
                <a:moveTo>
                  <a:pt x="69" y="42"/>
                </a:move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close/>
                <a:moveTo>
                  <a:pt x="229" y="340"/>
                </a:moveTo>
                <a:lnTo>
                  <a:pt x="229" y="340"/>
                </a:lnTo>
                <a:lnTo>
                  <a:pt x="229" y="340"/>
                </a:lnTo>
                <a:lnTo>
                  <a:pt x="229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29" y="340"/>
                </a:lnTo>
                <a:lnTo>
                  <a:pt x="229" y="340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69" y="192"/>
                </a:lnTo>
                <a:lnTo>
                  <a:pt x="71" y="194"/>
                </a:lnTo>
                <a:lnTo>
                  <a:pt x="71" y="194"/>
                </a:lnTo>
                <a:lnTo>
                  <a:pt x="71" y="192"/>
                </a:lnTo>
                <a:lnTo>
                  <a:pt x="71" y="192"/>
                </a:lnTo>
                <a:lnTo>
                  <a:pt x="69" y="192"/>
                </a:lnTo>
                <a:lnTo>
                  <a:pt x="69" y="192"/>
                </a:lnTo>
                <a:close/>
                <a:moveTo>
                  <a:pt x="101" y="118"/>
                </a:move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close/>
                <a:moveTo>
                  <a:pt x="151" y="116"/>
                </a:moveTo>
                <a:lnTo>
                  <a:pt x="151" y="116"/>
                </a:lnTo>
                <a:lnTo>
                  <a:pt x="151" y="116"/>
                </a:lnTo>
                <a:lnTo>
                  <a:pt x="151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1" y="116"/>
                </a:lnTo>
                <a:lnTo>
                  <a:pt x="151" y="116"/>
                </a:lnTo>
                <a:close/>
                <a:moveTo>
                  <a:pt x="229" y="317"/>
                </a:moveTo>
                <a:lnTo>
                  <a:pt x="229" y="317"/>
                </a:lnTo>
                <a:lnTo>
                  <a:pt x="229" y="317"/>
                </a:lnTo>
                <a:lnTo>
                  <a:pt x="229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9" y="317"/>
                </a:lnTo>
                <a:lnTo>
                  <a:pt x="229" y="317"/>
                </a:lnTo>
                <a:close/>
                <a:moveTo>
                  <a:pt x="296" y="230"/>
                </a:moveTo>
                <a:lnTo>
                  <a:pt x="296" y="230"/>
                </a:lnTo>
                <a:lnTo>
                  <a:pt x="296" y="230"/>
                </a:lnTo>
                <a:lnTo>
                  <a:pt x="296" y="230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30"/>
                </a:lnTo>
                <a:lnTo>
                  <a:pt x="296" y="230"/>
                </a:lnTo>
                <a:close/>
                <a:moveTo>
                  <a:pt x="68" y="78"/>
                </a:moveTo>
                <a:lnTo>
                  <a:pt x="68" y="78"/>
                </a:lnTo>
                <a:lnTo>
                  <a:pt x="66" y="78"/>
                </a:lnTo>
                <a:lnTo>
                  <a:pt x="66" y="78"/>
                </a:lnTo>
                <a:lnTo>
                  <a:pt x="66" y="80"/>
                </a:lnTo>
                <a:lnTo>
                  <a:pt x="66" y="80"/>
                </a:lnTo>
                <a:lnTo>
                  <a:pt x="68" y="80"/>
                </a:lnTo>
                <a:lnTo>
                  <a:pt x="68" y="80"/>
                </a:lnTo>
                <a:lnTo>
                  <a:pt x="68" y="78"/>
                </a:lnTo>
                <a:lnTo>
                  <a:pt x="68" y="78"/>
                </a:lnTo>
                <a:close/>
                <a:moveTo>
                  <a:pt x="244" y="416"/>
                </a:moveTo>
                <a:lnTo>
                  <a:pt x="244" y="416"/>
                </a:lnTo>
                <a:lnTo>
                  <a:pt x="244" y="416"/>
                </a:lnTo>
                <a:lnTo>
                  <a:pt x="244" y="416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6"/>
                </a:lnTo>
                <a:lnTo>
                  <a:pt x="244" y="416"/>
                </a:lnTo>
                <a:close/>
                <a:moveTo>
                  <a:pt x="79" y="184"/>
                </a:move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close/>
                <a:moveTo>
                  <a:pt x="55" y="66"/>
                </a:move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close/>
                <a:moveTo>
                  <a:pt x="194" y="222"/>
                </a:move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4"/>
                </a:lnTo>
                <a:lnTo>
                  <a:pt x="194" y="224"/>
                </a:lnTo>
                <a:lnTo>
                  <a:pt x="194" y="222"/>
                </a:lnTo>
                <a:lnTo>
                  <a:pt x="194" y="222"/>
                </a:lnTo>
                <a:close/>
                <a:moveTo>
                  <a:pt x="6" y="9"/>
                </a:move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8" y="7"/>
                </a:lnTo>
                <a:lnTo>
                  <a:pt x="8" y="7"/>
                </a:lnTo>
                <a:lnTo>
                  <a:pt x="6" y="7"/>
                </a:lnTo>
                <a:lnTo>
                  <a:pt x="6" y="7"/>
                </a:lnTo>
                <a:lnTo>
                  <a:pt x="6" y="9"/>
                </a:lnTo>
                <a:lnTo>
                  <a:pt x="6" y="9"/>
                </a:lnTo>
                <a:close/>
                <a:moveTo>
                  <a:pt x="44" y="72"/>
                </a:moveTo>
                <a:lnTo>
                  <a:pt x="44" y="72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2"/>
                </a:lnTo>
                <a:lnTo>
                  <a:pt x="44" y="72"/>
                </a:lnTo>
                <a:close/>
                <a:moveTo>
                  <a:pt x="192" y="269"/>
                </a:moveTo>
                <a:lnTo>
                  <a:pt x="192" y="269"/>
                </a:lnTo>
                <a:lnTo>
                  <a:pt x="192" y="269"/>
                </a:lnTo>
                <a:lnTo>
                  <a:pt x="192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2" y="269"/>
                </a:lnTo>
                <a:lnTo>
                  <a:pt x="192" y="269"/>
                </a:lnTo>
                <a:close/>
                <a:moveTo>
                  <a:pt x="232" y="140"/>
                </a:move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4" tIns="45713" rIns="91424" bIns="45713" numCol="1" anchor="t" anchorCtr="0" compatLnSpc="1"/>
          <a:lstStyle/>
          <a:p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1948681D-85BA-4962-8409-E72F068DCFBC}"/>
              </a:ext>
            </a:extLst>
          </p:cNvPr>
          <p:cNvGrpSpPr/>
          <p:nvPr/>
        </p:nvGrpSpPr>
        <p:grpSpPr>
          <a:xfrm>
            <a:off x="5280867" y="2269288"/>
            <a:ext cx="913254" cy="1088981"/>
            <a:chOff x="7742804" y="1225848"/>
            <a:chExt cx="585786" cy="698502"/>
          </a:xfrm>
          <a:solidFill>
            <a:schemeClr val="accent1"/>
          </a:solidFill>
        </p:grpSpPr>
        <p:sp>
          <p:nvSpPr>
            <p:cNvPr id="133" name="Freeform 115">
              <a:extLst>
                <a:ext uri="{FF2B5EF4-FFF2-40B4-BE49-F238E27FC236}">
                  <a16:creationId xmlns:a16="http://schemas.microsoft.com/office/drawing/2014/main" xmlns="" id="{9D137F2A-4C5A-447D-8768-368ECC0B0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8077" y="1225848"/>
              <a:ext cx="290513" cy="312738"/>
            </a:xfrm>
            <a:custGeom>
              <a:avLst/>
              <a:gdLst>
                <a:gd name="T0" fmla="*/ 105 w 183"/>
                <a:gd name="T1" fmla="*/ 0 h 197"/>
                <a:gd name="T2" fmla="*/ 116 w 183"/>
                <a:gd name="T3" fmla="*/ 183 h 197"/>
                <a:gd name="T4" fmla="*/ 28 w 183"/>
                <a:gd name="T5" fmla="*/ 183 h 197"/>
                <a:gd name="T6" fmla="*/ 14 w 183"/>
                <a:gd name="T7" fmla="*/ 145 h 197"/>
                <a:gd name="T8" fmla="*/ 109 w 183"/>
                <a:gd name="T9" fmla="*/ 180 h 197"/>
                <a:gd name="T10" fmla="*/ 75 w 183"/>
                <a:gd name="T11" fmla="*/ 145 h 197"/>
                <a:gd name="T12" fmla="*/ 140 w 183"/>
                <a:gd name="T13" fmla="*/ 19 h 197"/>
                <a:gd name="T14" fmla="*/ 90 w 183"/>
                <a:gd name="T15" fmla="*/ 104 h 197"/>
                <a:gd name="T16" fmla="*/ 47 w 183"/>
                <a:gd name="T17" fmla="*/ 52 h 197"/>
                <a:gd name="T18" fmla="*/ 157 w 183"/>
                <a:gd name="T19" fmla="*/ 85 h 197"/>
                <a:gd name="T20" fmla="*/ 97 w 183"/>
                <a:gd name="T21" fmla="*/ 55 h 197"/>
                <a:gd name="T22" fmla="*/ 90 w 183"/>
                <a:gd name="T23" fmla="*/ 36 h 197"/>
                <a:gd name="T24" fmla="*/ 53 w 183"/>
                <a:gd name="T25" fmla="*/ 58 h 197"/>
                <a:gd name="T26" fmla="*/ 77 w 183"/>
                <a:gd name="T27" fmla="*/ 82 h 197"/>
                <a:gd name="T28" fmla="*/ 150 w 183"/>
                <a:gd name="T29" fmla="*/ 34 h 197"/>
                <a:gd name="T30" fmla="*/ 131 w 183"/>
                <a:gd name="T31" fmla="*/ 77 h 197"/>
                <a:gd name="T32" fmla="*/ 66 w 183"/>
                <a:gd name="T33" fmla="*/ 45 h 197"/>
                <a:gd name="T34" fmla="*/ 109 w 183"/>
                <a:gd name="T35" fmla="*/ 80 h 197"/>
                <a:gd name="T36" fmla="*/ 17 w 183"/>
                <a:gd name="T37" fmla="*/ 102 h 197"/>
                <a:gd name="T38" fmla="*/ 86 w 183"/>
                <a:gd name="T39" fmla="*/ 66 h 197"/>
                <a:gd name="T40" fmla="*/ 121 w 183"/>
                <a:gd name="T41" fmla="*/ 126 h 197"/>
                <a:gd name="T42" fmla="*/ 154 w 183"/>
                <a:gd name="T43" fmla="*/ 72 h 197"/>
                <a:gd name="T44" fmla="*/ 86 w 183"/>
                <a:gd name="T45" fmla="*/ 22 h 197"/>
                <a:gd name="T46" fmla="*/ 107 w 183"/>
                <a:gd name="T47" fmla="*/ 88 h 197"/>
                <a:gd name="T48" fmla="*/ 109 w 183"/>
                <a:gd name="T49" fmla="*/ 112 h 197"/>
                <a:gd name="T50" fmla="*/ 109 w 183"/>
                <a:gd name="T51" fmla="*/ 31 h 197"/>
                <a:gd name="T52" fmla="*/ 6 w 183"/>
                <a:gd name="T53" fmla="*/ 126 h 197"/>
                <a:gd name="T54" fmla="*/ 132 w 183"/>
                <a:gd name="T55" fmla="*/ 58 h 197"/>
                <a:gd name="T56" fmla="*/ 58 w 183"/>
                <a:gd name="T57" fmla="*/ 58 h 197"/>
                <a:gd name="T58" fmla="*/ 165 w 183"/>
                <a:gd name="T59" fmla="*/ 87 h 197"/>
                <a:gd name="T60" fmla="*/ 74 w 183"/>
                <a:gd name="T61" fmla="*/ 94 h 197"/>
                <a:gd name="T62" fmla="*/ 77 w 183"/>
                <a:gd name="T63" fmla="*/ 154 h 197"/>
                <a:gd name="T64" fmla="*/ 116 w 183"/>
                <a:gd name="T65" fmla="*/ 20 h 197"/>
                <a:gd name="T66" fmla="*/ 80 w 183"/>
                <a:gd name="T67" fmla="*/ 153 h 197"/>
                <a:gd name="T68" fmla="*/ 60 w 183"/>
                <a:gd name="T69" fmla="*/ 88 h 197"/>
                <a:gd name="T70" fmla="*/ 104 w 183"/>
                <a:gd name="T71" fmla="*/ 34 h 197"/>
                <a:gd name="T72" fmla="*/ 102 w 183"/>
                <a:gd name="T73" fmla="*/ 47 h 197"/>
                <a:gd name="T74" fmla="*/ 80 w 183"/>
                <a:gd name="T75" fmla="*/ 27 h 197"/>
                <a:gd name="T76" fmla="*/ 44 w 183"/>
                <a:gd name="T77" fmla="*/ 115 h 197"/>
                <a:gd name="T78" fmla="*/ 64 w 183"/>
                <a:gd name="T79" fmla="*/ 115 h 197"/>
                <a:gd name="T80" fmla="*/ 145 w 183"/>
                <a:gd name="T81" fmla="*/ 88 h 197"/>
                <a:gd name="T82" fmla="*/ 135 w 183"/>
                <a:gd name="T83" fmla="*/ 34 h 197"/>
                <a:gd name="T84" fmla="*/ 180 w 183"/>
                <a:gd name="T85" fmla="*/ 49 h 197"/>
                <a:gd name="T86" fmla="*/ 77 w 183"/>
                <a:gd name="T87" fmla="*/ 124 h 197"/>
                <a:gd name="T88" fmla="*/ 112 w 183"/>
                <a:gd name="T89" fmla="*/ 87 h 197"/>
                <a:gd name="T90" fmla="*/ 31 w 183"/>
                <a:gd name="T91" fmla="*/ 123 h 197"/>
                <a:gd name="T92" fmla="*/ 74 w 183"/>
                <a:gd name="T93" fmla="*/ 101 h 197"/>
                <a:gd name="T94" fmla="*/ 134 w 183"/>
                <a:gd name="T95" fmla="*/ 113 h 197"/>
                <a:gd name="T96" fmla="*/ 82 w 183"/>
                <a:gd name="T97" fmla="*/ 134 h 197"/>
                <a:gd name="T98" fmla="*/ 97 w 183"/>
                <a:gd name="T99" fmla="*/ 33 h 197"/>
                <a:gd name="T100" fmla="*/ 167 w 183"/>
                <a:gd name="T101" fmla="*/ 94 h 197"/>
                <a:gd name="T102" fmla="*/ 116 w 183"/>
                <a:gd name="T103" fmla="*/ 162 h 197"/>
                <a:gd name="T104" fmla="*/ 104 w 183"/>
                <a:gd name="T105" fmla="*/ 124 h 197"/>
                <a:gd name="T106" fmla="*/ 140 w 183"/>
                <a:gd name="T107" fmla="*/ 80 h 197"/>
                <a:gd name="T108" fmla="*/ 99 w 183"/>
                <a:gd name="T109" fmla="*/ 115 h 197"/>
                <a:gd name="T110" fmla="*/ 150 w 183"/>
                <a:gd name="T111" fmla="*/ 61 h 197"/>
                <a:gd name="T112" fmla="*/ 113 w 183"/>
                <a:gd name="T113" fmla="*/ 22 h 197"/>
                <a:gd name="T114" fmla="*/ 83 w 183"/>
                <a:gd name="T115" fmla="*/ 33 h 197"/>
                <a:gd name="T116" fmla="*/ 90 w 183"/>
                <a:gd name="T117" fmla="*/ 25 h 197"/>
                <a:gd name="T118" fmla="*/ 34 w 183"/>
                <a:gd name="T119" fmla="*/ 93 h 197"/>
                <a:gd name="T120" fmla="*/ 104 w 183"/>
                <a:gd name="T121" fmla="*/ 94 h 197"/>
                <a:gd name="T122" fmla="*/ 153 w 183"/>
                <a:gd name="T123" fmla="*/ 82 h 197"/>
                <a:gd name="T124" fmla="*/ 60 w 183"/>
                <a:gd name="T125" fmla="*/ 11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3" h="197">
                  <a:moveTo>
                    <a:pt x="25" y="172"/>
                  </a:moveTo>
                  <a:lnTo>
                    <a:pt x="25" y="172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15" y="162"/>
                  </a:lnTo>
                  <a:lnTo>
                    <a:pt x="8" y="154"/>
                  </a:lnTo>
                  <a:lnTo>
                    <a:pt x="8" y="154"/>
                  </a:lnTo>
                  <a:lnTo>
                    <a:pt x="4" y="150"/>
                  </a:lnTo>
                  <a:lnTo>
                    <a:pt x="3" y="145"/>
                  </a:lnTo>
                  <a:lnTo>
                    <a:pt x="3" y="145"/>
                  </a:lnTo>
                  <a:lnTo>
                    <a:pt x="1" y="135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30" y="66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53" y="34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10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3" y="3"/>
                  </a:lnTo>
                  <a:lnTo>
                    <a:pt x="156" y="8"/>
                  </a:lnTo>
                  <a:lnTo>
                    <a:pt x="156" y="8"/>
                  </a:lnTo>
                  <a:lnTo>
                    <a:pt x="162" y="12"/>
                  </a:lnTo>
                  <a:lnTo>
                    <a:pt x="170" y="17"/>
                  </a:lnTo>
                  <a:lnTo>
                    <a:pt x="170" y="17"/>
                  </a:lnTo>
                  <a:lnTo>
                    <a:pt x="173" y="20"/>
                  </a:lnTo>
                  <a:lnTo>
                    <a:pt x="176" y="25"/>
                  </a:lnTo>
                  <a:lnTo>
                    <a:pt x="178" y="30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3" y="50"/>
                  </a:lnTo>
                  <a:lnTo>
                    <a:pt x="183" y="60"/>
                  </a:lnTo>
                  <a:lnTo>
                    <a:pt x="183" y="60"/>
                  </a:lnTo>
                  <a:lnTo>
                    <a:pt x="178" y="77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59" y="116"/>
                  </a:lnTo>
                  <a:lnTo>
                    <a:pt x="159" y="116"/>
                  </a:lnTo>
                  <a:lnTo>
                    <a:pt x="157" y="120"/>
                  </a:lnTo>
                  <a:lnTo>
                    <a:pt x="157" y="120"/>
                  </a:lnTo>
                  <a:lnTo>
                    <a:pt x="153" y="131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5" y="143"/>
                  </a:lnTo>
                  <a:lnTo>
                    <a:pt x="145" y="143"/>
                  </a:lnTo>
                  <a:lnTo>
                    <a:pt x="137" y="157"/>
                  </a:lnTo>
                  <a:lnTo>
                    <a:pt x="127" y="170"/>
                  </a:lnTo>
                  <a:lnTo>
                    <a:pt x="127" y="170"/>
                  </a:lnTo>
                  <a:lnTo>
                    <a:pt x="121" y="178"/>
                  </a:lnTo>
                  <a:lnTo>
                    <a:pt x="121" y="178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16" y="184"/>
                  </a:lnTo>
                  <a:lnTo>
                    <a:pt x="116" y="184"/>
                  </a:lnTo>
                  <a:lnTo>
                    <a:pt x="115" y="186"/>
                  </a:lnTo>
                  <a:lnTo>
                    <a:pt x="115" y="186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7"/>
                  </a:lnTo>
                  <a:lnTo>
                    <a:pt x="112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04" y="192"/>
                  </a:lnTo>
                  <a:lnTo>
                    <a:pt x="104" y="192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97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5" y="197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66" y="194"/>
                  </a:lnTo>
                  <a:lnTo>
                    <a:pt x="55" y="189"/>
                  </a:lnTo>
                  <a:lnTo>
                    <a:pt x="55" y="189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4" y="183"/>
                  </a:lnTo>
                  <a:lnTo>
                    <a:pt x="44" y="183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39" y="184"/>
                  </a:lnTo>
                  <a:lnTo>
                    <a:pt x="39" y="184"/>
                  </a:lnTo>
                  <a:lnTo>
                    <a:pt x="36" y="186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28" y="183"/>
                  </a:lnTo>
                  <a:lnTo>
                    <a:pt x="27" y="180"/>
                  </a:lnTo>
                  <a:lnTo>
                    <a:pt x="25" y="176"/>
                  </a:lnTo>
                  <a:lnTo>
                    <a:pt x="25" y="176"/>
                  </a:lnTo>
                  <a:lnTo>
                    <a:pt x="25" y="173"/>
                  </a:lnTo>
                  <a:lnTo>
                    <a:pt x="25" y="173"/>
                  </a:lnTo>
                  <a:lnTo>
                    <a:pt x="25" y="172"/>
                  </a:lnTo>
                  <a:lnTo>
                    <a:pt x="25" y="172"/>
                  </a:lnTo>
                  <a:close/>
                  <a:moveTo>
                    <a:pt x="41" y="118"/>
                  </a:moveTo>
                  <a:lnTo>
                    <a:pt x="41" y="118"/>
                  </a:lnTo>
                  <a:lnTo>
                    <a:pt x="41" y="120"/>
                  </a:lnTo>
                  <a:lnTo>
                    <a:pt x="41" y="120"/>
                  </a:lnTo>
                  <a:lnTo>
                    <a:pt x="39" y="124"/>
                  </a:lnTo>
                  <a:lnTo>
                    <a:pt x="39" y="124"/>
                  </a:lnTo>
                  <a:lnTo>
                    <a:pt x="38" y="129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0" y="129"/>
                  </a:lnTo>
                  <a:lnTo>
                    <a:pt x="27" y="128"/>
                  </a:lnTo>
                  <a:lnTo>
                    <a:pt x="27" y="128"/>
                  </a:lnTo>
                  <a:lnTo>
                    <a:pt x="25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17" y="113"/>
                  </a:lnTo>
                  <a:lnTo>
                    <a:pt x="17" y="113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0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1" y="142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5" y="161"/>
                  </a:lnTo>
                  <a:lnTo>
                    <a:pt x="31" y="164"/>
                  </a:lnTo>
                  <a:lnTo>
                    <a:pt x="31" y="164"/>
                  </a:lnTo>
                  <a:lnTo>
                    <a:pt x="33" y="162"/>
                  </a:lnTo>
                  <a:lnTo>
                    <a:pt x="33" y="162"/>
                  </a:lnTo>
                  <a:lnTo>
                    <a:pt x="36" y="161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5" y="162"/>
                  </a:lnTo>
                  <a:lnTo>
                    <a:pt x="45" y="162"/>
                  </a:lnTo>
                  <a:lnTo>
                    <a:pt x="49" y="165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3" y="175"/>
                  </a:lnTo>
                  <a:lnTo>
                    <a:pt x="53" y="175"/>
                  </a:lnTo>
                  <a:lnTo>
                    <a:pt x="75" y="184"/>
                  </a:lnTo>
                  <a:lnTo>
                    <a:pt x="75" y="184"/>
                  </a:lnTo>
                  <a:lnTo>
                    <a:pt x="85" y="187"/>
                  </a:lnTo>
                  <a:lnTo>
                    <a:pt x="94" y="189"/>
                  </a:lnTo>
                  <a:lnTo>
                    <a:pt x="94" y="189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102" y="187"/>
                  </a:lnTo>
                  <a:lnTo>
                    <a:pt x="102" y="187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9" y="183"/>
                  </a:lnTo>
                  <a:lnTo>
                    <a:pt x="109" y="180"/>
                  </a:lnTo>
                  <a:lnTo>
                    <a:pt x="109" y="180"/>
                  </a:lnTo>
                  <a:lnTo>
                    <a:pt x="110" y="172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1" y="154"/>
                  </a:lnTo>
                  <a:lnTo>
                    <a:pt x="97" y="153"/>
                  </a:lnTo>
                  <a:lnTo>
                    <a:pt x="97" y="153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8" y="145"/>
                  </a:lnTo>
                  <a:lnTo>
                    <a:pt x="88" y="145"/>
                  </a:lnTo>
                  <a:lnTo>
                    <a:pt x="86" y="143"/>
                  </a:lnTo>
                  <a:lnTo>
                    <a:pt x="86" y="143"/>
                  </a:lnTo>
                  <a:lnTo>
                    <a:pt x="86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50"/>
                  </a:lnTo>
                  <a:lnTo>
                    <a:pt x="88" y="153"/>
                  </a:lnTo>
                  <a:lnTo>
                    <a:pt x="88" y="153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6" y="159"/>
                  </a:lnTo>
                  <a:lnTo>
                    <a:pt x="83" y="162"/>
                  </a:lnTo>
                  <a:lnTo>
                    <a:pt x="83" y="162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77" y="164"/>
                  </a:lnTo>
                  <a:lnTo>
                    <a:pt x="71" y="161"/>
                  </a:lnTo>
                  <a:lnTo>
                    <a:pt x="71" y="161"/>
                  </a:lnTo>
                  <a:lnTo>
                    <a:pt x="69" y="157"/>
                  </a:lnTo>
                  <a:lnTo>
                    <a:pt x="69" y="154"/>
                  </a:lnTo>
                  <a:lnTo>
                    <a:pt x="69" y="154"/>
                  </a:lnTo>
                  <a:lnTo>
                    <a:pt x="69" y="150"/>
                  </a:lnTo>
                  <a:lnTo>
                    <a:pt x="69" y="150"/>
                  </a:lnTo>
                  <a:lnTo>
                    <a:pt x="72" y="14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1" y="118"/>
                  </a:lnTo>
                  <a:lnTo>
                    <a:pt x="41" y="118"/>
                  </a:lnTo>
                  <a:close/>
                  <a:moveTo>
                    <a:pt x="131" y="19"/>
                  </a:moveTo>
                  <a:lnTo>
                    <a:pt x="131" y="19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0" y="19"/>
                  </a:lnTo>
                  <a:lnTo>
                    <a:pt x="140" y="19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1" y="19"/>
                  </a:lnTo>
                  <a:lnTo>
                    <a:pt x="131" y="19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72" y="30"/>
                  </a:lnTo>
                  <a:lnTo>
                    <a:pt x="72" y="30"/>
                  </a:lnTo>
                  <a:lnTo>
                    <a:pt x="80" y="23"/>
                  </a:lnTo>
                  <a:lnTo>
                    <a:pt x="80" y="23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74" y="23"/>
                  </a:lnTo>
                  <a:lnTo>
                    <a:pt x="68" y="30"/>
                  </a:lnTo>
                  <a:lnTo>
                    <a:pt x="61" y="38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94" y="107"/>
                  </a:moveTo>
                  <a:lnTo>
                    <a:pt x="94" y="107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4" y="107"/>
                  </a:lnTo>
                  <a:lnTo>
                    <a:pt x="94" y="107"/>
                  </a:lnTo>
                  <a:close/>
                  <a:moveTo>
                    <a:pt x="85" y="19"/>
                  </a:moveTo>
                  <a:lnTo>
                    <a:pt x="85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97" y="12"/>
                  </a:lnTo>
                  <a:lnTo>
                    <a:pt x="110" y="9"/>
                  </a:lnTo>
                  <a:lnTo>
                    <a:pt x="110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07" y="8"/>
                  </a:lnTo>
                  <a:lnTo>
                    <a:pt x="99" y="11"/>
                  </a:lnTo>
                  <a:lnTo>
                    <a:pt x="90" y="14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5" y="19"/>
                  </a:lnTo>
                  <a:close/>
                  <a:moveTo>
                    <a:pt x="82" y="66"/>
                  </a:moveTo>
                  <a:lnTo>
                    <a:pt x="82" y="66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61"/>
                  </a:lnTo>
                  <a:lnTo>
                    <a:pt x="82" y="66"/>
                  </a:lnTo>
                  <a:lnTo>
                    <a:pt x="82" y="66"/>
                  </a:lnTo>
                  <a:close/>
                  <a:moveTo>
                    <a:pt x="47" y="52"/>
                  </a:move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7" y="52"/>
                  </a:lnTo>
                  <a:lnTo>
                    <a:pt x="47" y="52"/>
                  </a:lnTo>
                  <a:close/>
                  <a:moveTo>
                    <a:pt x="110" y="50"/>
                  </a:moveTo>
                  <a:lnTo>
                    <a:pt x="110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10" y="50"/>
                  </a:lnTo>
                  <a:lnTo>
                    <a:pt x="110" y="50"/>
                  </a:lnTo>
                  <a:close/>
                  <a:moveTo>
                    <a:pt x="150" y="94"/>
                  </a:moveTo>
                  <a:lnTo>
                    <a:pt x="150" y="94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48" y="87"/>
                  </a:lnTo>
                  <a:lnTo>
                    <a:pt x="148" y="87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26" y="22"/>
                  </a:moveTo>
                  <a:lnTo>
                    <a:pt x="126" y="22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6" y="22"/>
                  </a:lnTo>
                  <a:lnTo>
                    <a:pt x="126" y="22"/>
                  </a:lnTo>
                  <a:close/>
                  <a:moveTo>
                    <a:pt x="94" y="53"/>
                  </a:moveTo>
                  <a:lnTo>
                    <a:pt x="94" y="53"/>
                  </a:lnTo>
                  <a:lnTo>
                    <a:pt x="94" y="55"/>
                  </a:lnTo>
                  <a:lnTo>
                    <a:pt x="94" y="55"/>
                  </a:lnTo>
                  <a:lnTo>
                    <a:pt x="91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0" y="53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4" y="53"/>
                  </a:lnTo>
                  <a:lnTo>
                    <a:pt x="94" y="53"/>
                  </a:lnTo>
                  <a:close/>
                  <a:moveTo>
                    <a:pt x="113" y="139"/>
                  </a:moveTo>
                  <a:lnTo>
                    <a:pt x="113" y="139"/>
                  </a:lnTo>
                  <a:lnTo>
                    <a:pt x="115" y="135"/>
                  </a:lnTo>
                  <a:lnTo>
                    <a:pt x="115" y="135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3" y="134"/>
                  </a:lnTo>
                  <a:lnTo>
                    <a:pt x="113" y="134"/>
                  </a:lnTo>
                  <a:lnTo>
                    <a:pt x="105" y="137"/>
                  </a:lnTo>
                  <a:lnTo>
                    <a:pt x="105" y="137"/>
                  </a:lnTo>
                  <a:lnTo>
                    <a:pt x="105" y="139"/>
                  </a:lnTo>
                  <a:lnTo>
                    <a:pt x="105" y="140"/>
                  </a:lnTo>
                  <a:lnTo>
                    <a:pt x="105" y="140"/>
                  </a:lnTo>
                  <a:lnTo>
                    <a:pt x="105" y="142"/>
                  </a:lnTo>
                  <a:lnTo>
                    <a:pt x="105" y="142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3" y="139"/>
                  </a:lnTo>
                  <a:close/>
                  <a:moveTo>
                    <a:pt x="90" y="39"/>
                  </a:moveTo>
                  <a:lnTo>
                    <a:pt x="90" y="39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6" y="28"/>
                  </a:lnTo>
                  <a:lnTo>
                    <a:pt x="96" y="28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9"/>
                  </a:lnTo>
                  <a:lnTo>
                    <a:pt x="90" y="39"/>
                  </a:lnTo>
                  <a:close/>
                  <a:moveTo>
                    <a:pt x="148" y="41"/>
                  </a:moveTo>
                  <a:lnTo>
                    <a:pt x="148" y="41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2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8" y="41"/>
                  </a:lnTo>
                  <a:lnTo>
                    <a:pt x="148" y="41"/>
                  </a:lnTo>
                  <a:close/>
                  <a:moveTo>
                    <a:pt x="96" y="6"/>
                  </a:moveTo>
                  <a:lnTo>
                    <a:pt x="96" y="6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20" y="3"/>
                  </a:lnTo>
                  <a:lnTo>
                    <a:pt x="120" y="3"/>
                  </a:lnTo>
                  <a:lnTo>
                    <a:pt x="113" y="3"/>
                  </a:lnTo>
                  <a:lnTo>
                    <a:pt x="107" y="3"/>
                  </a:lnTo>
                  <a:lnTo>
                    <a:pt x="101" y="4"/>
                  </a:lnTo>
                  <a:lnTo>
                    <a:pt x="96" y="6"/>
                  </a:lnTo>
                  <a:lnTo>
                    <a:pt x="96" y="6"/>
                  </a:lnTo>
                  <a:close/>
                  <a:moveTo>
                    <a:pt x="55" y="58"/>
                  </a:moveTo>
                  <a:lnTo>
                    <a:pt x="55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9"/>
                  </a:lnTo>
                  <a:lnTo>
                    <a:pt x="47" y="69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5" y="58"/>
                  </a:lnTo>
                  <a:lnTo>
                    <a:pt x="55" y="58"/>
                  </a:lnTo>
                  <a:close/>
                  <a:moveTo>
                    <a:pt x="83" y="38"/>
                  </a:moveTo>
                  <a:lnTo>
                    <a:pt x="83" y="38"/>
                  </a:lnTo>
                  <a:lnTo>
                    <a:pt x="83" y="39"/>
                  </a:lnTo>
                  <a:lnTo>
                    <a:pt x="83" y="39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4"/>
                  </a:lnTo>
                  <a:lnTo>
                    <a:pt x="83" y="44"/>
                  </a:lnTo>
                  <a:lnTo>
                    <a:pt x="83" y="44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41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3" y="38"/>
                  </a:lnTo>
                  <a:lnTo>
                    <a:pt x="83" y="38"/>
                  </a:lnTo>
                  <a:close/>
                  <a:moveTo>
                    <a:pt x="77" y="82"/>
                  </a:moveTo>
                  <a:lnTo>
                    <a:pt x="77" y="82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5" y="75"/>
                  </a:lnTo>
                  <a:lnTo>
                    <a:pt x="75" y="75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5"/>
                  </a:lnTo>
                  <a:lnTo>
                    <a:pt x="69" y="75"/>
                  </a:lnTo>
                  <a:lnTo>
                    <a:pt x="77" y="82"/>
                  </a:lnTo>
                  <a:lnTo>
                    <a:pt x="77" y="82"/>
                  </a:lnTo>
                  <a:close/>
                  <a:moveTo>
                    <a:pt x="143" y="16"/>
                  </a:moveTo>
                  <a:lnTo>
                    <a:pt x="143" y="16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4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45" y="16"/>
                  </a:lnTo>
                  <a:lnTo>
                    <a:pt x="145" y="16"/>
                  </a:lnTo>
                  <a:lnTo>
                    <a:pt x="143" y="16"/>
                  </a:lnTo>
                  <a:lnTo>
                    <a:pt x="143" y="16"/>
                  </a:lnTo>
                  <a:close/>
                  <a:moveTo>
                    <a:pt x="150" y="41"/>
                  </a:moveTo>
                  <a:lnTo>
                    <a:pt x="150" y="41"/>
                  </a:lnTo>
                  <a:lnTo>
                    <a:pt x="151" y="41"/>
                  </a:lnTo>
                  <a:lnTo>
                    <a:pt x="151" y="41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6" y="33"/>
                  </a:lnTo>
                  <a:lnTo>
                    <a:pt x="146" y="31"/>
                  </a:lnTo>
                  <a:lnTo>
                    <a:pt x="146" y="31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50" y="41"/>
                  </a:lnTo>
                  <a:lnTo>
                    <a:pt x="150" y="41"/>
                  </a:lnTo>
                  <a:close/>
                  <a:moveTo>
                    <a:pt x="113" y="66"/>
                  </a:moveTo>
                  <a:lnTo>
                    <a:pt x="113" y="66"/>
                  </a:lnTo>
                  <a:lnTo>
                    <a:pt x="110" y="68"/>
                  </a:lnTo>
                  <a:lnTo>
                    <a:pt x="110" y="68"/>
                  </a:lnTo>
                  <a:lnTo>
                    <a:pt x="113" y="75"/>
                  </a:lnTo>
                  <a:lnTo>
                    <a:pt x="113" y="75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3" y="66"/>
                  </a:lnTo>
                  <a:lnTo>
                    <a:pt x="113" y="66"/>
                  </a:lnTo>
                  <a:close/>
                  <a:moveTo>
                    <a:pt x="71" y="82"/>
                  </a:moveTo>
                  <a:lnTo>
                    <a:pt x="71" y="82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83"/>
                  </a:lnTo>
                  <a:lnTo>
                    <a:pt x="64" y="83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71" y="82"/>
                  </a:lnTo>
                  <a:lnTo>
                    <a:pt x="71" y="82"/>
                  </a:lnTo>
                  <a:close/>
                  <a:moveTo>
                    <a:pt x="124" y="80"/>
                  </a:moveTo>
                  <a:lnTo>
                    <a:pt x="124" y="80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4"/>
                  </a:lnTo>
                  <a:lnTo>
                    <a:pt x="131" y="74"/>
                  </a:lnTo>
                  <a:lnTo>
                    <a:pt x="123" y="77"/>
                  </a:lnTo>
                  <a:lnTo>
                    <a:pt x="123" y="77"/>
                  </a:lnTo>
                  <a:lnTo>
                    <a:pt x="124" y="80"/>
                  </a:lnTo>
                  <a:lnTo>
                    <a:pt x="124" y="80"/>
                  </a:lnTo>
                  <a:close/>
                  <a:moveTo>
                    <a:pt x="110" y="17"/>
                  </a:moveTo>
                  <a:lnTo>
                    <a:pt x="110" y="17"/>
                  </a:lnTo>
                  <a:lnTo>
                    <a:pt x="105" y="19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10" y="17"/>
                  </a:lnTo>
                  <a:lnTo>
                    <a:pt x="110" y="17"/>
                  </a:lnTo>
                  <a:close/>
                  <a:moveTo>
                    <a:pt x="75" y="63"/>
                  </a:moveTo>
                  <a:lnTo>
                    <a:pt x="75" y="63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3"/>
                  </a:lnTo>
                  <a:lnTo>
                    <a:pt x="75" y="63"/>
                  </a:lnTo>
                  <a:close/>
                  <a:moveTo>
                    <a:pt x="63" y="53"/>
                  </a:moveTo>
                  <a:lnTo>
                    <a:pt x="63" y="53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3" y="53"/>
                  </a:lnTo>
                  <a:lnTo>
                    <a:pt x="63" y="53"/>
                  </a:lnTo>
                  <a:close/>
                  <a:moveTo>
                    <a:pt x="97" y="82"/>
                  </a:moveTo>
                  <a:lnTo>
                    <a:pt x="97" y="82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1" y="87"/>
                  </a:lnTo>
                  <a:lnTo>
                    <a:pt x="101" y="87"/>
                  </a:lnTo>
                  <a:lnTo>
                    <a:pt x="102" y="87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97" y="82"/>
                  </a:lnTo>
                  <a:lnTo>
                    <a:pt x="97" y="82"/>
                  </a:lnTo>
                  <a:close/>
                  <a:moveTo>
                    <a:pt x="49" y="85"/>
                  </a:moveTo>
                  <a:lnTo>
                    <a:pt x="4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5"/>
                  </a:lnTo>
                  <a:lnTo>
                    <a:pt x="49" y="85"/>
                  </a:lnTo>
                  <a:close/>
                  <a:moveTo>
                    <a:pt x="110" y="79"/>
                  </a:moveTo>
                  <a:lnTo>
                    <a:pt x="110" y="79"/>
                  </a:lnTo>
                  <a:lnTo>
                    <a:pt x="109" y="72"/>
                  </a:lnTo>
                  <a:lnTo>
                    <a:pt x="109" y="72"/>
                  </a:lnTo>
                  <a:lnTo>
                    <a:pt x="105" y="75"/>
                  </a:lnTo>
                  <a:lnTo>
                    <a:pt x="105" y="75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79"/>
                  </a:lnTo>
                  <a:lnTo>
                    <a:pt x="110" y="79"/>
                  </a:lnTo>
                  <a:close/>
                  <a:moveTo>
                    <a:pt x="52" y="87"/>
                  </a:moveTo>
                  <a:lnTo>
                    <a:pt x="52" y="87"/>
                  </a:lnTo>
                  <a:lnTo>
                    <a:pt x="53" y="85"/>
                  </a:lnTo>
                  <a:lnTo>
                    <a:pt x="53" y="83"/>
                  </a:lnTo>
                  <a:lnTo>
                    <a:pt x="53" y="83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77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87"/>
                  </a:lnTo>
                  <a:lnTo>
                    <a:pt x="52" y="87"/>
                  </a:lnTo>
                  <a:close/>
                  <a:moveTo>
                    <a:pt x="156" y="36"/>
                  </a:moveTo>
                  <a:lnTo>
                    <a:pt x="156" y="36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6" y="33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6" y="27"/>
                  </a:lnTo>
                  <a:lnTo>
                    <a:pt x="156" y="27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1" y="25"/>
                  </a:lnTo>
                  <a:lnTo>
                    <a:pt x="151" y="25"/>
                  </a:lnTo>
                  <a:lnTo>
                    <a:pt x="154" y="30"/>
                  </a:lnTo>
                  <a:lnTo>
                    <a:pt x="156" y="36"/>
                  </a:lnTo>
                  <a:lnTo>
                    <a:pt x="156" y="36"/>
                  </a:lnTo>
                  <a:close/>
                  <a:moveTo>
                    <a:pt x="15" y="105"/>
                  </a:moveTo>
                  <a:lnTo>
                    <a:pt x="15" y="105"/>
                  </a:lnTo>
                  <a:lnTo>
                    <a:pt x="17" y="102"/>
                  </a:lnTo>
                  <a:lnTo>
                    <a:pt x="17" y="102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5" y="105"/>
                  </a:lnTo>
                  <a:lnTo>
                    <a:pt x="15" y="105"/>
                  </a:lnTo>
                  <a:close/>
                  <a:moveTo>
                    <a:pt x="74" y="52"/>
                  </a:moveTo>
                  <a:lnTo>
                    <a:pt x="74" y="52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74" y="52"/>
                  </a:lnTo>
                  <a:lnTo>
                    <a:pt x="74" y="52"/>
                  </a:lnTo>
                  <a:close/>
                  <a:moveTo>
                    <a:pt x="28" y="99"/>
                  </a:moveTo>
                  <a:lnTo>
                    <a:pt x="28" y="99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0" y="93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9"/>
                  </a:lnTo>
                  <a:lnTo>
                    <a:pt x="28" y="99"/>
                  </a:lnTo>
                  <a:close/>
                  <a:moveTo>
                    <a:pt x="86" y="66"/>
                  </a:moveTo>
                  <a:lnTo>
                    <a:pt x="86" y="66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6"/>
                  </a:lnTo>
                  <a:lnTo>
                    <a:pt x="86" y="66"/>
                  </a:lnTo>
                  <a:close/>
                  <a:moveTo>
                    <a:pt x="77" y="93"/>
                  </a:moveTo>
                  <a:lnTo>
                    <a:pt x="77" y="93"/>
                  </a:lnTo>
                  <a:lnTo>
                    <a:pt x="77" y="88"/>
                  </a:lnTo>
                  <a:lnTo>
                    <a:pt x="77" y="88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7" y="93"/>
                  </a:lnTo>
                  <a:lnTo>
                    <a:pt x="77" y="93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1" y="126"/>
                  </a:moveTo>
                  <a:lnTo>
                    <a:pt x="121" y="126"/>
                  </a:lnTo>
                  <a:lnTo>
                    <a:pt x="124" y="124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4" y="120"/>
                  </a:lnTo>
                  <a:lnTo>
                    <a:pt x="124" y="120"/>
                  </a:lnTo>
                  <a:lnTo>
                    <a:pt x="123" y="121"/>
                  </a:lnTo>
                  <a:lnTo>
                    <a:pt x="123" y="121"/>
                  </a:lnTo>
                  <a:lnTo>
                    <a:pt x="121" y="123"/>
                  </a:lnTo>
                  <a:lnTo>
                    <a:pt x="121" y="126"/>
                  </a:lnTo>
                  <a:lnTo>
                    <a:pt x="121" y="126"/>
                  </a:lnTo>
                  <a:close/>
                  <a:moveTo>
                    <a:pt x="38" y="83"/>
                  </a:moveTo>
                  <a:lnTo>
                    <a:pt x="38" y="83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7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2"/>
                  </a:lnTo>
                  <a:lnTo>
                    <a:pt x="38" y="83"/>
                  </a:lnTo>
                  <a:lnTo>
                    <a:pt x="38" y="83"/>
                  </a:lnTo>
                  <a:close/>
                  <a:moveTo>
                    <a:pt x="113" y="107"/>
                  </a:moveTo>
                  <a:lnTo>
                    <a:pt x="113" y="107"/>
                  </a:lnTo>
                  <a:lnTo>
                    <a:pt x="118" y="105"/>
                  </a:lnTo>
                  <a:lnTo>
                    <a:pt x="118" y="105"/>
                  </a:lnTo>
                  <a:lnTo>
                    <a:pt x="120" y="105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18" y="101"/>
                  </a:lnTo>
                  <a:lnTo>
                    <a:pt x="118" y="101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3" y="107"/>
                  </a:lnTo>
                  <a:lnTo>
                    <a:pt x="113" y="107"/>
                  </a:lnTo>
                  <a:close/>
                  <a:moveTo>
                    <a:pt x="154" y="72"/>
                  </a:moveTo>
                  <a:lnTo>
                    <a:pt x="154" y="72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1" y="74"/>
                  </a:lnTo>
                  <a:lnTo>
                    <a:pt x="151" y="74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4" y="72"/>
                  </a:lnTo>
                  <a:lnTo>
                    <a:pt x="154" y="72"/>
                  </a:lnTo>
                  <a:close/>
                  <a:moveTo>
                    <a:pt x="137" y="105"/>
                  </a:moveTo>
                  <a:lnTo>
                    <a:pt x="137" y="105"/>
                  </a:lnTo>
                  <a:lnTo>
                    <a:pt x="137" y="105"/>
                  </a:lnTo>
                  <a:lnTo>
                    <a:pt x="137" y="105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37" y="101"/>
                  </a:lnTo>
                  <a:lnTo>
                    <a:pt x="137" y="101"/>
                  </a:lnTo>
                  <a:lnTo>
                    <a:pt x="137" y="105"/>
                  </a:lnTo>
                  <a:lnTo>
                    <a:pt x="137" y="105"/>
                  </a:lnTo>
                  <a:close/>
                  <a:moveTo>
                    <a:pt x="96" y="121"/>
                  </a:moveTo>
                  <a:lnTo>
                    <a:pt x="96" y="121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3"/>
                  </a:lnTo>
                  <a:lnTo>
                    <a:pt x="101" y="123"/>
                  </a:lnTo>
                  <a:lnTo>
                    <a:pt x="101" y="123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96" y="121"/>
                  </a:lnTo>
                  <a:lnTo>
                    <a:pt x="96" y="121"/>
                  </a:lnTo>
                  <a:close/>
                  <a:moveTo>
                    <a:pt x="97" y="16"/>
                  </a:moveTo>
                  <a:lnTo>
                    <a:pt x="97" y="16"/>
                  </a:lnTo>
                  <a:lnTo>
                    <a:pt x="91" y="19"/>
                  </a:lnTo>
                  <a:lnTo>
                    <a:pt x="91" y="19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7"/>
                  </a:lnTo>
                  <a:lnTo>
                    <a:pt x="97" y="16"/>
                  </a:lnTo>
                  <a:lnTo>
                    <a:pt x="97" y="16"/>
                  </a:lnTo>
                  <a:close/>
                  <a:moveTo>
                    <a:pt x="56" y="74"/>
                  </a:moveTo>
                  <a:lnTo>
                    <a:pt x="56" y="74"/>
                  </a:lnTo>
                  <a:lnTo>
                    <a:pt x="60" y="74"/>
                  </a:lnTo>
                  <a:lnTo>
                    <a:pt x="60" y="74"/>
                  </a:lnTo>
                  <a:lnTo>
                    <a:pt x="63" y="75"/>
                  </a:lnTo>
                  <a:lnTo>
                    <a:pt x="63" y="75"/>
                  </a:lnTo>
                  <a:lnTo>
                    <a:pt x="64" y="75"/>
                  </a:lnTo>
                  <a:lnTo>
                    <a:pt x="64" y="75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56" y="74"/>
                  </a:lnTo>
                  <a:lnTo>
                    <a:pt x="56" y="74"/>
                  </a:lnTo>
                  <a:close/>
                  <a:moveTo>
                    <a:pt x="63" y="102"/>
                  </a:moveTo>
                  <a:lnTo>
                    <a:pt x="63" y="102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6" y="98"/>
                  </a:lnTo>
                  <a:lnTo>
                    <a:pt x="66" y="98"/>
                  </a:lnTo>
                  <a:lnTo>
                    <a:pt x="63" y="102"/>
                  </a:lnTo>
                  <a:lnTo>
                    <a:pt x="63" y="102"/>
                  </a:lnTo>
                  <a:close/>
                  <a:moveTo>
                    <a:pt x="107" y="87"/>
                  </a:moveTo>
                  <a:lnTo>
                    <a:pt x="107" y="87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7" y="87"/>
                  </a:lnTo>
                  <a:lnTo>
                    <a:pt x="107" y="87"/>
                  </a:lnTo>
                  <a:close/>
                  <a:moveTo>
                    <a:pt x="129" y="121"/>
                  </a:moveTo>
                  <a:lnTo>
                    <a:pt x="129" y="121"/>
                  </a:lnTo>
                  <a:lnTo>
                    <a:pt x="131" y="121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7" y="116"/>
                  </a:lnTo>
                  <a:lnTo>
                    <a:pt x="127" y="116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9" y="121"/>
                  </a:lnTo>
                  <a:lnTo>
                    <a:pt x="129" y="121"/>
                  </a:lnTo>
                  <a:close/>
                  <a:moveTo>
                    <a:pt x="109" y="112"/>
                  </a:moveTo>
                  <a:lnTo>
                    <a:pt x="109" y="112"/>
                  </a:lnTo>
                  <a:lnTo>
                    <a:pt x="109" y="112"/>
                  </a:lnTo>
                  <a:lnTo>
                    <a:pt x="109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09" y="107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12"/>
                  </a:lnTo>
                  <a:lnTo>
                    <a:pt x="109" y="112"/>
                  </a:lnTo>
                  <a:close/>
                  <a:moveTo>
                    <a:pt x="137" y="80"/>
                  </a:moveTo>
                  <a:lnTo>
                    <a:pt x="137" y="80"/>
                  </a:lnTo>
                  <a:lnTo>
                    <a:pt x="134" y="82"/>
                  </a:lnTo>
                  <a:lnTo>
                    <a:pt x="134" y="82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2"/>
                  </a:lnTo>
                  <a:lnTo>
                    <a:pt x="137" y="80"/>
                  </a:lnTo>
                  <a:lnTo>
                    <a:pt x="137" y="80"/>
                  </a:lnTo>
                  <a:close/>
                  <a:moveTo>
                    <a:pt x="110" y="36"/>
                  </a:moveTo>
                  <a:lnTo>
                    <a:pt x="110" y="36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4"/>
                  </a:lnTo>
                  <a:lnTo>
                    <a:pt x="115" y="34"/>
                  </a:lnTo>
                  <a:lnTo>
                    <a:pt x="110" y="36"/>
                  </a:lnTo>
                  <a:lnTo>
                    <a:pt x="110" y="36"/>
                  </a:lnTo>
                  <a:close/>
                  <a:moveTo>
                    <a:pt x="101" y="53"/>
                  </a:moveTo>
                  <a:lnTo>
                    <a:pt x="101" y="53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102" y="63"/>
                  </a:lnTo>
                  <a:lnTo>
                    <a:pt x="102" y="63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1" y="53"/>
                  </a:lnTo>
                  <a:lnTo>
                    <a:pt x="101" y="53"/>
                  </a:lnTo>
                  <a:close/>
                  <a:moveTo>
                    <a:pt x="113" y="25"/>
                  </a:moveTo>
                  <a:lnTo>
                    <a:pt x="113" y="25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3" y="27"/>
                  </a:lnTo>
                  <a:lnTo>
                    <a:pt x="113" y="25"/>
                  </a:lnTo>
                  <a:lnTo>
                    <a:pt x="113" y="25"/>
                  </a:lnTo>
                  <a:close/>
                  <a:moveTo>
                    <a:pt x="175" y="28"/>
                  </a:moveTo>
                  <a:lnTo>
                    <a:pt x="175" y="28"/>
                  </a:lnTo>
                  <a:lnTo>
                    <a:pt x="172" y="23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70" y="23"/>
                  </a:lnTo>
                  <a:lnTo>
                    <a:pt x="175" y="28"/>
                  </a:lnTo>
                  <a:lnTo>
                    <a:pt x="175" y="28"/>
                  </a:lnTo>
                  <a:close/>
                  <a:moveTo>
                    <a:pt x="135" y="91"/>
                  </a:moveTo>
                  <a:lnTo>
                    <a:pt x="135" y="91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42" y="93"/>
                  </a:lnTo>
                  <a:lnTo>
                    <a:pt x="142" y="93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5" y="91"/>
                  </a:lnTo>
                  <a:lnTo>
                    <a:pt x="135" y="91"/>
                  </a:lnTo>
                  <a:close/>
                  <a:moveTo>
                    <a:pt x="33" y="120"/>
                  </a:moveTo>
                  <a:lnTo>
                    <a:pt x="33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3" y="118"/>
                  </a:lnTo>
                  <a:lnTo>
                    <a:pt x="33" y="120"/>
                  </a:lnTo>
                  <a:lnTo>
                    <a:pt x="33" y="120"/>
                  </a:lnTo>
                  <a:close/>
                  <a:moveTo>
                    <a:pt x="8" y="140"/>
                  </a:moveTo>
                  <a:lnTo>
                    <a:pt x="8" y="140"/>
                  </a:lnTo>
                  <a:lnTo>
                    <a:pt x="6" y="132"/>
                  </a:lnTo>
                  <a:lnTo>
                    <a:pt x="6" y="126"/>
                  </a:lnTo>
                  <a:lnTo>
                    <a:pt x="6" y="126"/>
                  </a:lnTo>
                  <a:lnTo>
                    <a:pt x="6" y="132"/>
                  </a:lnTo>
                  <a:lnTo>
                    <a:pt x="6" y="137"/>
                  </a:lnTo>
                  <a:lnTo>
                    <a:pt x="6" y="137"/>
                  </a:lnTo>
                  <a:lnTo>
                    <a:pt x="8" y="140"/>
                  </a:lnTo>
                  <a:lnTo>
                    <a:pt x="8" y="140"/>
                  </a:lnTo>
                  <a:close/>
                  <a:moveTo>
                    <a:pt x="77" y="50"/>
                  </a:moveTo>
                  <a:lnTo>
                    <a:pt x="77" y="50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7" y="50"/>
                  </a:lnTo>
                  <a:lnTo>
                    <a:pt x="77" y="50"/>
                  </a:lnTo>
                  <a:close/>
                  <a:moveTo>
                    <a:pt x="99" y="61"/>
                  </a:moveTo>
                  <a:lnTo>
                    <a:pt x="99" y="61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1"/>
                  </a:lnTo>
                  <a:lnTo>
                    <a:pt x="99" y="61"/>
                  </a:lnTo>
                  <a:close/>
                  <a:moveTo>
                    <a:pt x="132" y="58"/>
                  </a:moveTo>
                  <a:lnTo>
                    <a:pt x="132" y="58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close/>
                  <a:moveTo>
                    <a:pt x="150" y="55"/>
                  </a:moveTo>
                  <a:lnTo>
                    <a:pt x="150" y="55"/>
                  </a:lnTo>
                  <a:lnTo>
                    <a:pt x="150" y="55"/>
                  </a:lnTo>
                  <a:lnTo>
                    <a:pt x="150" y="55"/>
                  </a:lnTo>
                  <a:lnTo>
                    <a:pt x="150" y="49"/>
                  </a:lnTo>
                  <a:lnTo>
                    <a:pt x="150" y="49"/>
                  </a:lnTo>
                  <a:lnTo>
                    <a:pt x="146" y="52"/>
                  </a:lnTo>
                  <a:lnTo>
                    <a:pt x="146" y="52"/>
                  </a:lnTo>
                  <a:lnTo>
                    <a:pt x="148" y="53"/>
                  </a:lnTo>
                  <a:lnTo>
                    <a:pt x="150" y="55"/>
                  </a:lnTo>
                  <a:lnTo>
                    <a:pt x="150" y="55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2"/>
                  </a:lnTo>
                  <a:lnTo>
                    <a:pt x="75" y="42"/>
                  </a:lnTo>
                  <a:close/>
                  <a:moveTo>
                    <a:pt x="142" y="60"/>
                  </a:moveTo>
                  <a:lnTo>
                    <a:pt x="142" y="60"/>
                  </a:lnTo>
                  <a:lnTo>
                    <a:pt x="140" y="57"/>
                  </a:lnTo>
                  <a:lnTo>
                    <a:pt x="140" y="57"/>
                  </a:lnTo>
                  <a:lnTo>
                    <a:pt x="139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1"/>
                  </a:lnTo>
                  <a:lnTo>
                    <a:pt x="139" y="61"/>
                  </a:lnTo>
                  <a:lnTo>
                    <a:pt x="142" y="60"/>
                  </a:lnTo>
                  <a:lnTo>
                    <a:pt x="142" y="60"/>
                  </a:lnTo>
                  <a:close/>
                  <a:moveTo>
                    <a:pt x="60" y="57"/>
                  </a:moveTo>
                  <a:lnTo>
                    <a:pt x="60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57"/>
                  </a:lnTo>
                  <a:lnTo>
                    <a:pt x="60" y="57"/>
                  </a:lnTo>
                  <a:close/>
                  <a:moveTo>
                    <a:pt x="131" y="82"/>
                  </a:moveTo>
                  <a:lnTo>
                    <a:pt x="131" y="82"/>
                  </a:lnTo>
                  <a:lnTo>
                    <a:pt x="126" y="87"/>
                  </a:lnTo>
                  <a:lnTo>
                    <a:pt x="126" y="87"/>
                  </a:lnTo>
                  <a:lnTo>
                    <a:pt x="129" y="85"/>
                  </a:lnTo>
                  <a:lnTo>
                    <a:pt x="129" y="85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1" y="82"/>
                  </a:lnTo>
                  <a:lnTo>
                    <a:pt x="131" y="82"/>
                  </a:lnTo>
                  <a:close/>
                  <a:moveTo>
                    <a:pt x="109" y="153"/>
                  </a:moveTo>
                  <a:lnTo>
                    <a:pt x="109" y="153"/>
                  </a:lnTo>
                  <a:lnTo>
                    <a:pt x="109" y="153"/>
                  </a:lnTo>
                  <a:lnTo>
                    <a:pt x="109" y="153"/>
                  </a:lnTo>
                  <a:lnTo>
                    <a:pt x="110" y="146"/>
                  </a:lnTo>
                  <a:lnTo>
                    <a:pt x="110" y="146"/>
                  </a:lnTo>
                  <a:lnTo>
                    <a:pt x="107" y="146"/>
                  </a:lnTo>
                  <a:lnTo>
                    <a:pt x="107" y="146"/>
                  </a:lnTo>
                  <a:lnTo>
                    <a:pt x="109" y="153"/>
                  </a:lnTo>
                  <a:lnTo>
                    <a:pt x="109" y="153"/>
                  </a:lnTo>
                  <a:close/>
                  <a:moveTo>
                    <a:pt x="176" y="44"/>
                  </a:moveTo>
                  <a:lnTo>
                    <a:pt x="176" y="44"/>
                  </a:lnTo>
                  <a:lnTo>
                    <a:pt x="176" y="39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6" y="39"/>
                  </a:lnTo>
                  <a:lnTo>
                    <a:pt x="176" y="44"/>
                  </a:lnTo>
                  <a:lnTo>
                    <a:pt x="176" y="44"/>
                  </a:lnTo>
                  <a:close/>
                  <a:moveTo>
                    <a:pt x="170" y="75"/>
                  </a:moveTo>
                  <a:lnTo>
                    <a:pt x="170" y="75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70" y="75"/>
                  </a:lnTo>
                  <a:lnTo>
                    <a:pt x="170" y="75"/>
                  </a:lnTo>
                  <a:close/>
                  <a:moveTo>
                    <a:pt x="124" y="74"/>
                  </a:moveTo>
                  <a:lnTo>
                    <a:pt x="124" y="74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18" y="74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24" y="74"/>
                  </a:lnTo>
                  <a:lnTo>
                    <a:pt x="124" y="74"/>
                  </a:lnTo>
                  <a:close/>
                  <a:moveTo>
                    <a:pt x="146" y="131"/>
                  </a:moveTo>
                  <a:lnTo>
                    <a:pt x="146" y="131"/>
                  </a:lnTo>
                  <a:lnTo>
                    <a:pt x="142" y="135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43" y="135"/>
                  </a:lnTo>
                  <a:lnTo>
                    <a:pt x="146" y="131"/>
                  </a:lnTo>
                  <a:lnTo>
                    <a:pt x="146" y="131"/>
                  </a:lnTo>
                  <a:close/>
                  <a:moveTo>
                    <a:pt x="77" y="105"/>
                  </a:moveTo>
                  <a:lnTo>
                    <a:pt x="77" y="105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0" y="105"/>
                  </a:lnTo>
                  <a:lnTo>
                    <a:pt x="80" y="105"/>
                  </a:lnTo>
                  <a:lnTo>
                    <a:pt x="80" y="104"/>
                  </a:lnTo>
                  <a:lnTo>
                    <a:pt x="80" y="104"/>
                  </a:lnTo>
                  <a:lnTo>
                    <a:pt x="79" y="104"/>
                  </a:lnTo>
                  <a:lnTo>
                    <a:pt x="79" y="104"/>
                  </a:lnTo>
                  <a:lnTo>
                    <a:pt x="77" y="105"/>
                  </a:lnTo>
                  <a:lnTo>
                    <a:pt x="77" y="105"/>
                  </a:lnTo>
                  <a:close/>
                  <a:moveTo>
                    <a:pt x="77" y="99"/>
                  </a:moveTo>
                  <a:lnTo>
                    <a:pt x="77" y="99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2" y="93"/>
                  </a:lnTo>
                  <a:lnTo>
                    <a:pt x="72" y="93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77" y="99"/>
                  </a:lnTo>
                  <a:lnTo>
                    <a:pt x="77" y="99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6" y="90"/>
                  </a:lnTo>
                  <a:lnTo>
                    <a:pt x="96" y="90"/>
                  </a:lnTo>
                  <a:close/>
                  <a:moveTo>
                    <a:pt x="88" y="96"/>
                  </a:moveTo>
                  <a:lnTo>
                    <a:pt x="88" y="96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5" y="94"/>
                  </a:lnTo>
                  <a:lnTo>
                    <a:pt x="85" y="98"/>
                  </a:lnTo>
                  <a:lnTo>
                    <a:pt x="85" y="98"/>
                  </a:lnTo>
                  <a:lnTo>
                    <a:pt x="88" y="96"/>
                  </a:lnTo>
                  <a:lnTo>
                    <a:pt x="88" y="96"/>
                  </a:lnTo>
                  <a:close/>
                  <a:moveTo>
                    <a:pt x="104" y="148"/>
                  </a:moveTo>
                  <a:lnTo>
                    <a:pt x="104" y="148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04" y="151"/>
                  </a:lnTo>
                  <a:lnTo>
                    <a:pt x="104" y="151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4" y="148"/>
                  </a:lnTo>
                  <a:lnTo>
                    <a:pt x="104" y="148"/>
                  </a:lnTo>
                  <a:close/>
                  <a:moveTo>
                    <a:pt x="77" y="157"/>
                  </a:moveTo>
                  <a:lnTo>
                    <a:pt x="77" y="157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77" y="153"/>
                  </a:lnTo>
                  <a:lnTo>
                    <a:pt x="77" y="151"/>
                  </a:lnTo>
                  <a:lnTo>
                    <a:pt x="77" y="151"/>
                  </a:lnTo>
                  <a:lnTo>
                    <a:pt x="75" y="154"/>
                  </a:lnTo>
                  <a:lnTo>
                    <a:pt x="77" y="157"/>
                  </a:lnTo>
                  <a:lnTo>
                    <a:pt x="77" y="157"/>
                  </a:lnTo>
                  <a:close/>
                  <a:moveTo>
                    <a:pt x="165" y="93"/>
                  </a:moveTo>
                  <a:lnTo>
                    <a:pt x="165" y="93"/>
                  </a:lnTo>
                  <a:lnTo>
                    <a:pt x="162" y="98"/>
                  </a:lnTo>
                  <a:lnTo>
                    <a:pt x="161" y="102"/>
                  </a:lnTo>
                  <a:lnTo>
                    <a:pt x="161" y="102"/>
                  </a:lnTo>
                  <a:lnTo>
                    <a:pt x="162" y="98"/>
                  </a:lnTo>
                  <a:lnTo>
                    <a:pt x="165" y="93"/>
                  </a:lnTo>
                  <a:lnTo>
                    <a:pt x="165" y="93"/>
                  </a:lnTo>
                  <a:close/>
                  <a:moveTo>
                    <a:pt x="123" y="66"/>
                  </a:moveTo>
                  <a:lnTo>
                    <a:pt x="123" y="6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1" y="63"/>
                  </a:lnTo>
                  <a:lnTo>
                    <a:pt x="121" y="63"/>
                  </a:lnTo>
                  <a:lnTo>
                    <a:pt x="123" y="66"/>
                  </a:lnTo>
                  <a:lnTo>
                    <a:pt x="123" y="66"/>
                  </a:lnTo>
                  <a:close/>
                  <a:moveTo>
                    <a:pt x="99" y="109"/>
                  </a:moveTo>
                  <a:lnTo>
                    <a:pt x="99" y="109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97" y="109"/>
                  </a:lnTo>
                  <a:lnTo>
                    <a:pt x="97" y="109"/>
                  </a:lnTo>
                  <a:lnTo>
                    <a:pt x="99" y="109"/>
                  </a:lnTo>
                  <a:lnTo>
                    <a:pt x="99" y="109"/>
                  </a:lnTo>
                  <a:close/>
                  <a:moveTo>
                    <a:pt x="116" y="20"/>
                  </a:moveTo>
                  <a:lnTo>
                    <a:pt x="116" y="20"/>
                  </a:lnTo>
                  <a:lnTo>
                    <a:pt x="124" y="17"/>
                  </a:lnTo>
                  <a:lnTo>
                    <a:pt x="124" y="17"/>
                  </a:lnTo>
                  <a:lnTo>
                    <a:pt x="121" y="19"/>
                  </a:lnTo>
                  <a:lnTo>
                    <a:pt x="116" y="20"/>
                  </a:lnTo>
                  <a:lnTo>
                    <a:pt x="116" y="20"/>
                  </a:lnTo>
                  <a:close/>
                  <a:moveTo>
                    <a:pt x="77" y="194"/>
                  </a:moveTo>
                  <a:lnTo>
                    <a:pt x="77" y="194"/>
                  </a:lnTo>
                  <a:lnTo>
                    <a:pt x="71" y="191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77" y="194"/>
                  </a:lnTo>
                  <a:lnTo>
                    <a:pt x="77" y="194"/>
                  </a:lnTo>
                  <a:close/>
                  <a:moveTo>
                    <a:pt x="74" y="128"/>
                  </a:moveTo>
                  <a:lnTo>
                    <a:pt x="74" y="128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4" y="128"/>
                  </a:lnTo>
                  <a:lnTo>
                    <a:pt x="74" y="128"/>
                  </a:lnTo>
                  <a:close/>
                  <a:moveTo>
                    <a:pt x="127" y="47"/>
                  </a:moveTo>
                  <a:lnTo>
                    <a:pt x="127" y="47"/>
                  </a:lnTo>
                  <a:lnTo>
                    <a:pt x="124" y="47"/>
                  </a:lnTo>
                  <a:lnTo>
                    <a:pt x="124" y="50"/>
                  </a:lnTo>
                  <a:lnTo>
                    <a:pt x="124" y="50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7"/>
                  </a:lnTo>
                  <a:lnTo>
                    <a:pt x="127" y="47"/>
                  </a:lnTo>
                  <a:close/>
                  <a:moveTo>
                    <a:pt x="88" y="77"/>
                  </a:moveTo>
                  <a:lnTo>
                    <a:pt x="88" y="77"/>
                  </a:lnTo>
                  <a:lnTo>
                    <a:pt x="85" y="79"/>
                  </a:lnTo>
                  <a:lnTo>
                    <a:pt x="85" y="79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77"/>
                  </a:lnTo>
                  <a:lnTo>
                    <a:pt x="88" y="77"/>
                  </a:lnTo>
                  <a:close/>
                  <a:moveTo>
                    <a:pt x="79" y="150"/>
                  </a:moveTo>
                  <a:lnTo>
                    <a:pt x="79" y="150"/>
                  </a:lnTo>
                  <a:lnTo>
                    <a:pt x="80" y="153"/>
                  </a:lnTo>
                  <a:lnTo>
                    <a:pt x="83" y="154"/>
                  </a:lnTo>
                  <a:lnTo>
                    <a:pt x="83" y="154"/>
                  </a:lnTo>
                  <a:lnTo>
                    <a:pt x="83" y="153"/>
                  </a:lnTo>
                  <a:lnTo>
                    <a:pt x="83" y="153"/>
                  </a:lnTo>
                  <a:lnTo>
                    <a:pt x="83" y="151"/>
                  </a:lnTo>
                  <a:lnTo>
                    <a:pt x="82" y="151"/>
                  </a:lnTo>
                  <a:lnTo>
                    <a:pt x="82" y="151"/>
                  </a:lnTo>
                  <a:lnTo>
                    <a:pt x="79" y="150"/>
                  </a:lnTo>
                  <a:lnTo>
                    <a:pt x="79" y="150"/>
                  </a:lnTo>
                  <a:close/>
                  <a:moveTo>
                    <a:pt x="99" y="72"/>
                  </a:moveTo>
                  <a:lnTo>
                    <a:pt x="99" y="72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5"/>
                  </a:lnTo>
                  <a:lnTo>
                    <a:pt x="96" y="75"/>
                  </a:lnTo>
                  <a:lnTo>
                    <a:pt x="99" y="75"/>
                  </a:lnTo>
                  <a:lnTo>
                    <a:pt x="99" y="72"/>
                  </a:lnTo>
                  <a:lnTo>
                    <a:pt x="99" y="72"/>
                  </a:lnTo>
                  <a:close/>
                  <a:moveTo>
                    <a:pt x="91" y="75"/>
                  </a:moveTo>
                  <a:lnTo>
                    <a:pt x="91" y="75"/>
                  </a:lnTo>
                  <a:lnTo>
                    <a:pt x="91" y="79"/>
                  </a:lnTo>
                  <a:lnTo>
                    <a:pt x="91" y="79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1" y="75"/>
                  </a:lnTo>
                  <a:lnTo>
                    <a:pt x="91" y="75"/>
                  </a:lnTo>
                  <a:close/>
                  <a:moveTo>
                    <a:pt x="71" y="42"/>
                  </a:moveTo>
                  <a:lnTo>
                    <a:pt x="71" y="42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71" y="42"/>
                  </a:lnTo>
                  <a:close/>
                  <a:moveTo>
                    <a:pt x="60" y="88"/>
                  </a:moveTo>
                  <a:lnTo>
                    <a:pt x="60" y="88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1" y="83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60" y="88"/>
                  </a:lnTo>
                  <a:close/>
                  <a:moveTo>
                    <a:pt x="75" y="110"/>
                  </a:moveTo>
                  <a:lnTo>
                    <a:pt x="75" y="110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9" y="110"/>
                  </a:lnTo>
                  <a:lnTo>
                    <a:pt x="79" y="110"/>
                  </a:lnTo>
                  <a:lnTo>
                    <a:pt x="77" y="110"/>
                  </a:lnTo>
                  <a:lnTo>
                    <a:pt x="77" y="110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10"/>
                  </a:lnTo>
                  <a:lnTo>
                    <a:pt x="75" y="110"/>
                  </a:lnTo>
                  <a:close/>
                  <a:moveTo>
                    <a:pt x="25" y="109"/>
                  </a:move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0" y="109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3" y="110"/>
                  </a:lnTo>
                  <a:lnTo>
                    <a:pt x="23" y="110"/>
                  </a:lnTo>
                  <a:lnTo>
                    <a:pt x="25" y="109"/>
                  </a:lnTo>
                  <a:lnTo>
                    <a:pt x="25" y="109"/>
                  </a:lnTo>
                  <a:close/>
                  <a:moveTo>
                    <a:pt x="104" y="34"/>
                  </a:moveTo>
                  <a:lnTo>
                    <a:pt x="104" y="34"/>
                  </a:lnTo>
                  <a:lnTo>
                    <a:pt x="105" y="33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close/>
                  <a:moveTo>
                    <a:pt x="9" y="113"/>
                  </a:moveTo>
                  <a:lnTo>
                    <a:pt x="9" y="113"/>
                  </a:lnTo>
                  <a:lnTo>
                    <a:pt x="6" y="116"/>
                  </a:lnTo>
                  <a:lnTo>
                    <a:pt x="4" y="123"/>
                  </a:lnTo>
                  <a:lnTo>
                    <a:pt x="4" y="123"/>
                  </a:lnTo>
                  <a:lnTo>
                    <a:pt x="6" y="118"/>
                  </a:lnTo>
                  <a:lnTo>
                    <a:pt x="9" y="113"/>
                  </a:lnTo>
                  <a:lnTo>
                    <a:pt x="9" y="113"/>
                  </a:lnTo>
                  <a:close/>
                  <a:moveTo>
                    <a:pt x="148" y="75"/>
                  </a:moveTo>
                  <a:lnTo>
                    <a:pt x="148" y="75"/>
                  </a:lnTo>
                  <a:lnTo>
                    <a:pt x="148" y="79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51" y="79"/>
                  </a:lnTo>
                  <a:lnTo>
                    <a:pt x="151" y="79"/>
                  </a:lnTo>
                  <a:lnTo>
                    <a:pt x="148" y="75"/>
                  </a:lnTo>
                  <a:lnTo>
                    <a:pt x="148" y="75"/>
                  </a:lnTo>
                  <a:close/>
                  <a:moveTo>
                    <a:pt x="96" y="49"/>
                  </a:moveTo>
                  <a:lnTo>
                    <a:pt x="96" y="49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6" y="49"/>
                  </a:lnTo>
                  <a:lnTo>
                    <a:pt x="96" y="49"/>
                  </a:lnTo>
                  <a:close/>
                  <a:moveTo>
                    <a:pt x="102" y="49"/>
                  </a:moveTo>
                  <a:lnTo>
                    <a:pt x="102" y="49"/>
                  </a:lnTo>
                  <a:lnTo>
                    <a:pt x="109" y="44"/>
                  </a:lnTo>
                  <a:lnTo>
                    <a:pt x="109" y="44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9"/>
                  </a:lnTo>
                  <a:lnTo>
                    <a:pt x="102" y="49"/>
                  </a:lnTo>
                  <a:close/>
                  <a:moveTo>
                    <a:pt x="25" y="102"/>
                  </a:move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5" y="102"/>
                  </a:lnTo>
                  <a:lnTo>
                    <a:pt x="25" y="102"/>
                  </a:lnTo>
                  <a:close/>
                  <a:moveTo>
                    <a:pt x="44" y="77"/>
                  </a:moveTo>
                  <a:lnTo>
                    <a:pt x="44" y="77"/>
                  </a:lnTo>
                  <a:lnTo>
                    <a:pt x="45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4" y="77"/>
                  </a:lnTo>
                  <a:lnTo>
                    <a:pt x="44" y="77"/>
                  </a:lnTo>
                  <a:close/>
                  <a:moveTo>
                    <a:pt x="68" y="184"/>
                  </a:moveTo>
                  <a:lnTo>
                    <a:pt x="68" y="184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63" y="183"/>
                  </a:lnTo>
                  <a:lnTo>
                    <a:pt x="68" y="184"/>
                  </a:lnTo>
                  <a:lnTo>
                    <a:pt x="68" y="184"/>
                  </a:lnTo>
                  <a:close/>
                  <a:moveTo>
                    <a:pt x="80" y="27"/>
                  </a:move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close/>
                  <a:moveTo>
                    <a:pt x="91" y="124"/>
                  </a:moveTo>
                  <a:lnTo>
                    <a:pt x="91" y="124"/>
                  </a:lnTo>
                  <a:lnTo>
                    <a:pt x="90" y="126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1" y="124"/>
                  </a:lnTo>
                  <a:lnTo>
                    <a:pt x="91" y="124"/>
                  </a:lnTo>
                  <a:close/>
                  <a:moveTo>
                    <a:pt x="124" y="88"/>
                  </a:moveTo>
                  <a:lnTo>
                    <a:pt x="124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1"/>
                  </a:lnTo>
                  <a:lnTo>
                    <a:pt x="123" y="91"/>
                  </a:lnTo>
                  <a:lnTo>
                    <a:pt x="123" y="93"/>
                  </a:lnTo>
                  <a:lnTo>
                    <a:pt x="123" y="93"/>
                  </a:lnTo>
                  <a:lnTo>
                    <a:pt x="124" y="91"/>
                  </a:lnTo>
                  <a:lnTo>
                    <a:pt x="124" y="88"/>
                  </a:lnTo>
                  <a:lnTo>
                    <a:pt x="124" y="88"/>
                  </a:lnTo>
                  <a:close/>
                  <a:moveTo>
                    <a:pt x="86" y="115"/>
                  </a:moveTo>
                  <a:lnTo>
                    <a:pt x="86" y="115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86" y="115"/>
                  </a:lnTo>
                  <a:lnTo>
                    <a:pt x="86" y="115"/>
                  </a:lnTo>
                  <a:close/>
                  <a:moveTo>
                    <a:pt x="162" y="31"/>
                  </a:moveTo>
                  <a:lnTo>
                    <a:pt x="162" y="31"/>
                  </a:lnTo>
                  <a:lnTo>
                    <a:pt x="162" y="36"/>
                  </a:lnTo>
                  <a:lnTo>
                    <a:pt x="162" y="36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2" y="31"/>
                  </a:lnTo>
                  <a:lnTo>
                    <a:pt x="162" y="31"/>
                  </a:lnTo>
                  <a:close/>
                  <a:moveTo>
                    <a:pt x="42" y="116"/>
                  </a:moveTo>
                  <a:lnTo>
                    <a:pt x="42" y="116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3"/>
                  </a:lnTo>
                  <a:lnTo>
                    <a:pt x="42" y="116"/>
                  </a:lnTo>
                  <a:lnTo>
                    <a:pt x="42" y="116"/>
                  </a:lnTo>
                  <a:close/>
                  <a:moveTo>
                    <a:pt x="45" y="167"/>
                  </a:moveTo>
                  <a:lnTo>
                    <a:pt x="45" y="167"/>
                  </a:lnTo>
                  <a:lnTo>
                    <a:pt x="41" y="164"/>
                  </a:lnTo>
                  <a:lnTo>
                    <a:pt x="39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5" y="167"/>
                  </a:lnTo>
                  <a:lnTo>
                    <a:pt x="45" y="167"/>
                  </a:lnTo>
                  <a:close/>
                  <a:moveTo>
                    <a:pt x="110" y="12"/>
                  </a:moveTo>
                  <a:lnTo>
                    <a:pt x="110" y="12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10" y="12"/>
                  </a:lnTo>
                  <a:lnTo>
                    <a:pt x="110" y="12"/>
                  </a:lnTo>
                  <a:close/>
                  <a:moveTo>
                    <a:pt x="64" y="87"/>
                  </a:moveTo>
                  <a:lnTo>
                    <a:pt x="64" y="87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4" y="87"/>
                  </a:lnTo>
                  <a:lnTo>
                    <a:pt x="64" y="87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2"/>
                  </a:lnTo>
                  <a:lnTo>
                    <a:pt x="162" y="49"/>
                  </a:lnTo>
                  <a:lnTo>
                    <a:pt x="162" y="49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47" y="96"/>
                  </a:moveTo>
                  <a:lnTo>
                    <a:pt x="47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7" y="98"/>
                  </a:lnTo>
                  <a:lnTo>
                    <a:pt x="47" y="98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47" y="96"/>
                  </a:lnTo>
                  <a:lnTo>
                    <a:pt x="47" y="96"/>
                  </a:lnTo>
                  <a:close/>
                  <a:moveTo>
                    <a:pt x="116" y="120"/>
                  </a:moveTo>
                  <a:lnTo>
                    <a:pt x="116" y="120"/>
                  </a:lnTo>
                  <a:lnTo>
                    <a:pt x="113" y="121"/>
                  </a:lnTo>
                  <a:lnTo>
                    <a:pt x="113" y="123"/>
                  </a:lnTo>
                  <a:lnTo>
                    <a:pt x="113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5" y="121"/>
                  </a:lnTo>
                  <a:lnTo>
                    <a:pt x="116" y="120"/>
                  </a:lnTo>
                  <a:lnTo>
                    <a:pt x="116" y="120"/>
                  </a:lnTo>
                  <a:close/>
                  <a:moveTo>
                    <a:pt x="83" y="120"/>
                  </a:moveTo>
                  <a:lnTo>
                    <a:pt x="83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23"/>
                  </a:lnTo>
                  <a:lnTo>
                    <a:pt x="80" y="123"/>
                  </a:lnTo>
                  <a:lnTo>
                    <a:pt x="83" y="120"/>
                  </a:lnTo>
                  <a:lnTo>
                    <a:pt x="83" y="120"/>
                  </a:lnTo>
                  <a:close/>
                  <a:moveTo>
                    <a:pt x="145" y="88"/>
                  </a:moveTo>
                  <a:lnTo>
                    <a:pt x="145" y="88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3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8"/>
                  </a:lnTo>
                  <a:lnTo>
                    <a:pt x="145" y="88"/>
                  </a:lnTo>
                  <a:close/>
                  <a:moveTo>
                    <a:pt x="139" y="69"/>
                  </a:move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39" y="69"/>
                  </a:lnTo>
                  <a:lnTo>
                    <a:pt x="139" y="69"/>
                  </a:lnTo>
                  <a:close/>
                  <a:moveTo>
                    <a:pt x="56" y="120"/>
                  </a:move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53" y="120"/>
                  </a:lnTo>
                  <a:lnTo>
                    <a:pt x="53" y="120"/>
                  </a:lnTo>
                  <a:lnTo>
                    <a:pt x="56" y="120"/>
                  </a:lnTo>
                  <a:lnTo>
                    <a:pt x="56" y="120"/>
                  </a:lnTo>
                  <a:close/>
                  <a:moveTo>
                    <a:pt x="123" y="156"/>
                  </a:moveTo>
                  <a:lnTo>
                    <a:pt x="123" y="156"/>
                  </a:lnTo>
                  <a:lnTo>
                    <a:pt x="127" y="150"/>
                  </a:lnTo>
                  <a:lnTo>
                    <a:pt x="127" y="150"/>
                  </a:lnTo>
                  <a:lnTo>
                    <a:pt x="124" y="153"/>
                  </a:lnTo>
                  <a:lnTo>
                    <a:pt x="123" y="156"/>
                  </a:lnTo>
                  <a:lnTo>
                    <a:pt x="123" y="156"/>
                  </a:lnTo>
                  <a:close/>
                  <a:moveTo>
                    <a:pt x="137" y="33"/>
                  </a:moveTo>
                  <a:lnTo>
                    <a:pt x="137" y="33"/>
                  </a:lnTo>
                  <a:lnTo>
                    <a:pt x="135" y="34"/>
                  </a:lnTo>
                  <a:lnTo>
                    <a:pt x="135" y="34"/>
                  </a:lnTo>
                  <a:lnTo>
                    <a:pt x="137" y="38"/>
                  </a:lnTo>
                  <a:lnTo>
                    <a:pt x="137" y="38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7" y="33"/>
                  </a:lnTo>
                  <a:lnTo>
                    <a:pt x="137" y="33"/>
                  </a:lnTo>
                  <a:close/>
                  <a:moveTo>
                    <a:pt x="91" y="131"/>
                  </a:moveTo>
                  <a:lnTo>
                    <a:pt x="91" y="131"/>
                  </a:lnTo>
                  <a:lnTo>
                    <a:pt x="88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85" y="131"/>
                  </a:lnTo>
                  <a:lnTo>
                    <a:pt x="85" y="131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90" y="132"/>
                  </a:lnTo>
                  <a:lnTo>
                    <a:pt x="90" y="132"/>
                  </a:lnTo>
                  <a:lnTo>
                    <a:pt x="91" y="131"/>
                  </a:lnTo>
                  <a:lnTo>
                    <a:pt x="91" y="131"/>
                  </a:lnTo>
                  <a:close/>
                  <a:moveTo>
                    <a:pt x="91" y="137"/>
                  </a:moveTo>
                  <a:lnTo>
                    <a:pt x="91" y="137"/>
                  </a:lnTo>
                  <a:lnTo>
                    <a:pt x="93" y="139"/>
                  </a:lnTo>
                  <a:lnTo>
                    <a:pt x="94" y="140"/>
                  </a:lnTo>
                  <a:lnTo>
                    <a:pt x="94" y="140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1" y="137"/>
                  </a:lnTo>
                  <a:lnTo>
                    <a:pt x="91" y="137"/>
                  </a:lnTo>
                  <a:close/>
                  <a:moveTo>
                    <a:pt x="180" y="49"/>
                  </a:moveTo>
                  <a:lnTo>
                    <a:pt x="180" y="49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53"/>
                  </a:lnTo>
                  <a:lnTo>
                    <a:pt x="180" y="49"/>
                  </a:lnTo>
                  <a:lnTo>
                    <a:pt x="180" y="49"/>
                  </a:lnTo>
                  <a:close/>
                  <a:moveTo>
                    <a:pt x="56" y="107"/>
                  </a:moveTo>
                  <a:lnTo>
                    <a:pt x="56" y="107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6" y="109"/>
                  </a:lnTo>
                  <a:lnTo>
                    <a:pt x="56" y="107"/>
                  </a:lnTo>
                  <a:lnTo>
                    <a:pt x="56" y="107"/>
                  </a:lnTo>
                  <a:close/>
                  <a:moveTo>
                    <a:pt x="72" y="105"/>
                  </a:moveTo>
                  <a:lnTo>
                    <a:pt x="72" y="105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4" y="105"/>
                  </a:lnTo>
                  <a:lnTo>
                    <a:pt x="74" y="105"/>
                  </a:lnTo>
                  <a:lnTo>
                    <a:pt x="72" y="105"/>
                  </a:lnTo>
                  <a:lnTo>
                    <a:pt x="72" y="105"/>
                  </a:lnTo>
                  <a:close/>
                  <a:moveTo>
                    <a:pt x="131" y="55"/>
                  </a:moveTo>
                  <a:lnTo>
                    <a:pt x="131" y="55"/>
                  </a:lnTo>
                  <a:lnTo>
                    <a:pt x="127" y="55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31" y="55"/>
                  </a:lnTo>
                  <a:lnTo>
                    <a:pt x="131" y="55"/>
                  </a:lnTo>
                  <a:close/>
                  <a:moveTo>
                    <a:pt x="69" y="110"/>
                  </a:moveTo>
                  <a:lnTo>
                    <a:pt x="69" y="110"/>
                  </a:lnTo>
                  <a:lnTo>
                    <a:pt x="69" y="112"/>
                  </a:lnTo>
                  <a:lnTo>
                    <a:pt x="71" y="113"/>
                  </a:lnTo>
                  <a:lnTo>
                    <a:pt x="71" y="113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69" y="110"/>
                  </a:lnTo>
                  <a:lnTo>
                    <a:pt x="69" y="110"/>
                  </a:lnTo>
                  <a:close/>
                  <a:moveTo>
                    <a:pt x="72" y="123"/>
                  </a:moveTo>
                  <a:lnTo>
                    <a:pt x="72" y="123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4" y="121"/>
                  </a:lnTo>
                  <a:lnTo>
                    <a:pt x="74" y="121"/>
                  </a:lnTo>
                  <a:lnTo>
                    <a:pt x="72" y="123"/>
                  </a:lnTo>
                  <a:lnTo>
                    <a:pt x="72" y="123"/>
                  </a:lnTo>
                  <a:close/>
                  <a:moveTo>
                    <a:pt x="123" y="145"/>
                  </a:moveTo>
                  <a:lnTo>
                    <a:pt x="123" y="145"/>
                  </a:lnTo>
                  <a:lnTo>
                    <a:pt x="124" y="145"/>
                  </a:lnTo>
                  <a:lnTo>
                    <a:pt x="123" y="143"/>
                  </a:lnTo>
                  <a:lnTo>
                    <a:pt x="123" y="143"/>
                  </a:lnTo>
                  <a:lnTo>
                    <a:pt x="121" y="143"/>
                  </a:lnTo>
                  <a:lnTo>
                    <a:pt x="121" y="145"/>
                  </a:lnTo>
                  <a:lnTo>
                    <a:pt x="121" y="145"/>
                  </a:lnTo>
                  <a:lnTo>
                    <a:pt x="123" y="145"/>
                  </a:lnTo>
                  <a:lnTo>
                    <a:pt x="123" y="145"/>
                  </a:lnTo>
                  <a:close/>
                  <a:moveTo>
                    <a:pt x="88" y="88"/>
                  </a:moveTo>
                  <a:lnTo>
                    <a:pt x="88" y="88"/>
                  </a:lnTo>
                  <a:lnTo>
                    <a:pt x="90" y="87"/>
                  </a:lnTo>
                  <a:lnTo>
                    <a:pt x="88" y="85"/>
                  </a:lnTo>
                  <a:lnTo>
                    <a:pt x="88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8" y="88"/>
                  </a:lnTo>
                  <a:lnTo>
                    <a:pt x="88" y="88"/>
                  </a:lnTo>
                  <a:close/>
                  <a:moveTo>
                    <a:pt x="64" y="55"/>
                  </a:moveTo>
                  <a:lnTo>
                    <a:pt x="64" y="55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4" y="55"/>
                  </a:lnTo>
                  <a:lnTo>
                    <a:pt x="64" y="55"/>
                  </a:lnTo>
                  <a:close/>
                  <a:moveTo>
                    <a:pt x="113" y="88"/>
                  </a:moveTo>
                  <a:lnTo>
                    <a:pt x="113" y="88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3" y="88"/>
                  </a:lnTo>
                  <a:lnTo>
                    <a:pt x="113" y="88"/>
                  </a:lnTo>
                  <a:close/>
                  <a:moveTo>
                    <a:pt x="94" y="112"/>
                  </a:moveTo>
                  <a:lnTo>
                    <a:pt x="94" y="112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6" y="113"/>
                  </a:lnTo>
                  <a:lnTo>
                    <a:pt x="96" y="113"/>
                  </a:lnTo>
                  <a:lnTo>
                    <a:pt x="94" y="112"/>
                  </a:lnTo>
                  <a:lnTo>
                    <a:pt x="94" y="112"/>
                  </a:lnTo>
                  <a:close/>
                  <a:moveTo>
                    <a:pt x="112" y="162"/>
                  </a:moveTo>
                  <a:lnTo>
                    <a:pt x="112" y="162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0" y="161"/>
                  </a:lnTo>
                  <a:lnTo>
                    <a:pt x="112" y="162"/>
                  </a:lnTo>
                  <a:lnTo>
                    <a:pt x="112" y="162"/>
                  </a:lnTo>
                  <a:close/>
                  <a:moveTo>
                    <a:pt x="91" y="98"/>
                  </a:moveTo>
                  <a:lnTo>
                    <a:pt x="91" y="98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8" y="101"/>
                  </a:lnTo>
                  <a:lnTo>
                    <a:pt x="88" y="101"/>
                  </a:lnTo>
                  <a:lnTo>
                    <a:pt x="91" y="98"/>
                  </a:lnTo>
                  <a:lnTo>
                    <a:pt x="91" y="98"/>
                  </a:lnTo>
                  <a:close/>
                  <a:moveTo>
                    <a:pt x="109" y="98"/>
                  </a:moveTo>
                  <a:lnTo>
                    <a:pt x="109" y="98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2" y="94"/>
                  </a:lnTo>
                  <a:lnTo>
                    <a:pt x="113" y="93"/>
                  </a:lnTo>
                  <a:lnTo>
                    <a:pt x="113" y="93"/>
                  </a:lnTo>
                  <a:lnTo>
                    <a:pt x="109" y="98"/>
                  </a:lnTo>
                  <a:lnTo>
                    <a:pt x="109" y="98"/>
                  </a:lnTo>
                  <a:close/>
                  <a:moveTo>
                    <a:pt x="34" y="123"/>
                  </a:moveTo>
                  <a:lnTo>
                    <a:pt x="34" y="123"/>
                  </a:lnTo>
                  <a:lnTo>
                    <a:pt x="31" y="123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33" y="124"/>
                  </a:lnTo>
                  <a:lnTo>
                    <a:pt x="34" y="123"/>
                  </a:lnTo>
                  <a:lnTo>
                    <a:pt x="34" y="123"/>
                  </a:lnTo>
                  <a:close/>
                  <a:moveTo>
                    <a:pt x="116" y="57"/>
                  </a:moveTo>
                  <a:lnTo>
                    <a:pt x="116" y="57"/>
                  </a:lnTo>
                  <a:lnTo>
                    <a:pt x="115" y="55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115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6" y="57"/>
                  </a:lnTo>
                  <a:close/>
                  <a:moveTo>
                    <a:pt x="121" y="115"/>
                  </a:moveTo>
                  <a:lnTo>
                    <a:pt x="121" y="115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3" y="112"/>
                  </a:lnTo>
                  <a:lnTo>
                    <a:pt x="123" y="112"/>
                  </a:lnTo>
                  <a:lnTo>
                    <a:pt x="121" y="113"/>
                  </a:lnTo>
                  <a:lnTo>
                    <a:pt x="121" y="115"/>
                  </a:lnTo>
                  <a:lnTo>
                    <a:pt x="121" y="115"/>
                  </a:lnTo>
                  <a:close/>
                  <a:moveTo>
                    <a:pt x="66" y="118"/>
                  </a:moveTo>
                  <a:lnTo>
                    <a:pt x="66" y="118"/>
                  </a:lnTo>
                  <a:lnTo>
                    <a:pt x="68" y="116"/>
                  </a:lnTo>
                  <a:lnTo>
                    <a:pt x="69" y="115"/>
                  </a:lnTo>
                  <a:lnTo>
                    <a:pt x="69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6" y="118"/>
                  </a:lnTo>
                  <a:lnTo>
                    <a:pt x="66" y="118"/>
                  </a:lnTo>
                  <a:close/>
                  <a:moveTo>
                    <a:pt x="74" y="101"/>
                  </a:moveTo>
                  <a:lnTo>
                    <a:pt x="74" y="101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2" y="101"/>
                  </a:lnTo>
                  <a:lnTo>
                    <a:pt x="72" y="101"/>
                  </a:lnTo>
                  <a:lnTo>
                    <a:pt x="74" y="101"/>
                  </a:lnTo>
                  <a:lnTo>
                    <a:pt x="74" y="101"/>
                  </a:lnTo>
                  <a:close/>
                  <a:moveTo>
                    <a:pt x="168" y="27"/>
                  </a:moveTo>
                  <a:lnTo>
                    <a:pt x="168" y="27"/>
                  </a:lnTo>
                  <a:lnTo>
                    <a:pt x="168" y="30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68" y="27"/>
                  </a:lnTo>
                  <a:lnTo>
                    <a:pt x="168" y="27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47" y="109"/>
                  </a:moveTo>
                  <a:lnTo>
                    <a:pt x="47" y="109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7" y="109"/>
                  </a:lnTo>
                  <a:lnTo>
                    <a:pt x="47" y="109"/>
                  </a:lnTo>
                  <a:close/>
                  <a:moveTo>
                    <a:pt x="148" y="66"/>
                  </a:moveTo>
                  <a:lnTo>
                    <a:pt x="148" y="66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48" y="66"/>
                  </a:lnTo>
                  <a:lnTo>
                    <a:pt x="148" y="66"/>
                  </a:lnTo>
                  <a:close/>
                  <a:moveTo>
                    <a:pt x="132" y="113"/>
                  </a:moveTo>
                  <a:lnTo>
                    <a:pt x="132" y="113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2" y="113"/>
                  </a:lnTo>
                  <a:lnTo>
                    <a:pt x="132" y="113"/>
                  </a:lnTo>
                  <a:close/>
                  <a:moveTo>
                    <a:pt x="90" y="110"/>
                  </a:moveTo>
                  <a:lnTo>
                    <a:pt x="90" y="110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90" y="110"/>
                  </a:lnTo>
                  <a:lnTo>
                    <a:pt x="90" y="110"/>
                  </a:lnTo>
                  <a:close/>
                  <a:moveTo>
                    <a:pt x="107" y="41"/>
                  </a:moveTo>
                  <a:lnTo>
                    <a:pt x="107" y="41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close/>
                  <a:moveTo>
                    <a:pt x="9" y="112"/>
                  </a:moveTo>
                  <a:lnTo>
                    <a:pt x="9" y="112"/>
                  </a:lnTo>
                  <a:lnTo>
                    <a:pt x="11" y="110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1" y="110"/>
                  </a:lnTo>
                  <a:lnTo>
                    <a:pt x="9" y="112"/>
                  </a:lnTo>
                  <a:lnTo>
                    <a:pt x="9" y="112"/>
                  </a:lnTo>
                  <a:close/>
                  <a:moveTo>
                    <a:pt x="85" y="135"/>
                  </a:move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3" y="132"/>
                  </a:lnTo>
                  <a:lnTo>
                    <a:pt x="83" y="132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5" y="135"/>
                  </a:lnTo>
                  <a:lnTo>
                    <a:pt x="85" y="135"/>
                  </a:lnTo>
                  <a:close/>
                  <a:moveTo>
                    <a:pt x="112" y="129"/>
                  </a:moveTo>
                  <a:lnTo>
                    <a:pt x="112" y="129"/>
                  </a:lnTo>
                  <a:lnTo>
                    <a:pt x="109" y="132"/>
                  </a:lnTo>
                  <a:lnTo>
                    <a:pt x="109" y="132"/>
                  </a:lnTo>
                  <a:lnTo>
                    <a:pt x="112" y="131"/>
                  </a:lnTo>
                  <a:lnTo>
                    <a:pt x="112" y="129"/>
                  </a:lnTo>
                  <a:lnTo>
                    <a:pt x="112" y="129"/>
                  </a:lnTo>
                  <a:close/>
                  <a:moveTo>
                    <a:pt x="38" y="112"/>
                  </a:moveTo>
                  <a:lnTo>
                    <a:pt x="38" y="112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120" y="82"/>
                  </a:moveTo>
                  <a:lnTo>
                    <a:pt x="120" y="82"/>
                  </a:lnTo>
                  <a:lnTo>
                    <a:pt x="121" y="80"/>
                  </a:lnTo>
                  <a:lnTo>
                    <a:pt x="121" y="80"/>
                  </a:lnTo>
                  <a:lnTo>
                    <a:pt x="120" y="79"/>
                  </a:lnTo>
                  <a:lnTo>
                    <a:pt x="120" y="79"/>
                  </a:lnTo>
                  <a:lnTo>
                    <a:pt x="120" y="80"/>
                  </a:lnTo>
                  <a:lnTo>
                    <a:pt x="120" y="82"/>
                  </a:lnTo>
                  <a:lnTo>
                    <a:pt x="120" y="82"/>
                  </a:lnTo>
                  <a:close/>
                  <a:moveTo>
                    <a:pt x="74" y="113"/>
                  </a:moveTo>
                  <a:lnTo>
                    <a:pt x="74" y="113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4" y="113"/>
                  </a:lnTo>
                  <a:lnTo>
                    <a:pt x="74" y="113"/>
                  </a:lnTo>
                  <a:close/>
                  <a:moveTo>
                    <a:pt x="99" y="30"/>
                  </a:moveTo>
                  <a:lnTo>
                    <a:pt x="99" y="30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99" y="30"/>
                  </a:lnTo>
                  <a:lnTo>
                    <a:pt x="99" y="30"/>
                  </a:lnTo>
                  <a:close/>
                  <a:moveTo>
                    <a:pt x="143" y="63"/>
                  </a:moveTo>
                  <a:lnTo>
                    <a:pt x="143" y="63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3" y="63"/>
                  </a:lnTo>
                  <a:lnTo>
                    <a:pt x="143" y="63"/>
                  </a:lnTo>
                  <a:close/>
                  <a:moveTo>
                    <a:pt x="118" y="38"/>
                  </a:moveTo>
                  <a:lnTo>
                    <a:pt x="118" y="38"/>
                  </a:lnTo>
                  <a:lnTo>
                    <a:pt x="118" y="36"/>
                  </a:lnTo>
                  <a:lnTo>
                    <a:pt x="118" y="36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18" y="38"/>
                  </a:lnTo>
                  <a:lnTo>
                    <a:pt x="118" y="38"/>
                  </a:lnTo>
                  <a:close/>
                  <a:moveTo>
                    <a:pt x="112" y="112"/>
                  </a:moveTo>
                  <a:lnTo>
                    <a:pt x="112" y="112"/>
                  </a:lnTo>
                  <a:lnTo>
                    <a:pt x="115" y="110"/>
                  </a:lnTo>
                  <a:lnTo>
                    <a:pt x="115" y="110"/>
                  </a:lnTo>
                  <a:lnTo>
                    <a:pt x="112" y="110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97" y="131"/>
                  </a:moveTo>
                  <a:lnTo>
                    <a:pt x="97" y="131"/>
                  </a:lnTo>
                  <a:lnTo>
                    <a:pt x="97" y="129"/>
                  </a:lnTo>
                  <a:lnTo>
                    <a:pt x="97" y="129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7" y="131"/>
                  </a:lnTo>
                  <a:lnTo>
                    <a:pt x="97" y="131"/>
                  </a:lnTo>
                  <a:close/>
                  <a:moveTo>
                    <a:pt x="168" y="96"/>
                  </a:moveTo>
                  <a:lnTo>
                    <a:pt x="168" y="96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8" y="96"/>
                  </a:lnTo>
                  <a:lnTo>
                    <a:pt x="168" y="96"/>
                  </a:lnTo>
                  <a:close/>
                  <a:moveTo>
                    <a:pt x="72" y="61"/>
                  </a:moveTo>
                  <a:lnTo>
                    <a:pt x="72" y="61"/>
                  </a:lnTo>
                  <a:lnTo>
                    <a:pt x="69" y="63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72" y="61"/>
                  </a:lnTo>
                  <a:lnTo>
                    <a:pt x="72" y="61"/>
                  </a:lnTo>
                  <a:close/>
                  <a:moveTo>
                    <a:pt x="165" y="45"/>
                  </a:moveTo>
                  <a:lnTo>
                    <a:pt x="165" y="45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4" y="44"/>
                  </a:lnTo>
                  <a:lnTo>
                    <a:pt x="165" y="45"/>
                  </a:lnTo>
                  <a:lnTo>
                    <a:pt x="165" y="45"/>
                  </a:lnTo>
                  <a:close/>
                  <a:moveTo>
                    <a:pt x="120" y="23"/>
                  </a:moveTo>
                  <a:lnTo>
                    <a:pt x="120" y="23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20" y="23"/>
                  </a:lnTo>
                  <a:lnTo>
                    <a:pt x="120" y="23"/>
                  </a:lnTo>
                  <a:close/>
                  <a:moveTo>
                    <a:pt x="116" y="162"/>
                  </a:moveTo>
                  <a:lnTo>
                    <a:pt x="116" y="162"/>
                  </a:lnTo>
                  <a:lnTo>
                    <a:pt x="115" y="162"/>
                  </a:lnTo>
                  <a:lnTo>
                    <a:pt x="115" y="162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6" y="162"/>
                  </a:lnTo>
                  <a:lnTo>
                    <a:pt x="116" y="162"/>
                  </a:lnTo>
                  <a:close/>
                  <a:moveTo>
                    <a:pt x="112" y="142"/>
                  </a:moveTo>
                  <a:lnTo>
                    <a:pt x="112" y="142"/>
                  </a:lnTo>
                  <a:lnTo>
                    <a:pt x="109" y="143"/>
                  </a:lnTo>
                  <a:lnTo>
                    <a:pt x="109" y="143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42"/>
                  </a:lnTo>
                  <a:lnTo>
                    <a:pt x="112" y="142"/>
                  </a:lnTo>
                  <a:close/>
                  <a:moveTo>
                    <a:pt x="143" y="80"/>
                  </a:moveTo>
                  <a:lnTo>
                    <a:pt x="143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3" y="82"/>
                  </a:lnTo>
                  <a:lnTo>
                    <a:pt x="143" y="80"/>
                  </a:lnTo>
                  <a:lnTo>
                    <a:pt x="143" y="80"/>
                  </a:lnTo>
                  <a:close/>
                  <a:moveTo>
                    <a:pt x="131" y="45"/>
                  </a:moveTo>
                  <a:lnTo>
                    <a:pt x="131" y="45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close/>
                  <a:moveTo>
                    <a:pt x="60" y="121"/>
                  </a:moveTo>
                  <a:lnTo>
                    <a:pt x="60" y="121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60" y="121"/>
                  </a:lnTo>
                  <a:lnTo>
                    <a:pt x="60" y="121"/>
                  </a:lnTo>
                  <a:close/>
                  <a:moveTo>
                    <a:pt x="102" y="128"/>
                  </a:moveTo>
                  <a:lnTo>
                    <a:pt x="102" y="128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2" y="128"/>
                  </a:lnTo>
                  <a:lnTo>
                    <a:pt x="102" y="128"/>
                  </a:lnTo>
                  <a:close/>
                  <a:moveTo>
                    <a:pt x="167" y="63"/>
                  </a:moveTo>
                  <a:lnTo>
                    <a:pt x="167" y="63"/>
                  </a:lnTo>
                  <a:lnTo>
                    <a:pt x="167" y="64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3"/>
                  </a:lnTo>
                  <a:lnTo>
                    <a:pt x="167" y="63"/>
                  </a:lnTo>
                  <a:close/>
                  <a:moveTo>
                    <a:pt x="120" y="42"/>
                  </a:moveTo>
                  <a:lnTo>
                    <a:pt x="120" y="42"/>
                  </a:lnTo>
                  <a:lnTo>
                    <a:pt x="120" y="42"/>
                  </a:lnTo>
                  <a:lnTo>
                    <a:pt x="120" y="42"/>
                  </a:lnTo>
                  <a:lnTo>
                    <a:pt x="118" y="42"/>
                  </a:lnTo>
                  <a:lnTo>
                    <a:pt x="118" y="42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0" y="42"/>
                  </a:lnTo>
                  <a:lnTo>
                    <a:pt x="120" y="42"/>
                  </a:lnTo>
                  <a:close/>
                  <a:moveTo>
                    <a:pt x="44" y="64"/>
                  </a:moveTo>
                  <a:lnTo>
                    <a:pt x="44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4" y="64"/>
                  </a:lnTo>
                  <a:lnTo>
                    <a:pt x="44" y="64"/>
                  </a:lnTo>
                  <a:close/>
                  <a:moveTo>
                    <a:pt x="120" y="93"/>
                  </a:move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3"/>
                  </a:lnTo>
                  <a:lnTo>
                    <a:pt x="120" y="93"/>
                  </a:lnTo>
                  <a:close/>
                  <a:moveTo>
                    <a:pt x="140" y="80"/>
                  </a:moveTo>
                  <a:lnTo>
                    <a:pt x="140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40" y="79"/>
                  </a:lnTo>
                  <a:lnTo>
                    <a:pt x="140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39" y="79"/>
                  </a:lnTo>
                  <a:lnTo>
                    <a:pt x="139" y="79"/>
                  </a:lnTo>
                  <a:lnTo>
                    <a:pt x="140" y="80"/>
                  </a:lnTo>
                  <a:lnTo>
                    <a:pt x="140" y="80"/>
                  </a:lnTo>
                  <a:close/>
                  <a:moveTo>
                    <a:pt x="116" y="11"/>
                  </a:moveTo>
                  <a:lnTo>
                    <a:pt x="116" y="11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6" y="11"/>
                  </a:lnTo>
                  <a:lnTo>
                    <a:pt x="116" y="11"/>
                  </a:lnTo>
                  <a:close/>
                  <a:moveTo>
                    <a:pt x="77" y="74"/>
                  </a:moveTo>
                  <a:lnTo>
                    <a:pt x="77" y="74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74" y="72"/>
                  </a:lnTo>
                  <a:lnTo>
                    <a:pt x="74" y="72"/>
                  </a:lnTo>
                  <a:lnTo>
                    <a:pt x="77" y="74"/>
                  </a:lnTo>
                  <a:lnTo>
                    <a:pt x="77" y="74"/>
                  </a:lnTo>
                  <a:close/>
                  <a:moveTo>
                    <a:pt x="172" y="39"/>
                  </a:moveTo>
                  <a:lnTo>
                    <a:pt x="172" y="39"/>
                  </a:lnTo>
                  <a:lnTo>
                    <a:pt x="172" y="41"/>
                  </a:lnTo>
                  <a:lnTo>
                    <a:pt x="173" y="41"/>
                  </a:lnTo>
                  <a:lnTo>
                    <a:pt x="173" y="41"/>
                  </a:lnTo>
                  <a:lnTo>
                    <a:pt x="172" y="39"/>
                  </a:lnTo>
                  <a:lnTo>
                    <a:pt x="172" y="39"/>
                  </a:lnTo>
                  <a:close/>
                  <a:moveTo>
                    <a:pt x="99" y="115"/>
                  </a:moveTo>
                  <a:lnTo>
                    <a:pt x="99" y="115"/>
                  </a:lnTo>
                  <a:lnTo>
                    <a:pt x="99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9" y="115"/>
                  </a:lnTo>
                  <a:lnTo>
                    <a:pt x="99" y="115"/>
                  </a:lnTo>
                  <a:close/>
                  <a:moveTo>
                    <a:pt x="61" y="77"/>
                  </a:moveTo>
                  <a:lnTo>
                    <a:pt x="61" y="77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60" y="79"/>
                  </a:lnTo>
                  <a:lnTo>
                    <a:pt x="61" y="77"/>
                  </a:lnTo>
                  <a:lnTo>
                    <a:pt x="61" y="77"/>
                  </a:lnTo>
                  <a:close/>
                  <a:moveTo>
                    <a:pt x="94" y="80"/>
                  </a:moveTo>
                  <a:lnTo>
                    <a:pt x="94" y="80"/>
                  </a:lnTo>
                  <a:lnTo>
                    <a:pt x="91" y="82"/>
                  </a:lnTo>
                  <a:lnTo>
                    <a:pt x="91" y="82"/>
                  </a:lnTo>
                  <a:lnTo>
                    <a:pt x="93" y="82"/>
                  </a:lnTo>
                  <a:lnTo>
                    <a:pt x="94" y="80"/>
                  </a:lnTo>
                  <a:lnTo>
                    <a:pt x="94" y="80"/>
                  </a:lnTo>
                  <a:close/>
                  <a:moveTo>
                    <a:pt x="134" y="74"/>
                  </a:moveTo>
                  <a:lnTo>
                    <a:pt x="134" y="74"/>
                  </a:lnTo>
                  <a:lnTo>
                    <a:pt x="134" y="74"/>
                  </a:lnTo>
                  <a:lnTo>
                    <a:pt x="134" y="74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4"/>
                  </a:lnTo>
                  <a:lnTo>
                    <a:pt x="134" y="74"/>
                  </a:lnTo>
                  <a:close/>
                  <a:moveTo>
                    <a:pt x="123" y="58"/>
                  </a:moveTo>
                  <a:lnTo>
                    <a:pt x="123" y="58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3" y="58"/>
                  </a:lnTo>
                  <a:lnTo>
                    <a:pt x="123" y="58"/>
                  </a:lnTo>
                  <a:close/>
                  <a:moveTo>
                    <a:pt x="150" y="61"/>
                  </a:moveTo>
                  <a:lnTo>
                    <a:pt x="150" y="61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6" y="61"/>
                  </a:lnTo>
                  <a:lnTo>
                    <a:pt x="146" y="61"/>
                  </a:lnTo>
                  <a:lnTo>
                    <a:pt x="150" y="61"/>
                  </a:lnTo>
                  <a:lnTo>
                    <a:pt x="150" y="61"/>
                  </a:lnTo>
                  <a:close/>
                  <a:moveTo>
                    <a:pt x="131" y="98"/>
                  </a:moveTo>
                  <a:lnTo>
                    <a:pt x="131" y="98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1" y="98"/>
                  </a:lnTo>
                  <a:lnTo>
                    <a:pt x="131" y="98"/>
                  </a:lnTo>
                  <a:close/>
                  <a:moveTo>
                    <a:pt x="115" y="77"/>
                  </a:moveTo>
                  <a:lnTo>
                    <a:pt x="115" y="77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7"/>
                  </a:lnTo>
                  <a:lnTo>
                    <a:pt x="115" y="77"/>
                  </a:lnTo>
                  <a:close/>
                  <a:moveTo>
                    <a:pt x="94" y="63"/>
                  </a:moveTo>
                  <a:lnTo>
                    <a:pt x="94" y="63"/>
                  </a:lnTo>
                  <a:lnTo>
                    <a:pt x="93" y="63"/>
                  </a:lnTo>
                  <a:lnTo>
                    <a:pt x="93" y="64"/>
                  </a:lnTo>
                  <a:lnTo>
                    <a:pt x="93" y="64"/>
                  </a:lnTo>
                  <a:lnTo>
                    <a:pt x="94" y="63"/>
                  </a:lnTo>
                  <a:lnTo>
                    <a:pt x="94" y="63"/>
                  </a:lnTo>
                  <a:close/>
                  <a:moveTo>
                    <a:pt x="69" y="91"/>
                  </a:moveTo>
                  <a:lnTo>
                    <a:pt x="69" y="91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1"/>
                  </a:lnTo>
                  <a:lnTo>
                    <a:pt x="69" y="91"/>
                  </a:lnTo>
                  <a:close/>
                  <a:moveTo>
                    <a:pt x="113" y="22"/>
                  </a:move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3" y="22"/>
                  </a:lnTo>
                  <a:lnTo>
                    <a:pt x="113" y="22"/>
                  </a:lnTo>
                  <a:close/>
                  <a:moveTo>
                    <a:pt x="94" y="194"/>
                  </a:moveTo>
                  <a:lnTo>
                    <a:pt x="94" y="194"/>
                  </a:lnTo>
                  <a:lnTo>
                    <a:pt x="93" y="194"/>
                  </a:lnTo>
                  <a:lnTo>
                    <a:pt x="91" y="195"/>
                  </a:lnTo>
                  <a:lnTo>
                    <a:pt x="91" y="195"/>
                  </a:lnTo>
                  <a:lnTo>
                    <a:pt x="94" y="194"/>
                  </a:lnTo>
                  <a:lnTo>
                    <a:pt x="94" y="194"/>
                  </a:lnTo>
                  <a:close/>
                  <a:moveTo>
                    <a:pt x="61" y="44"/>
                  </a:moveTo>
                  <a:lnTo>
                    <a:pt x="61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168" y="52"/>
                  </a:moveTo>
                  <a:lnTo>
                    <a:pt x="168" y="52"/>
                  </a:lnTo>
                  <a:lnTo>
                    <a:pt x="168" y="52"/>
                  </a:lnTo>
                  <a:lnTo>
                    <a:pt x="168" y="52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52"/>
                  </a:lnTo>
                  <a:lnTo>
                    <a:pt x="168" y="52"/>
                  </a:lnTo>
                  <a:close/>
                  <a:moveTo>
                    <a:pt x="83" y="33"/>
                  </a:moveTo>
                  <a:lnTo>
                    <a:pt x="83" y="33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3" y="33"/>
                  </a:lnTo>
                  <a:lnTo>
                    <a:pt x="83" y="33"/>
                  </a:lnTo>
                  <a:close/>
                  <a:moveTo>
                    <a:pt x="139" y="72"/>
                  </a:moveTo>
                  <a:lnTo>
                    <a:pt x="139" y="72"/>
                  </a:lnTo>
                  <a:lnTo>
                    <a:pt x="139" y="72"/>
                  </a:lnTo>
                  <a:lnTo>
                    <a:pt x="139" y="72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9" y="72"/>
                  </a:lnTo>
                  <a:lnTo>
                    <a:pt x="139" y="72"/>
                  </a:lnTo>
                  <a:close/>
                  <a:moveTo>
                    <a:pt x="63" y="68"/>
                  </a:moveTo>
                  <a:lnTo>
                    <a:pt x="63" y="68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8"/>
                  </a:lnTo>
                  <a:lnTo>
                    <a:pt x="63" y="68"/>
                  </a:lnTo>
                  <a:close/>
                  <a:moveTo>
                    <a:pt x="101" y="135"/>
                  </a:moveTo>
                  <a:lnTo>
                    <a:pt x="101" y="135"/>
                  </a:lnTo>
                  <a:lnTo>
                    <a:pt x="101" y="135"/>
                  </a:lnTo>
                  <a:lnTo>
                    <a:pt x="101" y="135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1" y="135"/>
                  </a:lnTo>
                  <a:lnTo>
                    <a:pt x="101" y="135"/>
                  </a:lnTo>
                  <a:close/>
                  <a:moveTo>
                    <a:pt x="127" y="112"/>
                  </a:moveTo>
                  <a:lnTo>
                    <a:pt x="127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7" y="112"/>
                  </a:lnTo>
                  <a:lnTo>
                    <a:pt x="127" y="112"/>
                  </a:lnTo>
                  <a:close/>
                  <a:moveTo>
                    <a:pt x="134" y="104"/>
                  </a:moveTo>
                  <a:lnTo>
                    <a:pt x="134" y="104"/>
                  </a:lnTo>
                  <a:lnTo>
                    <a:pt x="132" y="102"/>
                  </a:lnTo>
                  <a:lnTo>
                    <a:pt x="132" y="102"/>
                  </a:lnTo>
                  <a:lnTo>
                    <a:pt x="134" y="104"/>
                  </a:lnTo>
                  <a:lnTo>
                    <a:pt x="134" y="104"/>
                  </a:lnTo>
                  <a:close/>
                  <a:moveTo>
                    <a:pt x="90" y="25"/>
                  </a:moveTo>
                  <a:lnTo>
                    <a:pt x="90" y="25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8" y="25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5"/>
                  </a:lnTo>
                  <a:lnTo>
                    <a:pt x="90" y="25"/>
                  </a:lnTo>
                  <a:close/>
                  <a:moveTo>
                    <a:pt x="118" y="55"/>
                  </a:moveTo>
                  <a:lnTo>
                    <a:pt x="118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18" y="55"/>
                  </a:lnTo>
                  <a:lnTo>
                    <a:pt x="118" y="55"/>
                  </a:lnTo>
                  <a:close/>
                  <a:moveTo>
                    <a:pt x="120" y="50"/>
                  </a:moveTo>
                  <a:lnTo>
                    <a:pt x="120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0" y="50"/>
                  </a:lnTo>
                  <a:lnTo>
                    <a:pt x="120" y="50"/>
                  </a:lnTo>
                  <a:close/>
                  <a:moveTo>
                    <a:pt x="99" y="42"/>
                  </a:moveTo>
                  <a:lnTo>
                    <a:pt x="99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2"/>
                  </a:lnTo>
                  <a:close/>
                  <a:moveTo>
                    <a:pt x="150" y="45"/>
                  </a:move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50" y="45"/>
                  </a:lnTo>
                  <a:lnTo>
                    <a:pt x="150" y="45"/>
                  </a:lnTo>
                  <a:close/>
                  <a:moveTo>
                    <a:pt x="34" y="93"/>
                  </a:moveTo>
                  <a:lnTo>
                    <a:pt x="34" y="93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34" y="93"/>
                  </a:lnTo>
                  <a:lnTo>
                    <a:pt x="34" y="93"/>
                  </a:lnTo>
                  <a:close/>
                  <a:moveTo>
                    <a:pt x="82" y="159"/>
                  </a:moveTo>
                  <a:lnTo>
                    <a:pt x="82" y="159"/>
                  </a:lnTo>
                  <a:lnTo>
                    <a:pt x="82" y="159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82" y="159"/>
                  </a:lnTo>
                  <a:lnTo>
                    <a:pt x="82" y="159"/>
                  </a:lnTo>
                  <a:close/>
                  <a:moveTo>
                    <a:pt x="129" y="110"/>
                  </a:moveTo>
                  <a:lnTo>
                    <a:pt x="129" y="110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10"/>
                  </a:lnTo>
                  <a:lnTo>
                    <a:pt x="129" y="110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9"/>
                  </a:lnTo>
                  <a:lnTo>
                    <a:pt x="83" y="49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139" y="53"/>
                  </a:moveTo>
                  <a:lnTo>
                    <a:pt x="139" y="53"/>
                  </a:lnTo>
                  <a:lnTo>
                    <a:pt x="139" y="52"/>
                  </a:lnTo>
                  <a:lnTo>
                    <a:pt x="139" y="52"/>
                  </a:lnTo>
                  <a:lnTo>
                    <a:pt x="139" y="53"/>
                  </a:lnTo>
                  <a:lnTo>
                    <a:pt x="139" y="53"/>
                  </a:lnTo>
                  <a:close/>
                  <a:moveTo>
                    <a:pt x="104" y="96"/>
                  </a:move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close/>
                  <a:moveTo>
                    <a:pt x="115" y="31"/>
                  </a:moveTo>
                  <a:lnTo>
                    <a:pt x="115" y="31"/>
                  </a:lnTo>
                  <a:lnTo>
                    <a:pt x="115" y="31"/>
                  </a:lnTo>
                  <a:lnTo>
                    <a:pt x="115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5" y="31"/>
                  </a:lnTo>
                  <a:lnTo>
                    <a:pt x="115" y="31"/>
                  </a:lnTo>
                  <a:close/>
                  <a:moveTo>
                    <a:pt x="145" y="45"/>
                  </a:move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3" y="45"/>
                  </a:lnTo>
                  <a:lnTo>
                    <a:pt x="143" y="45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5" y="45"/>
                  </a:lnTo>
                  <a:lnTo>
                    <a:pt x="145" y="45"/>
                  </a:lnTo>
                  <a:close/>
                  <a:moveTo>
                    <a:pt x="101" y="140"/>
                  </a:moveTo>
                  <a:lnTo>
                    <a:pt x="101" y="140"/>
                  </a:lnTo>
                  <a:lnTo>
                    <a:pt x="99" y="140"/>
                  </a:lnTo>
                  <a:lnTo>
                    <a:pt x="99" y="140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101" y="140"/>
                  </a:lnTo>
                  <a:lnTo>
                    <a:pt x="101" y="140"/>
                  </a:lnTo>
                  <a:close/>
                  <a:moveTo>
                    <a:pt x="153" y="82"/>
                  </a:moveTo>
                  <a:lnTo>
                    <a:pt x="153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3" y="82"/>
                  </a:lnTo>
                  <a:lnTo>
                    <a:pt x="153" y="82"/>
                  </a:lnTo>
                  <a:close/>
                  <a:moveTo>
                    <a:pt x="85" y="102"/>
                  </a:moveTo>
                  <a:lnTo>
                    <a:pt x="85" y="102"/>
                  </a:lnTo>
                  <a:lnTo>
                    <a:pt x="85" y="102"/>
                  </a:lnTo>
                  <a:lnTo>
                    <a:pt x="85" y="102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2"/>
                  </a:lnTo>
                  <a:lnTo>
                    <a:pt x="85" y="102"/>
                  </a:lnTo>
                  <a:close/>
                  <a:moveTo>
                    <a:pt x="39" y="181"/>
                  </a:moveTo>
                  <a:lnTo>
                    <a:pt x="39" y="181"/>
                  </a:lnTo>
                  <a:lnTo>
                    <a:pt x="39" y="181"/>
                  </a:lnTo>
                  <a:lnTo>
                    <a:pt x="39" y="181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1"/>
                  </a:lnTo>
                  <a:lnTo>
                    <a:pt x="39" y="181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8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66" y="66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close/>
                  <a:moveTo>
                    <a:pt x="60" y="116"/>
                  </a:moveTo>
                  <a:lnTo>
                    <a:pt x="60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0" y="116"/>
                  </a:lnTo>
                  <a:lnTo>
                    <a:pt x="60" y="116"/>
                  </a:lnTo>
                  <a:close/>
                  <a:moveTo>
                    <a:pt x="64" y="41"/>
                  </a:moveTo>
                  <a:lnTo>
                    <a:pt x="64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4" y="41"/>
                  </a:lnTo>
                  <a:lnTo>
                    <a:pt x="64" y="41"/>
                  </a:lnTo>
                  <a:close/>
                  <a:moveTo>
                    <a:pt x="56" y="68"/>
                  </a:moveTo>
                  <a:lnTo>
                    <a:pt x="56" y="68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8" y="69"/>
                  </a:lnTo>
                  <a:lnTo>
                    <a:pt x="56" y="68"/>
                  </a:lnTo>
                  <a:lnTo>
                    <a:pt x="56" y="68"/>
                  </a:lnTo>
                  <a:close/>
                  <a:moveTo>
                    <a:pt x="115" y="17"/>
                  </a:moveTo>
                  <a:lnTo>
                    <a:pt x="115" y="17"/>
                  </a:lnTo>
                  <a:lnTo>
                    <a:pt x="115" y="17"/>
                  </a:lnTo>
                  <a:lnTo>
                    <a:pt x="115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5" y="17"/>
                  </a:lnTo>
                  <a:lnTo>
                    <a:pt x="11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34" name="Freeform 116">
              <a:extLst>
                <a:ext uri="{FF2B5EF4-FFF2-40B4-BE49-F238E27FC236}">
                  <a16:creationId xmlns:a16="http://schemas.microsoft.com/office/drawing/2014/main" xmlns="" id="{5CEA34DE-1CC1-49D2-B1DC-72FC51160E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804" y="1275062"/>
              <a:ext cx="252413" cy="258763"/>
            </a:xfrm>
            <a:custGeom>
              <a:avLst/>
              <a:gdLst>
                <a:gd name="T0" fmla="*/ 151 w 159"/>
                <a:gd name="T1" fmla="*/ 81 h 163"/>
                <a:gd name="T2" fmla="*/ 83 w 159"/>
                <a:gd name="T3" fmla="*/ 163 h 163"/>
                <a:gd name="T4" fmla="*/ 4 w 159"/>
                <a:gd name="T5" fmla="*/ 27 h 163"/>
                <a:gd name="T6" fmla="*/ 3 w 159"/>
                <a:gd name="T7" fmla="*/ 54 h 163"/>
                <a:gd name="T8" fmla="*/ 102 w 159"/>
                <a:gd name="T9" fmla="*/ 108 h 163"/>
                <a:gd name="T10" fmla="*/ 112 w 159"/>
                <a:gd name="T11" fmla="*/ 144 h 163"/>
                <a:gd name="T12" fmla="*/ 134 w 159"/>
                <a:gd name="T13" fmla="*/ 90 h 163"/>
                <a:gd name="T14" fmla="*/ 28 w 159"/>
                <a:gd name="T15" fmla="*/ 35 h 163"/>
                <a:gd name="T16" fmla="*/ 42 w 159"/>
                <a:gd name="T17" fmla="*/ 41 h 163"/>
                <a:gd name="T18" fmla="*/ 66 w 159"/>
                <a:gd name="T19" fmla="*/ 79 h 163"/>
                <a:gd name="T20" fmla="*/ 48 w 159"/>
                <a:gd name="T21" fmla="*/ 74 h 163"/>
                <a:gd name="T22" fmla="*/ 91 w 159"/>
                <a:gd name="T23" fmla="*/ 49 h 163"/>
                <a:gd name="T24" fmla="*/ 85 w 159"/>
                <a:gd name="T25" fmla="*/ 92 h 163"/>
                <a:gd name="T26" fmla="*/ 94 w 159"/>
                <a:gd name="T27" fmla="*/ 79 h 163"/>
                <a:gd name="T28" fmla="*/ 36 w 159"/>
                <a:gd name="T29" fmla="*/ 46 h 163"/>
                <a:gd name="T30" fmla="*/ 26 w 159"/>
                <a:gd name="T31" fmla="*/ 13 h 163"/>
                <a:gd name="T32" fmla="*/ 23 w 159"/>
                <a:gd name="T33" fmla="*/ 76 h 163"/>
                <a:gd name="T34" fmla="*/ 39 w 159"/>
                <a:gd name="T35" fmla="*/ 33 h 163"/>
                <a:gd name="T36" fmla="*/ 105 w 159"/>
                <a:gd name="T37" fmla="*/ 46 h 163"/>
                <a:gd name="T38" fmla="*/ 52 w 159"/>
                <a:gd name="T39" fmla="*/ 38 h 163"/>
                <a:gd name="T40" fmla="*/ 45 w 159"/>
                <a:gd name="T41" fmla="*/ 33 h 163"/>
                <a:gd name="T42" fmla="*/ 34 w 159"/>
                <a:gd name="T43" fmla="*/ 84 h 163"/>
                <a:gd name="T44" fmla="*/ 14 w 159"/>
                <a:gd name="T45" fmla="*/ 60 h 163"/>
                <a:gd name="T46" fmla="*/ 48 w 159"/>
                <a:gd name="T47" fmla="*/ 7 h 163"/>
                <a:gd name="T48" fmla="*/ 77 w 159"/>
                <a:gd name="T49" fmla="*/ 123 h 163"/>
                <a:gd name="T50" fmla="*/ 61 w 159"/>
                <a:gd name="T51" fmla="*/ 103 h 163"/>
                <a:gd name="T52" fmla="*/ 34 w 159"/>
                <a:gd name="T53" fmla="*/ 71 h 163"/>
                <a:gd name="T54" fmla="*/ 82 w 159"/>
                <a:gd name="T55" fmla="*/ 41 h 163"/>
                <a:gd name="T56" fmla="*/ 63 w 159"/>
                <a:gd name="T57" fmla="*/ 123 h 163"/>
                <a:gd name="T58" fmla="*/ 48 w 159"/>
                <a:gd name="T59" fmla="*/ 63 h 163"/>
                <a:gd name="T60" fmla="*/ 101 w 159"/>
                <a:gd name="T61" fmla="*/ 65 h 163"/>
                <a:gd name="T62" fmla="*/ 53 w 159"/>
                <a:gd name="T63" fmla="*/ 100 h 163"/>
                <a:gd name="T64" fmla="*/ 15 w 159"/>
                <a:gd name="T65" fmla="*/ 73 h 163"/>
                <a:gd name="T66" fmla="*/ 42 w 159"/>
                <a:gd name="T67" fmla="*/ 114 h 163"/>
                <a:gd name="T68" fmla="*/ 89 w 159"/>
                <a:gd name="T69" fmla="*/ 38 h 163"/>
                <a:gd name="T70" fmla="*/ 42 w 159"/>
                <a:gd name="T71" fmla="*/ 74 h 163"/>
                <a:gd name="T72" fmla="*/ 83 w 159"/>
                <a:gd name="T73" fmla="*/ 112 h 163"/>
                <a:gd name="T74" fmla="*/ 56 w 159"/>
                <a:gd name="T75" fmla="*/ 90 h 163"/>
                <a:gd name="T76" fmla="*/ 88 w 159"/>
                <a:gd name="T77" fmla="*/ 48 h 163"/>
                <a:gd name="T78" fmla="*/ 31 w 159"/>
                <a:gd name="T79" fmla="*/ 22 h 163"/>
                <a:gd name="T80" fmla="*/ 104 w 159"/>
                <a:gd name="T81" fmla="*/ 78 h 163"/>
                <a:gd name="T82" fmla="*/ 31 w 159"/>
                <a:gd name="T83" fmla="*/ 95 h 163"/>
                <a:gd name="T84" fmla="*/ 77 w 159"/>
                <a:gd name="T85" fmla="*/ 33 h 163"/>
                <a:gd name="T86" fmla="*/ 59 w 159"/>
                <a:gd name="T87" fmla="*/ 81 h 163"/>
                <a:gd name="T88" fmla="*/ 107 w 159"/>
                <a:gd name="T89" fmla="*/ 79 h 163"/>
                <a:gd name="T90" fmla="*/ 124 w 159"/>
                <a:gd name="T91" fmla="*/ 98 h 163"/>
                <a:gd name="T92" fmla="*/ 44 w 159"/>
                <a:gd name="T93" fmla="*/ 56 h 163"/>
                <a:gd name="T94" fmla="*/ 58 w 159"/>
                <a:gd name="T95" fmla="*/ 24 h 163"/>
                <a:gd name="T96" fmla="*/ 18 w 159"/>
                <a:gd name="T97" fmla="*/ 35 h 163"/>
                <a:gd name="T98" fmla="*/ 12 w 159"/>
                <a:gd name="T99" fmla="*/ 43 h 163"/>
                <a:gd name="T100" fmla="*/ 78 w 159"/>
                <a:gd name="T101" fmla="*/ 98 h 163"/>
                <a:gd name="T102" fmla="*/ 53 w 159"/>
                <a:gd name="T103" fmla="*/ 33 h 163"/>
                <a:gd name="T104" fmla="*/ 58 w 159"/>
                <a:gd name="T105" fmla="*/ 52 h 163"/>
                <a:gd name="T106" fmla="*/ 45 w 159"/>
                <a:gd name="T107" fmla="*/ 24 h 163"/>
                <a:gd name="T108" fmla="*/ 6 w 159"/>
                <a:gd name="T109" fmla="*/ 68 h 163"/>
                <a:gd name="T110" fmla="*/ 74 w 159"/>
                <a:gd name="T111" fmla="*/ 125 h 163"/>
                <a:gd name="T112" fmla="*/ 83 w 159"/>
                <a:gd name="T113" fmla="*/ 62 h 163"/>
                <a:gd name="T114" fmla="*/ 105 w 159"/>
                <a:gd name="T115" fmla="*/ 60 h 163"/>
                <a:gd name="T116" fmla="*/ 91 w 159"/>
                <a:gd name="T117" fmla="*/ 22 h 163"/>
                <a:gd name="T118" fmla="*/ 53 w 159"/>
                <a:gd name="T119" fmla="*/ 19 h 163"/>
                <a:gd name="T120" fmla="*/ 88 w 159"/>
                <a:gd name="T121" fmla="*/ 63 h 163"/>
                <a:gd name="T122" fmla="*/ 66 w 159"/>
                <a:gd name="T123" fmla="*/ 114 h 163"/>
                <a:gd name="T124" fmla="*/ 83 w 159"/>
                <a:gd name="T125" fmla="*/ 8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" h="163">
                  <a:moveTo>
                    <a:pt x="55" y="0"/>
                  </a:moveTo>
                  <a:lnTo>
                    <a:pt x="55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83" y="11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101" y="24"/>
                  </a:lnTo>
                  <a:lnTo>
                    <a:pt x="101" y="24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32" y="60"/>
                  </a:lnTo>
                  <a:lnTo>
                    <a:pt x="132" y="60"/>
                  </a:lnTo>
                  <a:lnTo>
                    <a:pt x="135" y="63"/>
                  </a:lnTo>
                  <a:lnTo>
                    <a:pt x="135" y="63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8" y="79"/>
                  </a:lnTo>
                  <a:lnTo>
                    <a:pt x="148" y="79"/>
                  </a:lnTo>
                  <a:lnTo>
                    <a:pt x="149" y="81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3" y="81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7" y="85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7" y="98"/>
                  </a:lnTo>
                  <a:lnTo>
                    <a:pt x="153" y="104"/>
                  </a:lnTo>
                  <a:lnTo>
                    <a:pt x="153" y="104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38" y="13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10" y="153"/>
                  </a:lnTo>
                  <a:lnTo>
                    <a:pt x="110" y="153"/>
                  </a:lnTo>
                  <a:lnTo>
                    <a:pt x="101" y="160"/>
                  </a:lnTo>
                  <a:lnTo>
                    <a:pt x="101" y="160"/>
                  </a:lnTo>
                  <a:lnTo>
                    <a:pt x="93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80" y="161"/>
                  </a:lnTo>
                  <a:lnTo>
                    <a:pt x="77" y="160"/>
                  </a:lnTo>
                  <a:lnTo>
                    <a:pt x="74" y="155"/>
                  </a:lnTo>
                  <a:lnTo>
                    <a:pt x="74" y="155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58" y="139"/>
                  </a:lnTo>
                  <a:lnTo>
                    <a:pt x="58" y="139"/>
                  </a:lnTo>
                  <a:lnTo>
                    <a:pt x="48" y="133"/>
                  </a:lnTo>
                  <a:lnTo>
                    <a:pt x="39" y="125"/>
                  </a:lnTo>
                  <a:lnTo>
                    <a:pt x="39" y="125"/>
                  </a:lnTo>
                  <a:lnTo>
                    <a:pt x="30" y="115"/>
                  </a:lnTo>
                  <a:lnTo>
                    <a:pt x="30" y="115"/>
                  </a:lnTo>
                  <a:lnTo>
                    <a:pt x="20" y="103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7" y="8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4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4" y="27"/>
                  </a:lnTo>
                  <a:lnTo>
                    <a:pt x="9" y="21"/>
                  </a:lnTo>
                  <a:lnTo>
                    <a:pt x="14" y="16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41" y="3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0"/>
                  </a:lnTo>
                  <a:lnTo>
                    <a:pt x="55" y="0"/>
                  </a:lnTo>
                  <a:close/>
                  <a:moveTo>
                    <a:pt x="3" y="56"/>
                  </a:move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51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6"/>
                  </a:lnTo>
                  <a:lnTo>
                    <a:pt x="3" y="56"/>
                  </a:lnTo>
                  <a:close/>
                  <a:moveTo>
                    <a:pt x="134" y="90"/>
                  </a:moveTo>
                  <a:lnTo>
                    <a:pt x="134" y="90"/>
                  </a:lnTo>
                  <a:lnTo>
                    <a:pt x="134" y="93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30" y="108"/>
                  </a:lnTo>
                  <a:lnTo>
                    <a:pt x="130" y="108"/>
                  </a:lnTo>
                  <a:lnTo>
                    <a:pt x="127" y="109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21" y="108"/>
                  </a:lnTo>
                  <a:lnTo>
                    <a:pt x="121" y="108"/>
                  </a:lnTo>
                  <a:lnTo>
                    <a:pt x="118" y="106"/>
                  </a:lnTo>
                  <a:lnTo>
                    <a:pt x="118" y="106"/>
                  </a:lnTo>
                  <a:lnTo>
                    <a:pt x="115" y="104"/>
                  </a:lnTo>
                  <a:lnTo>
                    <a:pt x="112" y="101"/>
                  </a:lnTo>
                  <a:lnTo>
                    <a:pt x="112" y="101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0" y="101"/>
                  </a:lnTo>
                  <a:lnTo>
                    <a:pt x="110" y="101"/>
                  </a:lnTo>
                  <a:lnTo>
                    <a:pt x="102" y="108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8" y="122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3" y="133"/>
                  </a:lnTo>
                  <a:lnTo>
                    <a:pt x="83" y="133"/>
                  </a:lnTo>
                  <a:lnTo>
                    <a:pt x="83" y="136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8" y="147"/>
                  </a:lnTo>
                  <a:lnTo>
                    <a:pt x="88" y="147"/>
                  </a:lnTo>
                  <a:lnTo>
                    <a:pt x="89" y="149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102" y="149"/>
                  </a:lnTo>
                  <a:lnTo>
                    <a:pt x="102" y="149"/>
                  </a:lnTo>
                  <a:lnTo>
                    <a:pt x="112" y="144"/>
                  </a:lnTo>
                  <a:lnTo>
                    <a:pt x="112" y="144"/>
                  </a:lnTo>
                  <a:lnTo>
                    <a:pt x="126" y="133"/>
                  </a:lnTo>
                  <a:lnTo>
                    <a:pt x="126" y="133"/>
                  </a:lnTo>
                  <a:lnTo>
                    <a:pt x="132" y="128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8" y="120"/>
                  </a:lnTo>
                  <a:lnTo>
                    <a:pt x="138" y="120"/>
                  </a:lnTo>
                  <a:lnTo>
                    <a:pt x="142" y="115"/>
                  </a:lnTo>
                  <a:lnTo>
                    <a:pt x="142" y="115"/>
                  </a:lnTo>
                  <a:lnTo>
                    <a:pt x="146" y="109"/>
                  </a:lnTo>
                  <a:lnTo>
                    <a:pt x="146" y="109"/>
                  </a:lnTo>
                  <a:lnTo>
                    <a:pt x="148" y="106"/>
                  </a:lnTo>
                  <a:lnTo>
                    <a:pt x="149" y="101"/>
                  </a:lnTo>
                  <a:lnTo>
                    <a:pt x="149" y="101"/>
                  </a:lnTo>
                  <a:lnTo>
                    <a:pt x="149" y="98"/>
                  </a:lnTo>
                  <a:lnTo>
                    <a:pt x="149" y="98"/>
                  </a:lnTo>
                  <a:lnTo>
                    <a:pt x="151" y="97"/>
                  </a:lnTo>
                  <a:lnTo>
                    <a:pt x="151" y="97"/>
                  </a:lnTo>
                  <a:lnTo>
                    <a:pt x="151" y="93"/>
                  </a:lnTo>
                  <a:lnTo>
                    <a:pt x="149" y="92"/>
                  </a:lnTo>
                  <a:lnTo>
                    <a:pt x="149" y="92"/>
                  </a:lnTo>
                  <a:lnTo>
                    <a:pt x="146" y="90"/>
                  </a:lnTo>
                  <a:lnTo>
                    <a:pt x="146" y="90"/>
                  </a:lnTo>
                  <a:lnTo>
                    <a:pt x="138" y="90"/>
                  </a:lnTo>
                  <a:lnTo>
                    <a:pt x="138" y="90"/>
                  </a:lnTo>
                  <a:lnTo>
                    <a:pt x="134" y="90"/>
                  </a:lnTo>
                  <a:lnTo>
                    <a:pt x="134" y="90"/>
                  </a:lnTo>
                  <a:close/>
                  <a:moveTo>
                    <a:pt x="89" y="156"/>
                  </a:moveTo>
                  <a:lnTo>
                    <a:pt x="89" y="156"/>
                  </a:lnTo>
                  <a:lnTo>
                    <a:pt x="89" y="156"/>
                  </a:lnTo>
                  <a:lnTo>
                    <a:pt x="89" y="156"/>
                  </a:lnTo>
                  <a:lnTo>
                    <a:pt x="88" y="160"/>
                  </a:lnTo>
                  <a:lnTo>
                    <a:pt x="85" y="160"/>
                  </a:lnTo>
                  <a:lnTo>
                    <a:pt x="85" y="16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89" y="161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107" y="152"/>
                  </a:lnTo>
                  <a:lnTo>
                    <a:pt x="107" y="152"/>
                  </a:lnTo>
                  <a:lnTo>
                    <a:pt x="110" y="150"/>
                  </a:lnTo>
                  <a:lnTo>
                    <a:pt x="110" y="150"/>
                  </a:lnTo>
                  <a:lnTo>
                    <a:pt x="101" y="153"/>
                  </a:lnTo>
                  <a:lnTo>
                    <a:pt x="89" y="156"/>
                  </a:lnTo>
                  <a:lnTo>
                    <a:pt x="89" y="156"/>
                  </a:lnTo>
                  <a:close/>
                  <a:moveTo>
                    <a:pt x="28" y="35"/>
                  </a:moveTo>
                  <a:lnTo>
                    <a:pt x="28" y="3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5" y="46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38"/>
                  </a:lnTo>
                  <a:lnTo>
                    <a:pt x="28" y="35"/>
                  </a:lnTo>
                  <a:lnTo>
                    <a:pt x="28" y="35"/>
                  </a:lnTo>
                  <a:close/>
                  <a:moveTo>
                    <a:pt x="42" y="41"/>
                  </a:moveTo>
                  <a:lnTo>
                    <a:pt x="42" y="41"/>
                  </a:lnTo>
                  <a:lnTo>
                    <a:pt x="41" y="43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41" y="52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2" y="41"/>
                  </a:lnTo>
                  <a:lnTo>
                    <a:pt x="42" y="41"/>
                  </a:lnTo>
                  <a:close/>
                  <a:moveTo>
                    <a:pt x="59" y="93"/>
                  </a:moveTo>
                  <a:lnTo>
                    <a:pt x="59" y="93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59" y="85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9" y="93"/>
                  </a:lnTo>
                  <a:lnTo>
                    <a:pt x="59" y="93"/>
                  </a:lnTo>
                  <a:close/>
                  <a:moveTo>
                    <a:pt x="48" y="79"/>
                  </a:moveTo>
                  <a:lnTo>
                    <a:pt x="48" y="79"/>
                  </a:lnTo>
                  <a:lnTo>
                    <a:pt x="53" y="76"/>
                  </a:lnTo>
                  <a:lnTo>
                    <a:pt x="53" y="76"/>
                  </a:lnTo>
                  <a:lnTo>
                    <a:pt x="55" y="76"/>
                  </a:lnTo>
                  <a:lnTo>
                    <a:pt x="55" y="76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3" y="71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104" y="40"/>
                  </a:move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13" y="51"/>
                  </a:lnTo>
                  <a:lnTo>
                    <a:pt x="113" y="51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08" y="43"/>
                  </a:lnTo>
                  <a:lnTo>
                    <a:pt x="108" y="43"/>
                  </a:lnTo>
                  <a:lnTo>
                    <a:pt x="104" y="40"/>
                  </a:lnTo>
                  <a:lnTo>
                    <a:pt x="104" y="40"/>
                  </a:lnTo>
                  <a:close/>
                  <a:moveTo>
                    <a:pt x="91" y="49"/>
                  </a:moveTo>
                  <a:lnTo>
                    <a:pt x="91" y="49"/>
                  </a:lnTo>
                  <a:lnTo>
                    <a:pt x="89" y="54"/>
                  </a:lnTo>
                  <a:lnTo>
                    <a:pt x="89" y="54"/>
                  </a:lnTo>
                  <a:lnTo>
                    <a:pt x="89" y="57"/>
                  </a:lnTo>
                  <a:lnTo>
                    <a:pt x="91" y="59"/>
                  </a:lnTo>
                  <a:lnTo>
                    <a:pt x="91" y="59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1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close/>
                  <a:moveTo>
                    <a:pt x="83" y="98"/>
                  </a:moveTo>
                  <a:lnTo>
                    <a:pt x="83" y="98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88" y="95"/>
                  </a:lnTo>
                  <a:lnTo>
                    <a:pt x="88" y="95"/>
                  </a:lnTo>
                  <a:lnTo>
                    <a:pt x="93" y="87"/>
                  </a:lnTo>
                  <a:lnTo>
                    <a:pt x="93" y="87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5" y="92"/>
                  </a:lnTo>
                  <a:lnTo>
                    <a:pt x="85" y="92"/>
                  </a:lnTo>
                  <a:lnTo>
                    <a:pt x="83" y="98"/>
                  </a:lnTo>
                  <a:lnTo>
                    <a:pt x="83" y="98"/>
                  </a:lnTo>
                  <a:close/>
                  <a:moveTo>
                    <a:pt x="59" y="68"/>
                  </a:moveTo>
                  <a:lnTo>
                    <a:pt x="59" y="68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1" y="62"/>
                  </a:lnTo>
                  <a:lnTo>
                    <a:pt x="61" y="62"/>
                  </a:lnTo>
                  <a:lnTo>
                    <a:pt x="59" y="68"/>
                  </a:lnTo>
                  <a:lnTo>
                    <a:pt x="59" y="68"/>
                  </a:lnTo>
                  <a:close/>
                  <a:moveTo>
                    <a:pt x="91" y="65"/>
                  </a:moveTo>
                  <a:lnTo>
                    <a:pt x="91" y="65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73"/>
                  </a:lnTo>
                  <a:lnTo>
                    <a:pt x="89" y="73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6"/>
                  </a:lnTo>
                  <a:lnTo>
                    <a:pt x="94" y="76"/>
                  </a:lnTo>
                  <a:lnTo>
                    <a:pt x="94" y="70"/>
                  </a:lnTo>
                  <a:lnTo>
                    <a:pt x="94" y="70"/>
                  </a:lnTo>
                  <a:lnTo>
                    <a:pt x="94" y="67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close/>
                  <a:moveTo>
                    <a:pt x="6" y="56"/>
                  </a:moveTo>
                  <a:lnTo>
                    <a:pt x="6" y="56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48"/>
                  </a:lnTo>
                  <a:lnTo>
                    <a:pt x="6" y="56"/>
                  </a:lnTo>
                  <a:lnTo>
                    <a:pt x="6" y="56"/>
                  </a:lnTo>
                  <a:close/>
                  <a:moveTo>
                    <a:pt x="36" y="46"/>
                  </a:moveTo>
                  <a:lnTo>
                    <a:pt x="36" y="46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1" y="49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6" y="46"/>
                  </a:lnTo>
                  <a:lnTo>
                    <a:pt x="36" y="46"/>
                  </a:lnTo>
                  <a:close/>
                  <a:moveTo>
                    <a:pt x="7" y="33"/>
                  </a:moveTo>
                  <a:lnTo>
                    <a:pt x="7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20" y="18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21"/>
                  </a:lnTo>
                  <a:lnTo>
                    <a:pt x="11" y="27"/>
                  </a:lnTo>
                  <a:lnTo>
                    <a:pt x="7" y="33"/>
                  </a:lnTo>
                  <a:lnTo>
                    <a:pt x="7" y="33"/>
                  </a:lnTo>
                  <a:close/>
                  <a:moveTo>
                    <a:pt x="25" y="76"/>
                  </a:moveTo>
                  <a:lnTo>
                    <a:pt x="25" y="76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57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3" y="6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5" y="76"/>
                  </a:lnTo>
                  <a:lnTo>
                    <a:pt x="25" y="76"/>
                  </a:lnTo>
                  <a:close/>
                  <a:moveTo>
                    <a:pt x="52" y="92"/>
                  </a:moveTo>
                  <a:lnTo>
                    <a:pt x="52" y="92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52" y="92"/>
                  </a:lnTo>
                  <a:lnTo>
                    <a:pt x="52" y="92"/>
                  </a:lnTo>
                  <a:close/>
                  <a:moveTo>
                    <a:pt x="31" y="44"/>
                  </a:moveTo>
                  <a:lnTo>
                    <a:pt x="31" y="44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1" y="44"/>
                  </a:lnTo>
                  <a:close/>
                  <a:moveTo>
                    <a:pt x="108" y="63"/>
                  </a:moveTo>
                  <a:lnTo>
                    <a:pt x="108" y="63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3" y="65"/>
                  </a:lnTo>
                  <a:lnTo>
                    <a:pt x="113" y="65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0" y="65"/>
                  </a:lnTo>
                  <a:lnTo>
                    <a:pt x="108" y="63"/>
                  </a:lnTo>
                  <a:lnTo>
                    <a:pt x="108" y="63"/>
                  </a:lnTo>
                  <a:close/>
                  <a:moveTo>
                    <a:pt x="112" y="54"/>
                  </a:moveTo>
                  <a:lnTo>
                    <a:pt x="112" y="54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07" y="54"/>
                  </a:lnTo>
                  <a:lnTo>
                    <a:pt x="107" y="54"/>
                  </a:lnTo>
                  <a:lnTo>
                    <a:pt x="108" y="56"/>
                  </a:lnTo>
                  <a:lnTo>
                    <a:pt x="108" y="56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112" y="54"/>
                  </a:lnTo>
                  <a:lnTo>
                    <a:pt x="112" y="54"/>
                  </a:lnTo>
                  <a:close/>
                  <a:moveTo>
                    <a:pt x="63" y="44"/>
                  </a:moveTo>
                  <a:lnTo>
                    <a:pt x="63" y="44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7" y="30"/>
                  </a:lnTo>
                  <a:lnTo>
                    <a:pt x="67" y="30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44"/>
                  </a:lnTo>
                  <a:lnTo>
                    <a:pt x="63" y="44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7" y="44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2" y="38"/>
                  </a:lnTo>
                  <a:lnTo>
                    <a:pt x="52" y="38"/>
                  </a:lnTo>
                  <a:close/>
                  <a:moveTo>
                    <a:pt x="41" y="18"/>
                  </a:moveTo>
                  <a:lnTo>
                    <a:pt x="41" y="18"/>
                  </a:lnTo>
                  <a:lnTo>
                    <a:pt x="50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1" y="18"/>
                  </a:lnTo>
                  <a:lnTo>
                    <a:pt x="41" y="18"/>
                  </a:lnTo>
                  <a:close/>
                  <a:moveTo>
                    <a:pt x="45" y="33"/>
                  </a:moveTo>
                  <a:lnTo>
                    <a:pt x="45" y="33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7"/>
                  </a:lnTo>
                  <a:lnTo>
                    <a:pt x="56" y="27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5" y="33"/>
                  </a:lnTo>
                  <a:lnTo>
                    <a:pt x="45" y="33"/>
                  </a:lnTo>
                  <a:close/>
                  <a:moveTo>
                    <a:pt x="31" y="85"/>
                  </a:moveTo>
                  <a:lnTo>
                    <a:pt x="31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1" y="85"/>
                  </a:lnTo>
                  <a:lnTo>
                    <a:pt x="31" y="85"/>
                  </a:lnTo>
                  <a:close/>
                  <a:moveTo>
                    <a:pt x="119" y="79"/>
                  </a:moveTo>
                  <a:lnTo>
                    <a:pt x="119" y="79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16" y="81"/>
                  </a:lnTo>
                  <a:lnTo>
                    <a:pt x="116" y="81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8" y="87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21" y="82"/>
                  </a:lnTo>
                  <a:lnTo>
                    <a:pt x="121" y="82"/>
                  </a:lnTo>
                  <a:lnTo>
                    <a:pt x="119" y="79"/>
                  </a:lnTo>
                  <a:lnTo>
                    <a:pt x="119" y="79"/>
                  </a:lnTo>
                  <a:close/>
                  <a:moveTo>
                    <a:pt x="14" y="60"/>
                  </a:moveTo>
                  <a:lnTo>
                    <a:pt x="14" y="60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4" y="49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4" y="60"/>
                  </a:lnTo>
                  <a:lnTo>
                    <a:pt x="14" y="60"/>
                  </a:lnTo>
                  <a:close/>
                  <a:moveTo>
                    <a:pt x="66" y="10"/>
                  </a:move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56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66" y="10"/>
                  </a:lnTo>
                  <a:lnTo>
                    <a:pt x="66" y="10"/>
                  </a:lnTo>
                  <a:close/>
                  <a:moveTo>
                    <a:pt x="64" y="133"/>
                  </a:moveTo>
                  <a:lnTo>
                    <a:pt x="64" y="133"/>
                  </a:lnTo>
                  <a:lnTo>
                    <a:pt x="72" y="139"/>
                  </a:lnTo>
                  <a:lnTo>
                    <a:pt x="72" y="139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64" y="133"/>
                  </a:lnTo>
                  <a:lnTo>
                    <a:pt x="64" y="133"/>
                  </a:lnTo>
                  <a:close/>
                  <a:moveTo>
                    <a:pt x="77" y="108"/>
                  </a:moveTo>
                  <a:lnTo>
                    <a:pt x="77" y="108"/>
                  </a:lnTo>
                  <a:lnTo>
                    <a:pt x="75" y="108"/>
                  </a:lnTo>
                  <a:lnTo>
                    <a:pt x="75" y="108"/>
                  </a:lnTo>
                  <a:lnTo>
                    <a:pt x="74" y="119"/>
                  </a:lnTo>
                  <a:lnTo>
                    <a:pt x="74" y="119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77" y="123"/>
                  </a:lnTo>
                  <a:lnTo>
                    <a:pt x="77" y="123"/>
                  </a:lnTo>
                  <a:lnTo>
                    <a:pt x="78" y="122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5" y="117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08"/>
                  </a:lnTo>
                  <a:lnTo>
                    <a:pt x="77" y="108"/>
                  </a:lnTo>
                  <a:close/>
                  <a:moveTo>
                    <a:pt x="61" y="103"/>
                  </a:moveTo>
                  <a:lnTo>
                    <a:pt x="61" y="103"/>
                  </a:lnTo>
                  <a:lnTo>
                    <a:pt x="61" y="103"/>
                  </a:lnTo>
                  <a:lnTo>
                    <a:pt x="61" y="103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64" y="97"/>
                  </a:lnTo>
                  <a:lnTo>
                    <a:pt x="64" y="93"/>
                  </a:lnTo>
                  <a:lnTo>
                    <a:pt x="64" y="93"/>
                  </a:lnTo>
                  <a:lnTo>
                    <a:pt x="59" y="97"/>
                  </a:lnTo>
                  <a:lnTo>
                    <a:pt x="59" y="97"/>
                  </a:lnTo>
                  <a:lnTo>
                    <a:pt x="61" y="103"/>
                  </a:lnTo>
                  <a:lnTo>
                    <a:pt x="61" y="103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5" y="44"/>
                  </a:lnTo>
                  <a:lnTo>
                    <a:pt x="75" y="44"/>
                  </a:lnTo>
                  <a:close/>
                  <a:moveTo>
                    <a:pt x="36" y="73"/>
                  </a:moveTo>
                  <a:lnTo>
                    <a:pt x="36" y="73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1"/>
                  </a:lnTo>
                  <a:lnTo>
                    <a:pt x="36" y="73"/>
                  </a:lnTo>
                  <a:lnTo>
                    <a:pt x="36" y="73"/>
                  </a:lnTo>
                  <a:close/>
                  <a:moveTo>
                    <a:pt x="97" y="43"/>
                  </a:moveTo>
                  <a:lnTo>
                    <a:pt x="97" y="43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97" y="43"/>
                  </a:lnTo>
                  <a:lnTo>
                    <a:pt x="97" y="43"/>
                  </a:lnTo>
                  <a:close/>
                  <a:moveTo>
                    <a:pt x="82" y="38"/>
                  </a:moveTo>
                  <a:lnTo>
                    <a:pt x="82" y="38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82" y="51"/>
                  </a:lnTo>
                  <a:lnTo>
                    <a:pt x="82" y="51"/>
                  </a:lnTo>
                  <a:lnTo>
                    <a:pt x="82" y="48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80" y="43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2" y="38"/>
                  </a:lnTo>
                  <a:lnTo>
                    <a:pt x="82" y="38"/>
                  </a:lnTo>
                  <a:close/>
                  <a:moveTo>
                    <a:pt x="36" y="30"/>
                  </a:moveTo>
                  <a:lnTo>
                    <a:pt x="36" y="30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6" y="30"/>
                  </a:lnTo>
                  <a:lnTo>
                    <a:pt x="36" y="30"/>
                  </a:lnTo>
                  <a:close/>
                  <a:moveTo>
                    <a:pt x="61" y="130"/>
                  </a:moveTo>
                  <a:lnTo>
                    <a:pt x="61" y="130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3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59" y="123"/>
                  </a:lnTo>
                  <a:lnTo>
                    <a:pt x="58" y="122"/>
                  </a:lnTo>
                  <a:lnTo>
                    <a:pt x="58" y="122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61" y="130"/>
                  </a:lnTo>
                  <a:lnTo>
                    <a:pt x="61" y="130"/>
                  </a:lnTo>
                  <a:close/>
                  <a:moveTo>
                    <a:pt x="33" y="103"/>
                  </a:moveTo>
                  <a:lnTo>
                    <a:pt x="33" y="103"/>
                  </a:lnTo>
                  <a:lnTo>
                    <a:pt x="37" y="108"/>
                  </a:lnTo>
                  <a:lnTo>
                    <a:pt x="37" y="108"/>
                  </a:lnTo>
                  <a:lnTo>
                    <a:pt x="39" y="104"/>
                  </a:lnTo>
                  <a:lnTo>
                    <a:pt x="39" y="104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3" y="103"/>
                  </a:lnTo>
                  <a:lnTo>
                    <a:pt x="33" y="103"/>
                  </a:lnTo>
                  <a:close/>
                  <a:moveTo>
                    <a:pt x="55" y="56"/>
                  </a:moveTo>
                  <a:lnTo>
                    <a:pt x="55" y="56"/>
                  </a:lnTo>
                  <a:lnTo>
                    <a:pt x="53" y="56"/>
                  </a:lnTo>
                  <a:lnTo>
                    <a:pt x="53" y="56"/>
                  </a:lnTo>
                  <a:lnTo>
                    <a:pt x="52" y="57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5" y="56"/>
                  </a:lnTo>
                  <a:lnTo>
                    <a:pt x="55" y="56"/>
                  </a:lnTo>
                  <a:close/>
                  <a:moveTo>
                    <a:pt x="14" y="79"/>
                  </a:moveTo>
                  <a:lnTo>
                    <a:pt x="14" y="79"/>
                  </a:lnTo>
                  <a:lnTo>
                    <a:pt x="17" y="89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18" y="87"/>
                  </a:lnTo>
                  <a:lnTo>
                    <a:pt x="14" y="79"/>
                  </a:lnTo>
                  <a:lnTo>
                    <a:pt x="14" y="79"/>
                  </a:lnTo>
                  <a:close/>
                  <a:moveTo>
                    <a:pt x="97" y="56"/>
                  </a:move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60"/>
                  </a:lnTo>
                  <a:lnTo>
                    <a:pt x="97" y="60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101" y="63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99" y="60"/>
                  </a:lnTo>
                  <a:lnTo>
                    <a:pt x="99" y="59"/>
                  </a:lnTo>
                  <a:lnTo>
                    <a:pt x="99" y="59"/>
                  </a:lnTo>
                  <a:lnTo>
                    <a:pt x="97" y="57"/>
                  </a:lnTo>
                  <a:lnTo>
                    <a:pt x="97" y="56"/>
                  </a:lnTo>
                  <a:lnTo>
                    <a:pt x="97" y="56"/>
                  </a:lnTo>
                  <a:close/>
                  <a:moveTo>
                    <a:pt x="55" y="106"/>
                  </a:move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6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56" y="109"/>
                  </a:lnTo>
                  <a:lnTo>
                    <a:pt x="58" y="109"/>
                  </a:lnTo>
                  <a:lnTo>
                    <a:pt x="58" y="109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6" y="104"/>
                  </a:lnTo>
                  <a:lnTo>
                    <a:pt x="56" y="104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5" y="106"/>
                  </a:lnTo>
                  <a:lnTo>
                    <a:pt x="55" y="106"/>
                  </a:lnTo>
                  <a:close/>
                  <a:moveTo>
                    <a:pt x="72" y="85"/>
                  </a:moveTo>
                  <a:lnTo>
                    <a:pt x="72" y="85"/>
                  </a:lnTo>
                  <a:lnTo>
                    <a:pt x="75" y="82"/>
                  </a:lnTo>
                  <a:lnTo>
                    <a:pt x="75" y="82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2" y="85"/>
                  </a:lnTo>
                  <a:lnTo>
                    <a:pt x="72" y="85"/>
                  </a:lnTo>
                  <a:close/>
                  <a:moveTo>
                    <a:pt x="91" y="82"/>
                  </a:moveTo>
                  <a:lnTo>
                    <a:pt x="91" y="82"/>
                  </a:lnTo>
                  <a:lnTo>
                    <a:pt x="88" y="78"/>
                  </a:lnTo>
                  <a:lnTo>
                    <a:pt x="88" y="78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91" y="82"/>
                  </a:lnTo>
                  <a:lnTo>
                    <a:pt x="91" y="82"/>
                  </a:lnTo>
                  <a:close/>
                  <a:moveTo>
                    <a:pt x="12" y="65"/>
                  </a:moveTo>
                  <a:lnTo>
                    <a:pt x="12" y="65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2" y="65"/>
                  </a:lnTo>
                  <a:lnTo>
                    <a:pt x="12" y="65"/>
                  </a:lnTo>
                  <a:close/>
                  <a:moveTo>
                    <a:pt x="91" y="97"/>
                  </a:moveTo>
                  <a:lnTo>
                    <a:pt x="91" y="97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3" y="95"/>
                  </a:lnTo>
                  <a:lnTo>
                    <a:pt x="93" y="95"/>
                  </a:lnTo>
                  <a:lnTo>
                    <a:pt x="96" y="90"/>
                  </a:lnTo>
                  <a:lnTo>
                    <a:pt x="97" y="85"/>
                  </a:lnTo>
                  <a:lnTo>
                    <a:pt x="97" y="85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1" y="97"/>
                  </a:lnTo>
                  <a:lnTo>
                    <a:pt x="91" y="97"/>
                  </a:lnTo>
                  <a:close/>
                  <a:moveTo>
                    <a:pt x="42" y="114"/>
                  </a:moveTo>
                  <a:lnTo>
                    <a:pt x="42" y="114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48" y="119"/>
                  </a:lnTo>
                  <a:lnTo>
                    <a:pt x="48" y="119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2" y="114"/>
                  </a:lnTo>
                  <a:lnTo>
                    <a:pt x="42" y="114"/>
                  </a:lnTo>
                  <a:close/>
                  <a:moveTo>
                    <a:pt x="52" y="54"/>
                  </a:moveTo>
                  <a:lnTo>
                    <a:pt x="52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5" y="44"/>
                  </a:lnTo>
                  <a:lnTo>
                    <a:pt x="53" y="49"/>
                  </a:lnTo>
                  <a:lnTo>
                    <a:pt x="52" y="54"/>
                  </a:lnTo>
                  <a:lnTo>
                    <a:pt x="52" y="54"/>
                  </a:lnTo>
                  <a:close/>
                  <a:moveTo>
                    <a:pt x="85" y="33"/>
                  </a:moveTo>
                  <a:lnTo>
                    <a:pt x="85" y="33"/>
                  </a:lnTo>
                  <a:lnTo>
                    <a:pt x="89" y="38"/>
                  </a:lnTo>
                  <a:lnTo>
                    <a:pt x="89" y="38"/>
                  </a:lnTo>
                  <a:lnTo>
                    <a:pt x="91" y="33"/>
                  </a:lnTo>
                  <a:lnTo>
                    <a:pt x="91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85" y="33"/>
                  </a:lnTo>
                  <a:lnTo>
                    <a:pt x="85" y="33"/>
                  </a:lnTo>
                  <a:close/>
                  <a:moveTo>
                    <a:pt x="75" y="56"/>
                  </a:moveTo>
                  <a:lnTo>
                    <a:pt x="75" y="56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7" y="62"/>
                  </a:lnTo>
                  <a:lnTo>
                    <a:pt x="77" y="62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5" y="56"/>
                  </a:lnTo>
                  <a:lnTo>
                    <a:pt x="75" y="56"/>
                  </a:lnTo>
                  <a:close/>
                  <a:moveTo>
                    <a:pt x="41" y="78"/>
                  </a:moveTo>
                  <a:lnTo>
                    <a:pt x="41" y="78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9" y="74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9" y="76"/>
                  </a:lnTo>
                  <a:lnTo>
                    <a:pt x="41" y="78"/>
                  </a:lnTo>
                  <a:lnTo>
                    <a:pt x="41" y="78"/>
                  </a:lnTo>
                  <a:close/>
                  <a:moveTo>
                    <a:pt x="48" y="109"/>
                  </a:moveTo>
                  <a:lnTo>
                    <a:pt x="48" y="109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8" y="109"/>
                  </a:lnTo>
                  <a:lnTo>
                    <a:pt x="48" y="109"/>
                  </a:lnTo>
                  <a:close/>
                  <a:moveTo>
                    <a:pt x="82" y="115"/>
                  </a:moveTo>
                  <a:lnTo>
                    <a:pt x="82" y="115"/>
                  </a:lnTo>
                  <a:lnTo>
                    <a:pt x="85" y="112"/>
                  </a:lnTo>
                  <a:lnTo>
                    <a:pt x="88" y="108"/>
                  </a:lnTo>
                  <a:lnTo>
                    <a:pt x="88" y="108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82" y="114"/>
                  </a:lnTo>
                  <a:lnTo>
                    <a:pt x="82" y="115"/>
                  </a:lnTo>
                  <a:lnTo>
                    <a:pt x="82" y="115"/>
                  </a:lnTo>
                  <a:close/>
                  <a:moveTo>
                    <a:pt x="74" y="24"/>
                  </a:moveTo>
                  <a:lnTo>
                    <a:pt x="74" y="24"/>
                  </a:lnTo>
                  <a:lnTo>
                    <a:pt x="67" y="21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9" y="22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4" y="24"/>
                  </a:lnTo>
                  <a:close/>
                  <a:moveTo>
                    <a:pt x="127" y="78"/>
                  </a:moveTo>
                  <a:lnTo>
                    <a:pt x="127" y="78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0" y="79"/>
                  </a:lnTo>
                  <a:lnTo>
                    <a:pt x="127" y="78"/>
                  </a:lnTo>
                  <a:lnTo>
                    <a:pt x="127" y="78"/>
                  </a:lnTo>
                  <a:close/>
                  <a:moveTo>
                    <a:pt x="56" y="90"/>
                  </a:moveTo>
                  <a:lnTo>
                    <a:pt x="56" y="90"/>
                  </a:lnTo>
                  <a:lnTo>
                    <a:pt x="55" y="93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0"/>
                  </a:lnTo>
                  <a:lnTo>
                    <a:pt x="56" y="90"/>
                  </a:lnTo>
                  <a:close/>
                  <a:moveTo>
                    <a:pt x="112" y="90"/>
                  </a:moveTo>
                  <a:lnTo>
                    <a:pt x="112" y="90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2" y="85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2" y="90"/>
                  </a:lnTo>
                  <a:lnTo>
                    <a:pt x="112" y="90"/>
                  </a:lnTo>
                  <a:close/>
                  <a:moveTo>
                    <a:pt x="88" y="51"/>
                  </a:moveTo>
                  <a:lnTo>
                    <a:pt x="88" y="51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86" y="48"/>
                  </a:lnTo>
                  <a:lnTo>
                    <a:pt x="88" y="51"/>
                  </a:lnTo>
                  <a:lnTo>
                    <a:pt x="88" y="51"/>
                  </a:lnTo>
                  <a:close/>
                  <a:moveTo>
                    <a:pt x="66" y="125"/>
                  </a:moveTo>
                  <a:lnTo>
                    <a:pt x="66" y="125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67" y="130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66" y="125"/>
                  </a:lnTo>
                  <a:lnTo>
                    <a:pt x="66" y="125"/>
                  </a:lnTo>
                  <a:close/>
                  <a:moveTo>
                    <a:pt x="104" y="84"/>
                  </a:moveTo>
                  <a:lnTo>
                    <a:pt x="104" y="84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4" y="87"/>
                  </a:lnTo>
                  <a:lnTo>
                    <a:pt x="104" y="84"/>
                  </a:lnTo>
                  <a:lnTo>
                    <a:pt x="104" y="84"/>
                  </a:lnTo>
                  <a:close/>
                  <a:moveTo>
                    <a:pt x="31" y="22"/>
                  </a:moveTo>
                  <a:lnTo>
                    <a:pt x="31" y="22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3" y="19"/>
                  </a:lnTo>
                  <a:lnTo>
                    <a:pt x="31" y="22"/>
                  </a:lnTo>
                  <a:lnTo>
                    <a:pt x="31" y="22"/>
                  </a:lnTo>
                  <a:close/>
                  <a:moveTo>
                    <a:pt x="26" y="16"/>
                  </a:moveTo>
                  <a:lnTo>
                    <a:pt x="26" y="16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19"/>
                  </a:lnTo>
                  <a:lnTo>
                    <a:pt x="26" y="16"/>
                  </a:lnTo>
                  <a:lnTo>
                    <a:pt x="26" y="16"/>
                  </a:lnTo>
                  <a:close/>
                  <a:moveTo>
                    <a:pt x="36" y="117"/>
                  </a:moveTo>
                  <a:lnTo>
                    <a:pt x="36" y="117"/>
                  </a:lnTo>
                  <a:lnTo>
                    <a:pt x="41" y="123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5" y="125"/>
                  </a:lnTo>
                  <a:lnTo>
                    <a:pt x="36" y="117"/>
                  </a:lnTo>
                  <a:lnTo>
                    <a:pt x="36" y="117"/>
                  </a:lnTo>
                  <a:close/>
                  <a:moveTo>
                    <a:pt x="104" y="78"/>
                  </a:moveTo>
                  <a:lnTo>
                    <a:pt x="104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1" y="84"/>
                  </a:lnTo>
                  <a:lnTo>
                    <a:pt x="101" y="84"/>
                  </a:lnTo>
                  <a:lnTo>
                    <a:pt x="104" y="78"/>
                  </a:lnTo>
                  <a:lnTo>
                    <a:pt x="104" y="78"/>
                  </a:lnTo>
                  <a:close/>
                  <a:moveTo>
                    <a:pt x="42" y="108"/>
                  </a:moveTo>
                  <a:lnTo>
                    <a:pt x="42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41" y="112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2" y="108"/>
                  </a:lnTo>
                  <a:lnTo>
                    <a:pt x="42" y="108"/>
                  </a:lnTo>
                  <a:close/>
                  <a:moveTo>
                    <a:pt x="28" y="90"/>
                  </a:moveTo>
                  <a:lnTo>
                    <a:pt x="28" y="90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28" y="90"/>
                  </a:lnTo>
                  <a:lnTo>
                    <a:pt x="28" y="90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4" y="73"/>
                  </a:lnTo>
                  <a:lnTo>
                    <a:pt x="127" y="74"/>
                  </a:lnTo>
                  <a:lnTo>
                    <a:pt x="127" y="74"/>
                  </a:lnTo>
                  <a:lnTo>
                    <a:pt x="124" y="71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5" y="33"/>
                  </a:moveTo>
                  <a:lnTo>
                    <a:pt x="75" y="33"/>
                  </a:lnTo>
                  <a:lnTo>
                    <a:pt x="72" y="35"/>
                  </a:lnTo>
                  <a:lnTo>
                    <a:pt x="72" y="37"/>
                  </a:lnTo>
                  <a:lnTo>
                    <a:pt x="72" y="37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3"/>
                  </a:lnTo>
                  <a:lnTo>
                    <a:pt x="75" y="33"/>
                  </a:lnTo>
                  <a:close/>
                  <a:moveTo>
                    <a:pt x="137" y="81"/>
                  </a:moveTo>
                  <a:lnTo>
                    <a:pt x="137" y="81"/>
                  </a:lnTo>
                  <a:lnTo>
                    <a:pt x="132" y="74"/>
                  </a:lnTo>
                  <a:lnTo>
                    <a:pt x="132" y="74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34" y="78"/>
                  </a:lnTo>
                  <a:lnTo>
                    <a:pt x="135" y="81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1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8" y="32"/>
                  </a:lnTo>
                  <a:lnTo>
                    <a:pt x="18" y="32"/>
                  </a:lnTo>
                  <a:close/>
                  <a:moveTo>
                    <a:pt x="59" y="81"/>
                  </a:moveTo>
                  <a:lnTo>
                    <a:pt x="59" y="81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1"/>
                  </a:lnTo>
                  <a:close/>
                  <a:moveTo>
                    <a:pt x="14" y="33"/>
                  </a:move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5" y="30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107" y="79"/>
                  </a:moveTo>
                  <a:lnTo>
                    <a:pt x="107" y="79"/>
                  </a:lnTo>
                  <a:lnTo>
                    <a:pt x="107" y="84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07" y="79"/>
                  </a:lnTo>
                  <a:lnTo>
                    <a:pt x="107" y="79"/>
                  </a:lnTo>
                  <a:close/>
                  <a:moveTo>
                    <a:pt x="77" y="16"/>
                  </a:move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77" y="16"/>
                  </a:lnTo>
                  <a:lnTo>
                    <a:pt x="77" y="16"/>
                  </a:lnTo>
                  <a:close/>
                  <a:moveTo>
                    <a:pt x="69" y="112"/>
                  </a:moveTo>
                  <a:lnTo>
                    <a:pt x="69" y="112"/>
                  </a:lnTo>
                  <a:lnTo>
                    <a:pt x="69" y="109"/>
                  </a:lnTo>
                  <a:lnTo>
                    <a:pt x="69" y="109"/>
                  </a:lnTo>
                  <a:lnTo>
                    <a:pt x="66" y="109"/>
                  </a:lnTo>
                  <a:lnTo>
                    <a:pt x="66" y="109"/>
                  </a:lnTo>
                  <a:lnTo>
                    <a:pt x="69" y="112"/>
                  </a:lnTo>
                  <a:lnTo>
                    <a:pt x="69" y="112"/>
                  </a:lnTo>
                  <a:close/>
                  <a:moveTo>
                    <a:pt x="121" y="101"/>
                  </a:moveTo>
                  <a:lnTo>
                    <a:pt x="121" y="101"/>
                  </a:lnTo>
                  <a:lnTo>
                    <a:pt x="123" y="101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3" y="100"/>
                  </a:lnTo>
                  <a:lnTo>
                    <a:pt x="123" y="100"/>
                  </a:lnTo>
                  <a:lnTo>
                    <a:pt x="121" y="100"/>
                  </a:lnTo>
                  <a:lnTo>
                    <a:pt x="121" y="100"/>
                  </a:lnTo>
                  <a:lnTo>
                    <a:pt x="121" y="101"/>
                  </a:lnTo>
                  <a:lnTo>
                    <a:pt x="121" y="101"/>
                  </a:lnTo>
                  <a:close/>
                  <a:moveTo>
                    <a:pt x="72" y="104"/>
                  </a:moveTo>
                  <a:lnTo>
                    <a:pt x="72" y="104"/>
                  </a:lnTo>
                  <a:lnTo>
                    <a:pt x="74" y="103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2" y="101"/>
                  </a:lnTo>
                  <a:lnTo>
                    <a:pt x="72" y="104"/>
                  </a:lnTo>
                  <a:lnTo>
                    <a:pt x="72" y="104"/>
                  </a:lnTo>
                  <a:close/>
                  <a:moveTo>
                    <a:pt x="36" y="93"/>
                  </a:moveTo>
                  <a:lnTo>
                    <a:pt x="36" y="93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9" y="97"/>
                  </a:lnTo>
                  <a:lnTo>
                    <a:pt x="39" y="97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36" y="93"/>
                  </a:lnTo>
                  <a:lnTo>
                    <a:pt x="36" y="93"/>
                  </a:lnTo>
                  <a:close/>
                  <a:moveTo>
                    <a:pt x="44" y="56"/>
                  </a:moveTo>
                  <a:lnTo>
                    <a:pt x="44" y="56"/>
                  </a:lnTo>
                  <a:lnTo>
                    <a:pt x="44" y="54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4" y="52"/>
                  </a:lnTo>
                  <a:lnTo>
                    <a:pt x="44" y="56"/>
                  </a:lnTo>
                  <a:lnTo>
                    <a:pt x="44" y="56"/>
                  </a:lnTo>
                  <a:close/>
                  <a:moveTo>
                    <a:pt x="55" y="120"/>
                  </a:moveTo>
                  <a:lnTo>
                    <a:pt x="55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3" y="117"/>
                  </a:lnTo>
                  <a:lnTo>
                    <a:pt x="53" y="117"/>
                  </a:lnTo>
                  <a:lnTo>
                    <a:pt x="55" y="120"/>
                  </a:lnTo>
                  <a:lnTo>
                    <a:pt x="55" y="120"/>
                  </a:lnTo>
                  <a:close/>
                  <a:moveTo>
                    <a:pt x="66" y="106"/>
                  </a:moveTo>
                  <a:lnTo>
                    <a:pt x="66" y="106"/>
                  </a:lnTo>
                  <a:lnTo>
                    <a:pt x="67" y="106"/>
                  </a:lnTo>
                  <a:lnTo>
                    <a:pt x="67" y="106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6"/>
                  </a:lnTo>
                  <a:lnTo>
                    <a:pt x="66" y="106"/>
                  </a:lnTo>
                  <a:close/>
                  <a:moveTo>
                    <a:pt x="58" y="24"/>
                  </a:moveTo>
                  <a:lnTo>
                    <a:pt x="58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8" y="24"/>
                  </a:lnTo>
                  <a:lnTo>
                    <a:pt x="58" y="24"/>
                  </a:lnTo>
                  <a:close/>
                  <a:moveTo>
                    <a:pt x="58" y="49"/>
                  </a:moveTo>
                  <a:lnTo>
                    <a:pt x="58" y="49"/>
                  </a:lnTo>
                  <a:lnTo>
                    <a:pt x="58" y="46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9"/>
                  </a:lnTo>
                  <a:lnTo>
                    <a:pt x="58" y="49"/>
                  </a:lnTo>
                  <a:close/>
                  <a:moveTo>
                    <a:pt x="85" y="101"/>
                  </a:moveTo>
                  <a:lnTo>
                    <a:pt x="85" y="101"/>
                  </a:lnTo>
                  <a:lnTo>
                    <a:pt x="82" y="101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5" y="101"/>
                  </a:lnTo>
                  <a:lnTo>
                    <a:pt x="85" y="101"/>
                  </a:lnTo>
                  <a:close/>
                  <a:moveTo>
                    <a:pt x="18" y="37"/>
                  </a:moveTo>
                  <a:lnTo>
                    <a:pt x="18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8" y="37"/>
                  </a:lnTo>
                  <a:lnTo>
                    <a:pt x="18" y="37"/>
                  </a:lnTo>
                  <a:close/>
                  <a:moveTo>
                    <a:pt x="72" y="112"/>
                  </a:moveTo>
                  <a:lnTo>
                    <a:pt x="72" y="112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72" y="112"/>
                  </a:lnTo>
                  <a:lnTo>
                    <a:pt x="72" y="112"/>
                  </a:lnTo>
                  <a:close/>
                  <a:moveTo>
                    <a:pt x="97" y="70"/>
                  </a:moveTo>
                  <a:lnTo>
                    <a:pt x="97" y="70"/>
                  </a:lnTo>
                  <a:lnTo>
                    <a:pt x="97" y="73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7" y="71"/>
                  </a:lnTo>
                  <a:lnTo>
                    <a:pt x="97" y="70"/>
                  </a:lnTo>
                  <a:lnTo>
                    <a:pt x="97" y="70"/>
                  </a:lnTo>
                  <a:close/>
                  <a:moveTo>
                    <a:pt x="14" y="38"/>
                  </a:moveTo>
                  <a:lnTo>
                    <a:pt x="14" y="38"/>
                  </a:lnTo>
                  <a:lnTo>
                    <a:pt x="12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4" y="38"/>
                  </a:lnTo>
                  <a:lnTo>
                    <a:pt x="14" y="38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78" y="56"/>
                  </a:moveTo>
                  <a:lnTo>
                    <a:pt x="78" y="56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80" y="57"/>
                  </a:lnTo>
                  <a:lnTo>
                    <a:pt x="78" y="56"/>
                  </a:lnTo>
                  <a:lnTo>
                    <a:pt x="78" y="56"/>
                  </a:lnTo>
                  <a:close/>
                  <a:moveTo>
                    <a:pt x="78" y="98"/>
                  </a:move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8"/>
                  </a:lnTo>
                  <a:lnTo>
                    <a:pt x="78" y="98"/>
                  </a:lnTo>
                  <a:close/>
                  <a:moveTo>
                    <a:pt x="63" y="111"/>
                  </a:moveTo>
                  <a:lnTo>
                    <a:pt x="63" y="111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11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63" y="111"/>
                  </a:lnTo>
                  <a:lnTo>
                    <a:pt x="63" y="111"/>
                  </a:lnTo>
                  <a:close/>
                  <a:moveTo>
                    <a:pt x="45" y="79"/>
                  </a:moveTo>
                  <a:lnTo>
                    <a:pt x="45" y="79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81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79"/>
                  </a:lnTo>
                  <a:lnTo>
                    <a:pt x="45" y="79"/>
                  </a:lnTo>
                  <a:close/>
                  <a:moveTo>
                    <a:pt x="50" y="35"/>
                  </a:moveTo>
                  <a:lnTo>
                    <a:pt x="50" y="35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0" y="35"/>
                  </a:lnTo>
                  <a:lnTo>
                    <a:pt x="50" y="35"/>
                  </a:lnTo>
                  <a:close/>
                  <a:moveTo>
                    <a:pt x="20" y="81"/>
                  </a:moveTo>
                  <a:lnTo>
                    <a:pt x="20" y="81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20" y="81"/>
                  </a:lnTo>
                  <a:lnTo>
                    <a:pt x="20" y="81"/>
                  </a:lnTo>
                  <a:close/>
                  <a:moveTo>
                    <a:pt x="42" y="100"/>
                  </a:moveTo>
                  <a:lnTo>
                    <a:pt x="42" y="100"/>
                  </a:lnTo>
                  <a:lnTo>
                    <a:pt x="42" y="98"/>
                  </a:lnTo>
                  <a:lnTo>
                    <a:pt x="42" y="98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2" y="100"/>
                  </a:lnTo>
                  <a:lnTo>
                    <a:pt x="42" y="100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6" y="56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56" y="85"/>
                  </a:moveTo>
                  <a:lnTo>
                    <a:pt x="56" y="85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5"/>
                  </a:lnTo>
                  <a:lnTo>
                    <a:pt x="56" y="85"/>
                  </a:lnTo>
                  <a:close/>
                  <a:moveTo>
                    <a:pt x="85" y="52"/>
                  </a:moveTo>
                  <a:lnTo>
                    <a:pt x="85" y="52"/>
                  </a:lnTo>
                  <a:lnTo>
                    <a:pt x="85" y="54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85" y="52"/>
                  </a:lnTo>
                  <a:lnTo>
                    <a:pt x="85" y="52"/>
                  </a:lnTo>
                  <a:close/>
                  <a:moveTo>
                    <a:pt x="33" y="33"/>
                  </a:moveTo>
                  <a:lnTo>
                    <a:pt x="33" y="33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3" y="33"/>
                  </a:lnTo>
                  <a:close/>
                  <a:moveTo>
                    <a:pt x="44" y="22"/>
                  </a:moveTo>
                  <a:lnTo>
                    <a:pt x="44" y="22"/>
                  </a:lnTo>
                  <a:lnTo>
                    <a:pt x="45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4" y="22"/>
                  </a:lnTo>
                  <a:lnTo>
                    <a:pt x="44" y="22"/>
                  </a:lnTo>
                  <a:close/>
                  <a:moveTo>
                    <a:pt x="67" y="120"/>
                  </a:moveTo>
                  <a:lnTo>
                    <a:pt x="67" y="120"/>
                  </a:lnTo>
                  <a:lnTo>
                    <a:pt x="67" y="122"/>
                  </a:lnTo>
                  <a:lnTo>
                    <a:pt x="69" y="122"/>
                  </a:lnTo>
                  <a:lnTo>
                    <a:pt x="69" y="122"/>
                  </a:lnTo>
                  <a:lnTo>
                    <a:pt x="67" y="120"/>
                  </a:lnTo>
                  <a:lnTo>
                    <a:pt x="67" y="120"/>
                  </a:lnTo>
                  <a:close/>
                  <a:moveTo>
                    <a:pt x="83" y="14"/>
                  </a:move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83" y="14"/>
                  </a:lnTo>
                  <a:lnTo>
                    <a:pt x="83" y="14"/>
                  </a:lnTo>
                  <a:close/>
                  <a:moveTo>
                    <a:pt x="7" y="71"/>
                  </a:move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7" y="71"/>
                  </a:lnTo>
                  <a:lnTo>
                    <a:pt x="7" y="71"/>
                  </a:lnTo>
                  <a:close/>
                  <a:moveTo>
                    <a:pt x="37" y="62"/>
                  </a:moveTo>
                  <a:lnTo>
                    <a:pt x="37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2"/>
                  </a:lnTo>
                  <a:lnTo>
                    <a:pt x="37" y="62"/>
                  </a:lnTo>
                  <a:close/>
                  <a:moveTo>
                    <a:pt x="37" y="11"/>
                  </a:moveTo>
                  <a:lnTo>
                    <a:pt x="37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7" y="11"/>
                  </a:lnTo>
                  <a:lnTo>
                    <a:pt x="37" y="11"/>
                  </a:lnTo>
                  <a:close/>
                  <a:moveTo>
                    <a:pt x="74" y="125"/>
                  </a:moveTo>
                  <a:lnTo>
                    <a:pt x="74" y="125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4" y="125"/>
                  </a:lnTo>
                  <a:lnTo>
                    <a:pt x="74" y="125"/>
                  </a:lnTo>
                  <a:close/>
                  <a:moveTo>
                    <a:pt x="86" y="43"/>
                  </a:moveTo>
                  <a:lnTo>
                    <a:pt x="86" y="43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6" y="43"/>
                  </a:lnTo>
                  <a:lnTo>
                    <a:pt x="86" y="43"/>
                  </a:lnTo>
                  <a:close/>
                  <a:moveTo>
                    <a:pt x="97" y="38"/>
                  </a:moveTo>
                  <a:lnTo>
                    <a:pt x="97" y="38"/>
                  </a:lnTo>
                  <a:lnTo>
                    <a:pt x="97" y="38"/>
                  </a:lnTo>
                  <a:lnTo>
                    <a:pt x="97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7" y="38"/>
                  </a:lnTo>
                  <a:lnTo>
                    <a:pt x="97" y="38"/>
                  </a:lnTo>
                  <a:close/>
                  <a:moveTo>
                    <a:pt x="119" y="97"/>
                  </a:moveTo>
                  <a:lnTo>
                    <a:pt x="119" y="97"/>
                  </a:lnTo>
                  <a:lnTo>
                    <a:pt x="118" y="97"/>
                  </a:lnTo>
                  <a:lnTo>
                    <a:pt x="118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close/>
                  <a:moveTo>
                    <a:pt x="83" y="62"/>
                  </a:moveTo>
                  <a:lnTo>
                    <a:pt x="83" y="62"/>
                  </a:lnTo>
                  <a:lnTo>
                    <a:pt x="83" y="62"/>
                  </a:lnTo>
                  <a:lnTo>
                    <a:pt x="83" y="62"/>
                  </a:lnTo>
                  <a:lnTo>
                    <a:pt x="85" y="60"/>
                  </a:lnTo>
                  <a:lnTo>
                    <a:pt x="83" y="59"/>
                  </a:lnTo>
                  <a:lnTo>
                    <a:pt x="83" y="59"/>
                  </a:lnTo>
                  <a:lnTo>
                    <a:pt x="83" y="62"/>
                  </a:lnTo>
                  <a:lnTo>
                    <a:pt x="83" y="62"/>
                  </a:lnTo>
                  <a:close/>
                  <a:moveTo>
                    <a:pt x="53" y="125"/>
                  </a:moveTo>
                  <a:lnTo>
                    <a:pt x="53" y="125"/>
                  </a:lnTo>
                  <a:lnTo>
                    <a:pt x="55" y="126"/>
                  </a:lnTo>
                  <a:lnTo>
                    <a:pt x="55" y="126"/>
                  </a:lnTo>
                  <a:lnTo>
                    <a:pt x="53" y="125"/>
                  </a:lnTo>
                  <a:lnTo>
                    <a:pt x="53" y="125"/>
                  </a:lnTo>
                  <a:close/>
                  <a:moveTo>
                    <a:pt x="145" y="87"/>
                  </a:moveTo>
                  <a:lnTo>
                    <a:pt x="145" y="87"/>
                  </a:lnTo>
                  <a:lnTo>
                    <a:pt x="143" y="87"/>
                  </a:lnTo>
                  <a:lnTo>
                    <a:pt x="143" y="89"/>
                  </a:lnTo>
                  <a:lnTo>
                    <a:pt x="143" y="89"/>
                  </a:lnTo>
                  <a:lnTo>
                    <a:pt x="145" y="87"/>
                  </a:lnTo>
                  <a:lnTo>
                    <a:pt x="145" y="87"/>
                  </a:lnTo>
                  <a:close/>
                  <a:moveTo>
                    <a:pt x="105" y="60"/>
                  </a:moveTo>
                  <a:lnTo>
                    <a:pt x="105" y="60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0"/>
                  </a:lnTo>
                  <a:lnTo>
                    <a:pt x="105" y="60"/>
                  </a:lnTo>
                  <a:close/>
                  <a:moveTo>
                    <a:pt x="50" y="111"/>
                  </a:moveTo>
                  <a:lnTo>
                    <a:pt x="50" y="111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1"/>
                  </a:lnTo>
                  <a:lnTo>
                    <a:pt x="50" y="111"/>
                  </a:lnTo>
                  <a:lnTo>
                    <a:pt x="50" y="111"/>
                  </a:lnTo>
                  <a:close/>
                  <a:moveTo>
                    <a:pt x="67" y="43"/>
                  </a:moveTo>
                  <a:lnTo>
                    <a:pt x="67" y="43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7" y="43"/>
                  </a:lnTo>
                  <a:lnTo>
                    <a:pt x="67" y="43"/>
                  </a:lnTo>
                  <a:close/>
                  <a:moveTo>
                    <a:pt x="20" y="78"/>
                  </a:moveTo>
                  <a:lnTo>
                    <a:pt x="20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0" y="78"/>
                  </a:lnTo>
                  <a:lnTo>
                    <a:pt x="20" y="78"/>
                  </a:lnTo>
                  <a:close/>
                  <a:moveTo>
                    <a:pt x="91" y="22"/>
                  </a:moveTo>
                  <a:lnTo>
                    <a:pt x="91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91" y="22"/>
                  </a:lnTo>
                  <a:lnTo>
                    <a:pt x="91" y="22"/>
                  </a:lnTo>
                  <a:close/>
                  <a:moveTo>
                    <a:pt x="69" y="74"/>
                  </a:moveTo>
                  <a:lnTo>
                    <a:pt x="69" y="74"/>
                  </a:lnTo>
                  <a:lnTo>
                    <a:pt x="69" y="76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69" y="74"/>
                  </a:lnTo>
                  <a:close/>
                  <a:moveTo>
                    <a:pt x="82" y="24"/>
                  </a:moveTo>
                  <a:lnTo>
                    <a:pt x="82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2" y="24"/>
                  </a:lnTo>
                  <a:lnTo>
                    <a:pt x="82" y="24"/>
                  </a:lnTo>
                  <a:close/>
                  <a:moveTo>
                    <a:pt x="53" y="19"/>
                  </a:move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3" y="19"/>
                  </a:lnTo>
                  <a:close/>
                  <a:moveTo>
                    <a:pt x="72" y="48"/>
                  </a:moveTo>
                  <a:lnTo>
                    <a:pt x="72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8"/>
                  </a:lnTo>
                  <a:lnTo>
                    <a:pt x="72" y="48"/>
                  </a:lnTo>
                  <a:close/>
                  <a:moveTo>
                    <a:pt x="42" y="35"/>
                  </a:moveTo>
                  <a:lnTo>
                    <a:pt x="42" y="35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5"/>
                  </a:lnTo>
                  <a:lnTo>
                    <a:pt x="42" y="35"/>
                  </a:lnTo>
                  <a:close/>
                  <a:moveTo>
                    <a:pt x="88" y="63"/>
                  </a:move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close/>
                  <a:moveTo>
                    <a:pt x="154" y="87"/>
                  </a:move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4" y="87"/>
                  </a:lnTo>
                  <a:lnTo>
                    <a:pt x="154" y="87"/>
                  </a:lnTo>
                  <a:close/>
                  <a:moveTo>
                    <a:pt x="26" y="81"/>
                  </a:move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close/>
                  <a:moveTo>
                    <a:pt x="66" y="114"/>
                  </a:moveTo>
                  <a:lnTo>
                    <a:pt x="66" y="114"/>
                  </a:lnTo>
                  <a:lnTo>
                    <a:pt x="66" y="114"/>
                  </a:lnTo>
                  <a:lnTo>
                    <a:pt x="66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6" y="114"/>
                  </a:lnTo>
                  <a:lnTo>
                    <a:pt x="66" y="114"/>
                  </a:lnTo>
                  <a:close/>
                  <a:moveTo>
                    <a:pt x="104" y="67"/>
                  </a:moveTo>
                  <a:lnTo>
                    <a:pt x="104" y="67"/>
                  </a:lnTo>
                  <a:lnTo>
                    <a:pt x="102" y="67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7"/>
                  </a:lnTo>
                  <a:lnTo>
                    <a:pt x="104" y="67"/>
                  </a:lnTo>
                  <a:close/>
                  <a:moveTo>
                    <a:pt x="56" y="98"/>
                  </a:move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close/>
                  <a:moveTo>
                    <a:pt x="83" y="85"/>
                  </a:moveTo>
                  <a:lnTo>
                    <a:pt x="83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5"/>
                  </a:lnTo>
                  <a:lnTo>
                    <a:pt x="8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5" name="Freeform 117">
              <a:extLst>
                <a:ext uri="{FF2B5EF4-FFF2-40B4-BE49-F238E27FC236}">
                  <a16:creationId xmlns:a16="http://schemas.microsoft.com/office/drawing/2014/main" xmlns="" id="{CDEBF6D2-3D50-4E62-B636-1789C53C8B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0291" y="1473499"/>
              <a:ext cx="36513" cy="38100"/>
            </a:xfrm>
            <a:custGeom>
              <a:avLst/>
              <a:gdLst>
                <a:gd name="T0" fmla="*/ 14 w 23"/>
                <a:gd name="T1" fmla="*/ 1 h 24"/>
                <a:gd name="T2" fmla="*/ 14 w 23"/>
                <a:gd name="T3" fmla="*/ 1 h 24"/>
                <a:gd name="T4" fmla="*/ 17 w 23"/>
                <a:gd name="T5" fmla="*/ 1 h 24"/>
                <a:gd name="T6" fmla="*/ 20 w 23"/>
                <a:gd name="T7" fmla="*/ 3 h 24"/>
                <a:gd name="T8" fmla="*/ 20 w 23"/>
                <a:gd name="T9" fmla="*/ 3 h 24"/>
                <a:gd name="T10" fmla="*/ 23 w 23"/>
                <a:gd name="T11" fmla="*/ 6 h 24"/>
                <a:gd name="T12" fmla="*/ 23 w 23"/>
                <a:gd name="T13" fmla="*/ 9 h 24"/>
                <a:gd name="T14" fmla="*/ 23 w 23"/>
                <a:gd name="T15" fmla="*/ 9 h 24"/>
                <a:gd name="T16" fmla="*/ 22 w 23"/>
                <a:gd name="T17" fmla="*/ 16 h 24"/>
                <a:gd name="T18" fmla="*/ 19 w 23"/>
                <a:gd name="T19" fmla="*/ 20 h 24"/>
                <a:gd name="T20" fmla="*/ 19 w 23"/>
                <a:gd name="T21" fmla="*/ 20 h 24"/>
                <a:gd name="T22" fmla="*/ 16 w 23"/>
                <a:gd name="T23" fmla="*/ 24 h 24"/>
                <a:gd name="T24" fmla="*/ 11 w 23"/>
                <a:gd name="T25" fmla="*/ 24 h 24"/>
                <a:gd name="T26" fmla="*/ 11 w 23"/>
                <a:gd name="T27" fmla="*/ 24 h 24"/>
                <a:gd name="T28" fmla="*/ 8 w 23"/>
                <a:gd name="T29" fmla="*/ 22 h 24"/>
                <a:gd name="T30" fmla="*/ 5 w 23"/>
                <a:gd name="T31" fmla="*/ 20 h 24"/>
                <a:gd name="T32" fmla="*/ 1 w 23"/>
                <a:gd name="T33" fmla="*/ 17 h 24"/>
                <a:gd name="T34" fmla="*/ 0 w 23"/>
                <a:gd name="T35" fmla="*/ 14 h 24"/>
                <a:gd name="T36" fmla="*/ 0 w 23"/>
                <a:gd name="T37" fmla="*/ 14 h 24"/>
                <a:gd name="T38" fmla="*/ 0 w 23"/>
                <a:gd name="T39" fmla="*/ 11 h 24"/>
                <a:gd name="T40" fmla="*/ 0 w 23"/>
                <a:gd name="T41" fmla="*/ 8 h 24"/>
                <a:gd name="T42" fmla="*/ 1 w 23"/>
                <a:gd name="T43" fmla="*/ 5 h 24"/>
                <a:gd name="T44" fmla="*/ 5 w 23"/>
                <a:gd name="T45" fmla="*/ 1 h 24"/>
                <a:gd name="T46" fmla="*/ 5 w 23"/>
                <a:gd name="T47" fmla="*/ 1 h 24"/>
                <a:gd name="T48" fmla="*/ 11 w 23"/>
                <a:gd name="T49" fmla="*/ 0 h 24"/>
                <a:gd name="T50" fmla="*/ 11 w 23"/>
                <a:gd name="T51" fmla="*/ 0 h 24"/>
                <a:gd name="T52" fmla="*/ 12 w 23"/>
                <a:gd name="T53" fmla="*/ 0 h 24"/>
                <a:gd name="T54" fmla="*/ 12 w 23"/>
                <a:gd name="T55" fmla="*/ 0 h 24"/>
                <a:gd name="T56" fmla="*/ 14 w 23"/>
                <a:gd name="T57" fmla="*/ 1 h 24"/>
                <a:gd name="T58" fmla="*/ 14 w 23"/>
                <a:gd name="T59" fmla="*/ 1 h 24"/>
                <a:gd name="T60" fmla="*/ 5 w 23"/>
                <a:gd name="T61" fmla="*/ 14 h 24"/>
                <a:gd name="T62" fmla="*/ 5 w 23"/>
                <a:gd name="T63" fmla="*/ 14 h 24"/>
                <a:gd name="T64" fmla="*/ 6 w 23"/>
                <a:gd name="T65" fmla="*/ 9 h 24"/>
                <a:gd name="T66" fmla="*/ 8 w 23"/>
                <a:gd name="T67" fmla="*/ 6 h 24"/>
                <a:gd name="T68" fmla="*/ 8 w 23"/>
                <a:gd name="T69" fmla="*/ 6 h 24"/>
                <a:gd name="T70" fmla="*/ 5 w 23"/>
                <a:gd name="T71" fmla="*/ 9 h 24"/>
                <a:gd name="T72" fmla="*/ 5 w 23"/>
                <a:gd name="T73" fmla="*/ 13 h 24"/>
                <a:gd name="T74" fmla="*/ 5 w 23"/>
                <a:gd name="T75" fmla="*/ 14 h 24"/>
                <a:gd name="T76" fmla="*/ 5 w 23"/>
                <a:gd name="T77" fmla="*/ 14 h 24"/>
                <a:gd name="T78" fmla="*/ 11 w 23"/>
                <a:gd name="T79" fmla="*/ 13 h 24"/>
                <a:gd name="T80" fmla="*/ 11 w 23"/>
                <a:gd name="T81" fmla="*/ 13 h 24"/>
                <a:gd name="T82" fmla="*/ 14 w 23"/>
                <a:gd name="T83" fmla="*/ 11 h 24"/>
                <a:gd name="T84" fmla="*/ 14 w 23"/>
                <a:gd name="T85" fmla="*/ 11 h 24"/>
                <a:gd name="T86" fmla="*/ 14 w 23"/>
                <a:gd name="T87" fmla="*/ 9 h 24"/>
                <a:gd name="T88" fmla="*/ 14 w 23"/>
                <a:gd name="T89" fmla="*/ 9 h 24"/>
                <a:gd name="T90" fmla="*/ 12 w 23"/>
                <a:gd name="T91" fmla="*/ 8 h 24"/>
                <a:gd name="T92" fmla="*/ 12 w 23"/>
                <a:gd name="T93" fmla="*/ 8 h 24"/>
                <a:gd name="T94" fmla="*/ 11 w 23"/>
                <a:gd name="T95" fmla="*/ 9 h 24"/>
                <a:gd name="T96" fmla="*/ 11 w 23"/>
                <a:gd name="T97" fmla="*/ 13 h 24"/>
                <a:gd name="T98" fmla="*/ 11 w 23"/>
                <a:gd name="T9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24">
                  <a:moveTo>
                    <a:pt x="14" y="1"/>
                  </a:moveTo>
                  <a:lnTo>
                    <a:pt x="14" y="1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16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6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6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9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close/>
                  <a:moveTo>
                    <a:pt x="11" y="13"/>
                  </a:moveTo>
                  <a:lnTo>
                    <a:pt x="11" y="13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9"/>
                  </a:lnTo>
                  <a:lnTo>
                    <a:pt x="11" y="13"/>
                  </a:ln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6" name="Freeform 118">
              <a:extLst>
                <a:ext uri="{FF2B5EF4-FFF2-40B4-BE49-F238E27FC236}">
                  <a16:creationId xmlns:a16="http://schemas.microsoft.com/office/drawing/2014/main" xmlns="" id="{8624B481-CD29-4D50-8DF9-B7A653013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9979" y="1891012"/>
              <a:ext cx="39688" cy="33338"/>
            </a:xfrm>
            <a:custGeom>
              <a:avLst/>
              <a:gdLst>
                <a:gd name="T0" fmla="*/ 14 w 25"/>
                <a:gd name="T1" fmla="*/ 21 h 21"/>
                <a:gd name="T2" fmla="*/ 14 w 25"/>
                <a:gd name="T3" fmla="*/ 21 h 21"/>
                <a:gd name="T4" fmla="*/ 9 w 25"/>
                <a:gd name="T5" fmla="*/ 19 h 21"/>
                <a:gd name="T6" fmla="*/ 5 w 25"/>
                <a:gd name="T7" fmla="*/ 16 h 21"/>
                <a:gd name="T8" fmla="*/ 5 w 25"/>
                <a:gd name="T9" fmla="*/ 16 h 21"/>
                <a:gd name="T10" fmla="*/ 2 w 25"/>
                <a:gd name="T11" fmla="*/ 13 h 21"/>
                <a:gd name="T12" fmla="*/ 2 w 25"/>
                <a:gd name="T13" fmla="*/ 13 h 21"/>
                <a:gd name="T14" fmla="*/ 0 w 25"/>
                <a:gd name="T15" fmla="*/ 10 h 21"/>
                <a:gd name="T16" fmla="*/ 2 w 25"/>
                <a:gd name="T17" fmla="*/ 5 h 21"/>
                <a:gd name="T18" fmla="*/ 2 w 25"/>
                <a:gd name="T19" fmla="*/ 5 h 21"/>
                <a:gd name="T20" fmla="*/ 5 w 25"/>
                <a:gd name="T21" fmla="*/ 3 h 21"/>
                <a:gd name="T22" fmla="*/ 5 w 25"/>
                <a:gd name="T23" fmla="*/ 3 h 21"/>
                <a:gd name="T24" fmla="*/ 6 w 25"/>
                <a:gd name="T25" fmla="*/ 2 h 21"/>
                <a:gd name="T26" fmla="*/ 6 w 25"/>
                <a:gd name="T27" fmla="*/ 2 h 21"/>
                <a:gd name="T28" fmla="*/ 8 w 25"/>
                <a:gd name="T29" fmla="*/ 0 h 21"/>
                <a:gd name="T30" fmla="*/ 13 w 25"/>
                <a:gd name="T31" fmla="*/ 0 h 21"/>
                <a:gd name="T32" fmla="*/ 13 w 25"/>
                <a:gd name="T33" fmla="*/ 0 h 21"/>
                <a:gd name="T34" fmla="*/ 14 w 25"/>
                <a:gd name="T35" fmla="*/ 0 h 21"/>
                <a:gd name="T36" fmla="*/ 14 w 25"/>
                <a:gd name="T37" fmla="*/ 0 h 21"/>
                <a:gd name="T38" fmla="*/ 16 w 25"/>
                <a:gd name="T39" fmla="*/ 0 h 21"/>
                <a:gd name="T40" fmla="*/ 19 w 25"/>
                <a:gd name="T41" fmla="*/ 2 h 21"/>
                <a:gd name="T42" fmla="*/ 19 w 25"/>
                <a:gd name="T43" fmla="*/ 2 h 21"/>
                <a:gd name="T44" fmla="*/ 22 w 25"/>
                <a:gd name="T45" fmla="*/ 5 h 21"/>
                <a:gd name="T46" fmla="*/ 22 w 25"/>
                <a:gd name="T47" fmla="*/ 5 h 21"/>
                <a:gd name="T48" fmla="*/ 25 w 25"/>
                <a:gd name="T49" fmla="*/ 8 h 21"/>
                <a:gd name="T50" fmla="*/ 25 w 25"/>
                <a:gd name="T51" fmla="*/ 11 h 21"/>
                <a:gd name="T52" fmla="*/ 25 w 25"/>
                <a:gd name="T53" fmla="*/ 11 h 21"/>
                <a:gd name="T54" fmla="*/ 24 w 25"/>
                <a:gd name="T55" fmla="*/ 16 h 21"/>
                <a:gd name="T56" fmla="*/ 22 w 25"/>
                <a:gd name="T57" fmla="*/ 18 h 21"/>
                <a:gd name="T58" fmla="*/ 19 w 25"/>
                <a:gd name="T59" fmla="*/ 19 h 21"/>
                <a:gd name="T60" fmla="*/ 14 w 25"/>
                <a:gd name="T61" fmla="*/ 21 h 21"/>
                <a:gd name="T62" fmla="*/ 14 w 25"/>
                <a:gd name="T63" fmla="*/ 21 h 21"/>
                <a:gd name="T64" fmla="*/ 13 w 25"/>
                <a:gd name="T65" fmla="*/ 15 h 21"/>
                <a:gd name="T66" fmla="*/ 13 w 25"/>
                <a:gd name="T67" fmla="*/ 15 h 21"/>
                <a:gd name="T68" fmla="*/ 13 w 25"/>
                <a:gd name="T69" fmla="*/ 11 h 21"/>
                <a:gd name="T70" fmla="*/ 13 w 25"/>
                <a:gd name="T71" fmla="*/ 10 h 21"/>
                <a:gd name="T72" fmla="*/ 13 w 25"/>
                <a:gd name="T73" fmla="*/ 10 h 21"/>
                <a:gd name="T74" fmla="*/ 11 w 25"/>
                <a:gd name="T75" fmla="*/ 8 h 21"/>
                <a:gd name="T76" fmla="*/ 11 w 25"/>
                <a:gd name="T77" fmla="*/ 8 h 21"/>
                <a:gd name="T78" fmla="*/ 11 w 25"/>
                <a:gd name="T79" fmla="*/ 11 h 21"/>
                <a:gd name="T80" fmla="*/ 13 w 25"/>
                <a:gd name="T81" fmla="*/ 15 h 21"/>
                <a:gd name="T82" fmla="*/ 13 w 25"/>
                <a:gd name="T83" fmla="*/ 15 h 21"/>
                <a:gd name="T84" fmla="*/ 17 w 25"/>
                <a:gd name="T85" fmla="*/ 8 h 21"/>
                <a:gd name="T86" fmla="*/ 17 w 25"/>
                <a:gd name="T87" fmla="*/ 8 h 21"/>
                <a:gd name="T88" fmla="*/ 17 w 25"/>
                <a:gd name="T89" fmla="*/ 8 h 21"/>
                <a:gd name="T90" fmla="*/ 17 w 25"/>
                <a:gd name="T91" fmla="*/ 8 h 21"/>
                <a:gd name="T92" fmla="*/ 16 w 25"/>
                <a:gd name="T93" fmla="*/ 10 h 21"/>
                <a:gd name="T94" fmla="*/ 16 w 25"/>
                <a:gd name="T95" fmla="*/ 10 h 21"/>
                <a:gd name="T96" fmla="*/ 17 w 25"/>
                <a:gd name="T97" fmla="*/ 10 h 21"/>
                <a:gd name="T98" fmla="*/ 17 w 25"/>
                <a:gd name="T99" fmla="*/ 10 h 21"/>
                <a:gd name="T100" fmla="*/ 17 w 25"/>
                <a:gd name="T101" fmla="*/ 8 h 21"/>
                <a:gd name="T102" fmla="*/ 17 w 25"/>
                <a:gd name="T10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" h="21">
                  <a:moveTo>
                    <a:pt x="14" y="21"/>
                  </a:moveTo>
                  <a:lnTo>
                    <a:pt x="14" y="21"/>
                  </a:lnTo>
                  <a:lnTo>
                    <a:pt x="9" y="1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19" y="19"/>
                  </a:lnTo>
                  <a:lnTo>
                    <a:pt x="14" y="21"/>
                  </a:lnTo>
                  <a:lnTo>
                    <a:pt x="14" y="21"/>
                  </a:lnTo>
                  <a:close/>
                  <a:moveTo>
                    <a:pt x="13" y="15"/>
                  </a:moveTo>
                  <a:lnTo>
                    <a:pt x="13" y="15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3" y="15"/>
                  </a:lnTo>
                  <a:lnTo>
                    <a:pt x="13" y="15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7" name="Freeform 119">
              <a:extLst>
                <a:ext uri="{FF2B5EF4-FFF2-40B4-BE49-F238E27FC236}">
                  <a16:creationId xmlns:a16="http://schemas.microsoft.com/office/drawing/2014/main" xmlns="" id="{F9F570C2-BC1B-438F-9EF1-C312AA955B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2366" y="1881487"/>
              <a:ext cx="38100" cy="33338"/>
            </a:xfrm>
            <a:custGeom>
              <a:avLst/>
              <a:gdLst>
                <a:gd name="T0" fmla="*/ 16 w 24"/>
                <a:gd name="T1" fmla="*/ 17 h 21"/>
                <a:gd name="T2" fmla="*/ 16 w 24"/>
                <a:gd name="T3" fmla="*/ 19 h 21"/>
                <a:gd name="T4" fmla="*/ 11 w 24"/>
                <a:gd name="T5" fmla="*/ 21 h 21"/>
                <a:gd name="T6" fmla="*/ 11 w 24"/>
                <a:gd name="T7" fmla="*/ 21 h 21"/>
                <a:gd name="T8" fmla="*/ 6 w 24"/>
                <a:gd name="T9" fmla="*/ 21 h 21"/>
                <a:gd name="T10" fmla="*/ 0 w 24"/>
                <a:gd name="T11" fmla="*/ 13 h 21"/>
                <a:gd name="T12" fmla="*/ 0 w 24"/>
                <a:gd name="T13" fmla="*/ 8 h 21"/>
                <a:gd name="T14" fmla="*/ 3 w 24"/>
                <a:gd name="T15" fmla="*/ 3 h 21"/>
                <a:gd name="T16" fmla="*/ 6 w 24"/>
                <a:gd name="T17" fmla="*/ 2 h 21"/>
                <a:gd name="T18" fmla="*/ 8 w 24"/>
                <a:gd name="T19" fmla="*/ 0 h 21"/>
                <a:gd name="T20" fmla="*/ 16 w 24"/>
                <a:gd name="T21" fmla="*/ 2 h 21"/>
                <a:gd name="T22" fmla="*/ 18 w 24"/>
                <a:gd name="T23" fmla="*/ 2 h 21"/>
                <a:gd name="T24" fmla="*/ 19 w 24"/>
                <a:gd name="T25" fmla="*/ 2 h 21"/>
                <a:gd name="T26" fmla="*/ 21 w 24"/>
                <a:gd name="T27" fmla="*/ 5 h 21"/>
                <a:gd name="T28" fmla="*/ 22 w 24"/>
                <a:gd name="T29" fmla="*/ 6 h 21"/>
                <a:gd name="T30" fmla="*/ 24 w 24"/>
                <a:gd name="T31" fmla="*/ 14 h 21"/>
                <a:gd name="T32" fmla="*/ 21 w 24"/>
                <a:gd name="T33" fmla="*/ 16 h 21"/>
                <a:gd name="T34" fmla="*/ 18 w 24"/>
                <a:gd name="T35" fmla="*/ 17 h 21"/>
                <a:gd name="T36" fmla="*/ 16 w 24"/>
                <a:gd name="T37" fmla="*/ 17 h 21"/>
                <a:gd name="T38" fmla="*/ 19 w 24"/>
                <a:gd name="T39" fmla="*/ 8 h 21"/>
                <a:gd name="T40" fmla="*/ 18 w 24"/>
                <a:gd name="T41" fmla="*/ 14 h 21"/>
                <a:gd name="T42" fmla="*/ 21 w 24"/>
                <a:gd name="T43" fmla="*/ 11 h 21"/>
                <a:gd name="T44" fmla="*/ 21 w 24"/>
                <a:gd name="T45" fmla="*/ 9 h 21"/>
                <a:gd name="T46" fmla="*/ 19 w 24"/>
                <a:gd name="T47" fmla="*/ 8 h 21"/>
                <a:gd name="T48" fmla="*/ 10 w 24"/>
                <a:gd name="T49" fmla="*/ 16 h 21"/>
                <a:gd name="T50" fmla="*/ 10 w 24"/>
                <a:gd name="T51" fmla="*/ 6 h 21"/>
                <a:gd name="T52" fmla="*/ 8 w 24"/>
                <a:gd name="T53" fmla="*/ 6 h 21"/>
                <a:gd name="T54" fmla="*/ 8 w 24"/>
                <a:gd name="T55" fmla="*/ 14 h 21"/>
                <a:gd name="T56" fmla="*/ 10 w 24"/>
                <a:gd name="T57" fmla="*/ 16 h 21"/>
                <a:gd name="T58" fmla="*/ 14 w 24"/>
                <a:gd name="T59" fmla="*/ 11 h 21"/>
                <a:gd name="T60" fmla="*/ 14 w 24"/>
                <a:gd name="T61" fmla="*/ 8 h 21"/>
                <a:gd name="T62" fmla="*/ 13 w 24"/>
                <a:gd name="T63" fmla="*/ 11 h 21"/>
                <a:gd name="T64" fmla="*/ 14 w 24"/>
                <a:gd name="T6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1">
                  <a:moveTo>
                    <a:pt x="16" y="17"/>
                  </a:moveTo>
                  <a:lnTo>
                    <a:pt x="16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1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17"/>
                  </a:lnTo>
                  <a:close/>
                  <a:moveTo>
                    <a:pt x="19" y="8"/>
                  </a:moveTo>
                  <a:lnTo>
                    <a:pt x="19" y="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9"/>
                  </a:lnTo>
                  <a:lnTo>
                    <a:pt x="19" y="8"/>
                  </a:lnTo>
                  <a:lnTo>
                    <a:pt x="19" y="8"/>
                  </a:lnTo>
                  <a:close/>
                  <a:moveTo>
                    <a:pt x="10" y="16"/>
                  </a:moveTo>
                  <a:lnTo>
                    <a:pt x="10" y="1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6"/>
                  </a:lnTo>
                  <a:lnTo>
                    <a:pt x="10" y="16"/>
                  </a:lnTo>
                  <a:close/>
                  <a:moveTo>
                    <a:pt x="14" y="11"/>
                  </a:moveTo>
                  <a:lnTo>
                    <a:pt x="14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8" name="Freeform 120">
              <a:extLst>
                <a:ext uri="{FF2B5EF4-FFF2-40B4-BE49-F238E27FC236}">
                  <a16:creationId xmlns:a16="http://schemas.microsoft.com/office/drawing/2014/main" xmlns="" id="{7A1A9659-1AD4-4A1B-999C-ACB185AF7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4416" y="1881487"/>
              <a:ext cx="38100" cy="38100"/>
            </a:xfrm>
            <a:custGeom>
              <a:avLst/>
              <a:gdLst>
                <a:gd name="T0" fmla="*/ 15 w 24"/>
                <a:gd name="T1" fmla="*/ 0 h 24"/>
                <a:gd name="T2" fmla="*/ 19 w 24"/>
                <a:gd name="T3" fmla="*/ 2 h 24"/>
                <a:gd name="T4" fmla="*/ 24 w 24"/>
                <a:gd name="T5" fmla="*/ 9 h 24"/>
                <a:gd name="T6" fmla="*/ 24 w 24"/>
                <a:gd name="T7" fmla="*/ 14 h 24"/>
                <a:gd name="T8" fmla="*/ 21 w 24"/>
                <a:gd name="T9" fmla="*/ 17 h 24"/>
                <a:gd name="T10" fmla="*/ 19 w 24"/>
                <a:gd name="T11" fmla="*/ 21 h 24"/>
                <a:gd name="T12" fmla="*/ 10 w 24"/>
                <a:gd name="T13" fmla="*/ 24 h 24"/>
                <a:gd name="T14" fmla="*/ 5 w 24"/>
                <a:gd name="T15" fmla="*/ 22 h 24"/>
                <a:gd name="T16" fmla="*/ 2 w 24"/>
                <a:gd name="T17" fmla="*/ 19 h 24"/>
                <a:gd name="T18" fmla="*/ 0 w 24"/>
                <a:gd name="T19" fmla="*/ 16 h 24"/>
                <a:gd name="T20" fmla="*/ 7 w 24"/>
                <a:gd name="T21" fmla="*/ 3 h 24"/>
                <a:gd name="T22" fmla="*/ 10 w 24"/>
                <a:gd name="T23" fmla="*/ 2 h 24"/>
                <a:gd name="T24" fmla="*/ 15 w 24"/>
                <a:gd name="T25" fmla="*/ 0 h 24"/>
                <a:gd name="T26" fmla="*/ 16 w 24"/>
                <a:gd name="T27" fmla="*/ 19 h 24"/>
                <a:gd name="T28" fmla="*/ 16 w 24"/>
                <a:gd name="T29" fmla="*/ 19 h 24"/>
                <a:gd name="T30" fmla="*/ 10 w 24"/>
                <a:gd name="T31" fmla="*/ 17 h 24"/>
                <a:gd name="T32" fmla="*/ 5 w 24"/>
                <a:gd name="T33" fmla="*/ 11 h 24"/>
                <a:gd name="T34" fmla="*/ 7 w 24"/>
                <a:gd name="T35" fmla="*/ 9 h 24"/>
                <a:gd name="T36" fmla="*/ 7 w 24"/>
                <a:gd name="T37" fmla="*/ 8 h 24"/>
                <a:gd name="T38" fmla="*/ 3 w 24"/>
                <a:gd name="T39" fmla="*/ 16 h 24"/>
                <a:gd name="T40" fmla="*/ 7 w 24"/>
                <a:gd name="T41" fmla="*/ 19 h 24"/>
                <a:gd name="T42" fmla="*/ 11 w 24"/>
                <a:gd name="T43" fmla="*/ 22 h 24"/>
                <a:gd name="T44" fmla="*/ 15 w 24"/>
                <a:gd name="T45" fmla="*/ 21 h 24"/>
                <a:gd name="T46" fmla="*/ 16 w 24"/>
                <a:gd name="T47" fmla="*/ 19 h 24"/>
                <a:gd name="T48" fmla="*/ 11 w 24"/>
                <a:gd name="T49" fmla="*/ 11 h 24"/>
                <a:gd name="T50" fmla="*/ 15 w 24"/>
                <a:gd name="T51" fmla="*/ 8 h 24"/>
                <a:gd name="T52" fmla="*/ 18 w 24"/>
                <a:gd name="T53" fmla="*/ 6 h 24"/>
                <a:gd name="T54" fmla="*/ 15 w 24"/>
                <a:gd name="T55" fmla="*/ 6 h 24"/>
                <a:gd name="T56" fmla="*/ 13 w 24"/>
                <a:gd name="T57" fmla="*/ 8 h 24"/>
                <a:gd name="T58" fmla="*/ 11 w 24"/>
                <a:gd name="T59" fmla="*/ 11 h 24"/>
                <a:gd name="T60" fmla="*/ 18 w 24"/>
                <a:gd name="T61" fmla="*/ 11 h 24"/>
                <a:gd name="T62" fmla="*/ 16 w 24"/>
                <a:gd name="T63" fmla="*/ 14 h 24"/>
                <a:gd name="T64" fmla="*/ 18 w 24"/>
                <a:gd name="T65" fmla="*/ 13 h 24"/>
                <a:gd name="T66" fmla="*/ 18 w 24"/>
                <a:gd name="T6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24">
                  <a:moveTo>
                    <a:pt x="15" y="0"/>
                  </a:moveTo>
                  <a:lnTo>
                    <a:pt x="15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9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close/>
                  <a:moveTo>
                    <a:pt x="16" y="19"/>
                  </a:move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5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11" y="11"/>
                  </a:moveTo>
                  <a:lnTo>
                    <a:pt x="11" y="11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3" y="8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39" name="Freeform 121">
              <a:extLst>
                <a:ext uri="{FF2B5EF4-FFF2-40B4-BE49-F238E27FC236}">
                  <a16:creationId xmlns:a16="http://schemas.microsoft.com/office/drawing/2014/main" xmlns="" id="{ACFDBFF7-87F2-44D4-BEC4-9B158E42C7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4429" y="1813224"/>
              <a:ext cx="36513" cy="38100"/>
            </a:xfrm>
            <a:custGeom>
              <a:avLst/>
              <a:gdLst>
                <a:gd name="T0" fmla="*/ 11 w 23"/>
                <a:gd name="T1" fmla="*/ 0 h 24"/>
                <a:gd name="T2" fmla="*/ 18 w 23"/>
                <a:gd name="T3" fmla="*/ 4 h 24"/>
                <a:gd name="T4" fmla="*/ 21 w 23"/>
                <a:gd name="T5" fmla="*/ 7 h 24"/>
                <a:gd name="T6" fmla="*/ 23 w 23"/>
                <a:gd name="T7" fmla="*/ 13 h 24"/>
                <a:gd name="T8" fmla="*/ 21 w 23"/>
                <a:gd name="T9" fmla="*/ 19 h 24"/>
                <a:gd name="T10" fmla="*/ 19 w 23"/>
                <a:gd name="T11" fmla="*/ 23 h 24"/>
                <a:gd name="T12" fmla="*/ 10 w 23"/>
                <a:gd name="T13" fmla="*/ 24 h 24"/>
                <a:gd name="T14" fmla="*/ 8 w 23"/>
                <a:gd name="T15" fmla="*/ 24 h 24"/>
                <a:gd name="T16" fmla="*/ 4 w 23"/>
                <a:gd name="T17" fmla="*/ 21 h 24"/>
                <a:gd name="T18" fmla="*/ 0 w 23"/>
                <a:gd name="T19" fmla="*/ 15 h 24"/>
                <a:gd name="T20" fmla="*/ 0 w 23"/>
                <a:gd name="T21" fmla="*/ 11 h 24"/>
                <a:gd name="T22" fmla="*/ 4 w 23"/>
                <a:gd name="T23" fmla="*/ 5 h 24"/>
                <a:gd name="T24" fmla="*/ 11 w 23"/>
                <a:gd name="T25" fmla="*/ 0 h 24"/>
                <a:gd name="T26" fmla="*/ 7 w 23"/>
                <a:gd name="T27" fmla="*/ 16 h 24"/>
                <a:gd name="T28" fmla="*/ 7 w 23"/>
                <a:gd name="T29" fmla="*/ 16 h 24"/>
                <a:gd name="T30" fmla="*/ 8 w 23"/>
                <a:gd name="T31" fmla="*/ 11 h 24"/>
                <a:gd name="T32" fmla="*/ 11 w 23"/>
                <a:gd name="T33" fmla="*/ 7 h 24"/>
                <a:gd name="T34" fmla="*/ 11 w 23"/>
                <a:gd name="T35" fmla="*/ 7 h 24"/>
                <a:gd name="T36" fmla="*/ 15 w 23"/>
                <a:gd name="T37" fmla="*/ 10 h 24"/>
                <a:gd name="T38" fmla="*/ 15 w 23"/>
                <a:gd name="T39" fmla="*/ 11 h 24"/>
                <a:gd name="T40" fmla="*/ 16 w 23"/>
                <a:gd name="T41" fmla="*/ 13 h 24"/>
                <a:gd name="T42" fmla="*/ 16 w 23"/>
                <a:gd name="T43" fmla="*/ 16 h 24"/>
                <a:gd name="T44" fmla="*/ 18 w 23"/>
                <a:gd name="T45" fmla="*/ 15 h 24"/>
                <a:gd name="T46" fmla="*/ 19 w 23"/>
                <a:gd name="T47" fmla="*/ 10 h 24"/>
                <a:gd name="T48" fmla="*/ 18 w 23"/>
                <a:gd name="T49" fmla="*/ 8 h 24"/>
                <a:gd name="T50" fmla="*/ 15 w 23"/>
                <a:gd name="T51" fmla="*/ 7 h 24"/>
                <a:gd name="T52" fmla="*/ 11 w 23"/>
                <a:gd name="T53" fmla="*/ 5 h 24"/>
                <a:gd name="T54" fmla="*/ 8 w 23"/>
                <a:gd name="T55" fmla="*/ 7 h 24"/>
                <a:gd name="T56" fmla="*/ 5 w 23"/>
                <a:gd name="T57" fmla="*/ 13 h 24"/>
                <a:gd name="T58" fmla="*/ 5 w 23"/>
                <a:gd name="T59" fmla="*/ 15 h 24"/>
                <a:gd name="T60" fmla="*/ 7 w 23"/>
                <a:gd name="T61" fmla="*/ 16 h 24"/>
                <a:gd name="T62" fmla="*/ 15 w 23"/>
                <a:gd name="T63" fmla="*/ 21 h 24"/>
                <a:gd name="T64" fmla="*/ 10 w 23"/>
                <a:gd name="T65" fmla="*/ 21 h 24"/>
                <a:gd name="T66" fmla="*/ 15 w 23"/>
                <a:gd name="T6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19" y="23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5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close/>
                  <a:moveTo>
                    <a:pt x="15" y="21"/>
                  </a:move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0" name="Freeform 122">
              <a:extLst>
                <a:ext uri="{FF2B5EF4-FFF2-40B4-BE49-F238E27FC236}">
                  <a16:creationId xmlns:a16="http://schemas.microsoft.com/office/drawing/2014/main" xmlns="" id="{4DC08F0F-8969-4AA2-9F77-467F2437BA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74579" y="1833862"/>
              <a:ext cx="33338" cy="33338"/>
            </a:xfrm>
            <a:custGeom>
              <a:avLst/>
              <a:gdLst>
                <a:gd name="T0" fmla="*/ 21 w 21"/>
                <a:gd name="T1" fmla="*/ 10 h 21"/>
                <a:gd name="T2" fmla="*/ 21 w 21"/>
                <a:gd name="T3" fmla="*/ 10 h 21"/>
                <a:gd name="T4" fmla="*/ 19 w 21"/>
                <a:gd name="T5" fmla="*/ 16 h 21"/>
                <a:gd name="T6" fmla="*/ 19 w 21"/>
                <a:gd name="T7" fmla="*/ 16 h 21"/>
                <a:gd name="T8" fmla="*/ 16 w 21"/>
                <a:gd name="T9" fmla="*/ 19 h 21"/>
                <a:gd name="T10" fmla="*/ 14 w 21"/>
                <a:gd name="T11" fmla="*/ 21 h 21"/>
                <a:gd name="T12" fmla="*/ 11 w 21"/>
                <a:gd name="T13" fmla="*/ 21 h 21"/>
                <a:gd name="T14" fmla="*/ 7 w 21"/>
                <a:gd name="T15" fmla="*/ 21 h 21"/>
                <a:gd name="T16" fmla="*/ 7 w 21"/>
                <a:gd name="T17" fmla="*/ 21 h 21"/>
                <a:gd name="T18" fmla="*/ 3 w 21"/>
                <a:gd name="T19" fmla="*/ 19 h 21"/>
                <a:gd name="T20" fmla="*/ 3 w 21"/>
                <a:gd name="T21" fmla="*/ 19 h 21"/>
                <a:gd name="T22" fmla="*/ 2 w 21"/>
                <a:gd name="T23" fmla="*/ 14 h 21"/>
                <a:gd name="T24" fmla="*/ 0 w 21"/>
                <a:gd name="T25" fmla="*/ 11 h 21"/>
                <a:gd name="T26" fmla="*/ 0 w 21"/>
                <a:gd name="T27" fmla="*/ 11 h 21"/>
                <a:gd name="T28" fmla="*/ 2 w 21"/>
                <a:gd name="T29" fmla="*/ 5 h 21"/>
                <a:gd name="T30" fmla="*/ 2 w 21"/>
                <a:gd name="T31" fmla="*/ 5 h 21"/>
                <a:gd name="T32" fmla="*/ 5 w 21"/>
                <a:gd name="T33" fmla="*/ 2 h 21"/>
                <a:gd name="T34" fmla="*/ 10 w 21"/>
                <a:gd name="T35" fmla="*/ 0 h 21"/>
                <a:gd name="T36" fmla="*/ 14 w 21"/>
                <a:gd name="T37" fmla="*/ 0 h 21"/>
                <a:gd name="T38" fmla="*/ 18 w 21"/>
                <a:gd name="T39" fmla="*/ 3 h 21"/>
                <a:gd name="T40" fmla="*/ 18 w 21"/>
                <a:gd name="T41" fmla="*/ 3 h 21"/>
                <a:gd name="T42" fmla="*/ 19 w 21"/>
                <a:gd name="T43" fmla="*/ 5 h 21"/>
                <a:gd name="T44" fmla="*/ 21 w 21"/>
                <a:gd name="T45" fmla="*/ 8 h 21"/>
                <a:gd name="T46" fmla="*/ 21 w 21"/>
                <a:gd name="T47" fmla="*/ 8 h 21"/>
                <a:gd name="T48" fmla="*/ 21 w 21"/>
                <a:gd name="T49" fmla="*/ 10 h 21"/>
                <a:gd name="T50" fmla="*/ 21 w 21"/>
                <a:gd name="T51" fmla="*/ 10 h 21"/>
                <a:gd name="T52" fmla="*/ 7 w 21"/>
                <a:gd name="T53" fmla="*/ 11 h 21"/>
                <a:gd name="T54" fmla="*/ 7 w 21"/>
                <a:gd name="T55" fmla="*/ 11 h 21"/>
                <a:gd name="T56" fmla="*/ 7 w 21"/>
                <a:gd name="T57" fmla="*/ 13 h 21"/>
                <a:gd name="T58" fmla="*/ 7 w 21"/>
                <a:gd name="T59" fmla="*/ 14 h 21"/>
                <a:gd name="T60" fmla="*/ 7 w 21"/>
                <a:gd name="T61" fmla="*/ 14 h 21"/>
                <a:gd name="T62" fmla="*/ 7 w 21"/>
                <a:gd name="T63" fmla="*/ 16 h 21"/>
                <a:gd name="T64" fmla="*/ 7 w 21"/>
                <a:gd name="T65" fmla="*/ 16 h 21"/>
                <a:gd name="T66" fmla="*/ 10 w 21"/>
                <a:gd name="T67" fmla="*/ 16 h 21"/>
                <a:gd name="T68" fmla="*/ 10 w 21"/>
                <a:gd name="T69" fmla="*/ 16 h 21"/>
                <a:gd name="T70" fmla="*/ 8 w 21"/>
                <a:gd name="T71" fmla="*/ 13 h 21"/>
                <a:gd name="T72" fmla="*/ 7 w 21"/>
                <a:gd name="T73" fmla="*/ 11 h 21"/>
                <a:gd name="T74" fmla="*/ 7 w 21"/>
                <a:gd name="T75" fmla="*/ 11 h 21"/>
                <a:gd name="T76" fmla="*/ 7 w 21"/>
                <a:gd name="T77" fmla="*/ 8 h 21"/>
                <a:gd name="T78" fmla="*/ 7 w 21"/>
                <a:gd name="T79" fmla="*/ 8 h 21"/>
                <a:gd name="T80" fmla="*/ 8 w 21"/>
                <a:gd name="T81" fmla="*/ 8 h 21"/>
                <a:gd name="T82" fmla="*/ 10 w 21"/>
                <a:gd name="T83" fmla="*/ 6 h 21"/>
                <a:gd name="T84" fmla="*/ 10 w 21"/>
                <a:gd name="T85" fmla="*/ 6 h 21"/>
                <a:gd name="T86" fmla="*/ 8 w 21"/>
                <a:gd name="T87" fmla="*/ 6 h 21"/>
                <a:gd name="T88" fmla="*/ 7 w 21"/>
                <a:gd name="T89" fmla="*/ 8 h 21"/>
                <a:gd name="T90" fmla="*/ 7 w 21"/>
                <a:gd name="T91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" h="21">
                  <a:moveTo>
                    <a:pt x="21" y="10"/>
                  </a:moveTo>
                  <a:lnTo>
                    <a:pt x="21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0"/>
                  </a:lnTo>
                  <a:close/>
                  <a:moveTo>
                    <a:pt x="7" y="11"/>
                  </a:moveTo>
                  <a:lnTo>
                    <a:pt x="7" y="11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11"/>
                  </a:lnTo>
                  <a:close/>
                  <a:moveTo>
                    <a:pt x="7" y="8"/>
                  </a:moveTo>
                  <a:lnTo>
                    <a:pt x="7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1" name="Freeform 123">
              <a:extLst>
                <a:ext uri="{FF2B5EF4-FFF2-40B4-BE49-F238E27FC236}">
                  <a16:creationId xmlns:a16="http://schemas.microsoft.com/office/drawing/2014/main" xmlns="" id="{4488369C-FA59-4C01-995C-1C1B6E1A1426}"/>
                </a:ext>
              </a:extLst>
            </p:cNvPr>
            <p:cNvSpPr/>
            <p:nvPr/>
          </p:nvSpPr>
          <p:spPr bwMode="auto">
            <a:xfrm>
              <a:off x="8025379" y="1478262"/>
              <a:ext cx="31750" cy="30163"/>
            </a:xfrm>
            <a:custGeom>
              <a:avLst/>
              <a:gdLst>
                <a:gd name="T0" fmla="*/ 20 w 20"/>
                <a:gd name="T1" fmla="*/ 10 h 19"/>
                <a:gd name="T2" fmla="*/ 20 w 20"/>
                <a:gd name="T3" fmla="*/ 10 h 19"/>
                <a:gd name="T4" fmla="*/ 19 w 20"/>
                <a:gd name="T5" fmla="*/ 16 h 19"/>
                <a:gd name="T6" fmla="*/ 19 w 20"/>
                <a:gd name="T7" fmla="*/ 16 h 19"/>
                <a:gd name="T8" fmla="*/ 16 w 20"/>
                <a:gd name="T9" fmla="*/ 19 h 19"/>
                <a:gd name="T10" fmla="*/ 11 w 20"/>
                <a:gd name="T11" fmla="*/ 19 h 19"/>
                <a:gd name="T12" fmla="*/ 11 w 20"/>
                <a:gd name="T13" fmla="*/ 19 h 19"/>
                <a:gd name="T14" fmla="*/ 6 w 20"/>
                <a:gd name="T15" fmla="*/ 19 h 19"/>
                <a:gd name="T16" fmla="*/ 6 w 20"/>
                <a:gd name="T17" fmla="*/ 19 h 19"/>
                <a:gd name="T18" fmla="*/ 3 w 20"/>
                <a:gd name="T19" fmla="*/ 17 h 19"/>
                <a:gd name="T20" fmla="*/ 3 w 20"/>
                <a:gd name="T21" fmla="*/ 17 h 19"/>
                <a:gd name="T22" fmla="*/ 0 w 20"/>
                <a:gd name="T23" fmla="*/ 14 h 19"/>
                <a:gd name="T24" fmla="*/ 0 w 20"/>
                <a:gd name="T25" fmla="*/ 13 h 19"/>
                <a:gd name="T26" fmla="*/ 0 w 20"/>
                <a:gd name="T27" fmla="*/ 13 h 19"/>
                <a:gd name="T28" fmla="*/ 0 w 20"/>
                <a:gd name="T29" fmla="*/ 10 h 19"/>
                <a:gd name="T30" fmla="*/ 0 w 20"/>
                <a:gd name="T31" fmla="*/ 10 h 19"/>
                <a:gd name="T32" fmla="*/ 3 w 20"/>
                <a:gd name="T33" fmla="*/ 3 h 19"/>
                <a:gd name="T34" fmla="*/ 3 w 20"/>
                <a:gd name="T35" fmla="*/ 3 h 19"/>
                <a:gd name="T36" fmla="*/ 3 w 20"/>
                <a:gd name="T37" fmla="*/ 3 h 19"/>
                <a:gd name="T38" fmla="*/ 3 w 20"/>
                <a:gd name="T39" fmla="*/ 3 h 19"/>
                <a:gd name="T40" fmla="*/ 9 w 20"/>
                <a:gd name="T41" fmla="*/ 0 h 19"/>
                <a:gd name="T42" fmla="*/ 14 w 20"/>
                <a:gd name="T43" fmla="*/ 0 h 19"/>
                <a:gd name="T44" fmla="*/ 14 w 20"/>
                <a:gd name="T45" fmla="*/ 0 h 19"/>
                <a:gd name="T46" fmla="*/ 17 w 20"/>
                <a:gd name="T47" fmla="*/ 2 h 19"/>
                <a:gd name="T48" fmla="*/ 19 w 20"/>
                <a:gd name="T49" fmla="*/ 3 h 19"/>
                <a:gd name="T50" fmla="*/ 19 w 20"/>
                <a:gd name="T51" fmla="*/ 3 h 19"/>
                <a:gd name="T52" fmla="*/ 19 w 20"/>
                <a:gd name="T53" fmla="*/ 6 h 19"/>
                <a:gd name="T54" fmla="*/ 19 w 20"/>
                <a:gd name="T55" fmla="*/ 6 h 19"/>
                <a:gd name="T56" fmla="*/ 20 w 20"/>
                <a:gd name="T57" fmla="*/ 10 h 19"/>
                <a:gd name="T58" fmla="*/ 20 w 20"/>
                <a:gd name="T5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" h="19">
                  <a:moveTo>
                    <a:pt x="20" y="10"/>
                  </a:moveTo>
                  <a:lnTo>
                    <a:pt x="20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2" name="Freeform 124">
              <a:extLst>
                <a:ext uri="{FF2B5EF4-FFF2-40B4-BE49-F238E27FC236}">
                  <a16:creationId xmlns:a16="http://schemas.microsoft.com/office/drawing/2014/main" xmlns="" id="{F5E99EAD-5E34-4FE0-B2A7-4A711469D5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0616" y="1541762"/>
              <a:ext cx="30163" cy="31750"/>
            </a:xfrm>
            <a:custGeom>
              <a:avLst/>
              <a:gdLst>
                <a:gd name="T0" fmla="*/ 19 w 19"/>
                <a:gd name="T1" fmla="*/ 7 h 20"/>
                <a:gd name="T2" fmla="*/ 19 w 19"/>
                <a:gd name="T3" fmla="*/ 7 h 20"/>
                <a:gd name="T4" fmla="*/ 17 w 19"/>
                <a:gd name="T5" fmla="*/ 12 h 20"/>
                <a:gd name="T6" fmla="*/ 15 w 19"/>
                <a:gd name="T7" fmla="*/ 15 h 20"/>
                <a:gd name="T8" fmla="*/ 15 w 19"/>
                <a:gd name="T9" fmla="*/ 15 h 20"/>
                <a:gd name="T10" fmla="*/ 12 w 19"/>
                <a:gd name="T11" fmla="*/ 18 h 20"/>
                <a:gd name="T12" fmla="*/ 12 w 19"/>
                <a:gd name="T13" fmla="*/ 18 h 20"/>
                <a:gd name="T14" fmla="*/ 11 w 19"/>
                <a:gd name="T15" fmla="*/ 20 h 20"/>
                <a:gd name="T16" fmla="*/ 8 w 19"/>
                <a:gd name="T17" fmla="*/ 20 h 20"/>
                <a:gd name="T18" fmla="*/ 8 w 19"/>
                <a:gd name="T19" fmla="*/ 20 h 20"/>
                <a:gd name="T20" fmla="*/ 4 w 19"/>
                <a:gd name="T21" fmla="*/ 18 h 20"/>
                <a:gd name="T22" fmla="*/ 1 w 19"/>
                <a:gd name="T23" fmla="*/ 15 h 20"/>
                <a:gd name="T24" fmla="*/ 0 w 19"/>
                <a:gd name="T25" fmla="*/ 12 h 20"/>
                <a:gd name="T26" fmla="*/ 0 w 19"/>
                <a:gd name="T27" fmla="*/ 9 h 20"/>
                <a:gd name="T28" fmla="*/ 0 w 19"/>
                <a:gd name="T29" fmla="*/ 9 h 20"/>
                <a:gd name="T30" fmla="*/ 1 w 19"/>
                <a:gd name="T31" fmla="*/ 4 h 20"/>
                <a:gd name="T32" fmla="*/ 4 w 19"/>
                <a:gd name="T33" fmla="*/ 1 h 20"/>
                <a:gd name="T34" fmla="*/ 4 w 19"/>
                <a:gd name="T35" fmla="*/ 1 h 20"/>
                <a:gd name="T36" fmla="*/ 6 w 19"/>
                <a:gd name="T37" fmla="*/ 0 h 20"/>
                <a:gd name="T38" fmla="*/ 11 w 19"/>
                <a:gd name="T39" fmla="*/ 0 h 20"/>
                <a:gd name="T40" fmla="*/ 11 w 19"/>
                <a:gd name="T41" fmla="*/ 0 h 20"/>
                <a:gd name="T42" fmla="*/ 14 w 19"/>
                <a:gd name="T43" fmla="*/ 1 h 20"/>
                <a:gd name="T44" fmla="*/ 14 w 19"/>
                <a:gd name="T45" fmla="*/ 1 h 20"/>
                <a:gd name="T46" fmla="*/ 17 w 19"/>
                <a:gd name="T47" fmla="*/ 3 h 20"/>
                <a:gd name="T48" fmla="*/ 19 w 19"/>
                <a:gd name="T49" fmla="*/ 7 h 20"/>
                <a:gd name="T50" fmla="*/ 19 w 19"/>
                <a:gd name="T51" fmla="*/ 7 h 20"/>
                <a:gd name="T52" fmla="*/ 4 w 19"/>
                <a:gd name="T53" fmla="*/ 11 h 20"/>
                <a:gd name="T54" fmla="*/ 4 w 19"/>
                <a:gd name="T55" fmla="*/ 11 h 20"/>
                <a:gd name="T56" fmla="*/ 4 w 19"/>
                <a:gd name="T57" fmla="*/ 7 h 20"/>
                <a:gd name="T58" fmla="*/ 4 w 19"/>
                <a:gd name="T59" fmla="*/ 7 h 20"/>
                <a:gd name="T60" fmla="*/ 4 w 19"/>
                <a:gd name="T61" fmla="*/ 7 h 20"/>
                <a:gd name="T62" fmla="*/ 4 w 19"/>
                <a:gd name="T63" fmla="*/ 7 h 20"/>
                <a:gd name="T64" fmla="*/ 4 w 19"/>
                <a:gd name="T65" fmla="*/ 11 h 20"/>
                <a:gd name="T66" fmla="*/ 4 w 19"/>
                <a:gd name="T67" fmla="*/ 11 h 20"/>
                <a:gd name="T68" fmla="*/ 12 w 19"/>
                <a:gd name="T69" fmla="*/ 4 h 20"/>
                <a:gd name="T70" fmla="*/ 12 w 19"/>
                <a:gd name="T71" fmla="*/ 4 h 20"/>
                <a:gd name="T72" fmla="*/ 11 w 19"/>
                <a:gd name="T73" fmla="*/ 4 h 20"/>
                <a:gd name="T74" fmla="*/ 9 w 19"/>
                <a:gd name="T75" fmla="*/ 4 h 20"/>
                <a:gd name="T76" fmla="*/ 9 w 19"/>
                <a:gd name="T77" fmla="*/ 4 h 20"/>
                <a:gd name="T78" fmla="*/ 12 w 19"/>
                <a:gd name="T79" fmla="*/ 4 h 20"/>
                <a:gd name="T80" fmla="*/ 12 w 19"/>
                <a:gd name="T8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0">
                  <a:moveTo>
                    <a:pt x="19" y="7"/>
                  </a:moveTo>
                  <a:lnTo>
                    <a:pt x="19" y="7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9" y="7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3" name="Freeform 125">
              <a:extLst>
                <a:ext uri="{FF2B5EF4-FFF2-40B4-BE49-F238E27FC236}">
                  <a16:creationId xmlns:a16="http://schemas.microsoft.com/office/drawing/2014/main" xmlns="" id="{37F7E155-1EF1-4E63-BA43-C06EAD6E7D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9991" y="1873549"/>
              <a:ext cx="30163" cy="34925"/>
            </a:xfrm>
            <a:custGeom>
              <a:avLst/>
              <a:gdLst>
                <a:gd name="T0" fmla="*/ 14 w 19"/>
                <a:gd name="T1" fmla="*/ 5 h 22"/>
                <a:gd name="T2" fmla="*/ 14 w 19"/>
                <a:gd name="T3" fmla="*/ 5 h 22"/>
                <a:gd name="T4" fmla="*/ 16 w 19"/>
                <a:gd name="T5" fmla="*/ 7 h 22"/>
                <a:gd name="T6" fmla="*/ 16 w 19"/>
                <a:gd name="T7" fmla="*/ 10 h 22"/>
                <a:gd name="T8" fmla="*/ 19 w 19"/>
                <a:gd name="T9" fmla="*/ 13 h 22"/>
                <a:gd name="T10" fmla="*/ 16 w 19"/>
                <a:gd name="T11" fmla="*/ 19 h 22"/>
                <a:gd name="T12" fmla="*/ 14 w 19"/>
                <a:gd name="T13" fmla="*/ 21 h 22"/>
                <a:gd name="T14" fmla="*/ 11 w 19"/>
                <a:gd name="T15" fmla="*/ 22 h 22"/>
                <a:gd name="T16" fmla="*/ 10 w 19"/>
                <a:gd name="T17" fmla="*/ 22 h 22"/>
                <a:gd name="T18" fmla="*/ 5 w 19"/>
                <a:gd name="T19" fmla="*/ 22 h 22"/>
                <a:gd name="T20" fmla="*/ 0 w 19"/>
                <a:gd name="T21" fmla="*/ 18 h 22"/>
                <a:gd name="T22" fmla="*/ 0 w 19"/>
                <a:gd name="T23" fmla="*/ 13 h 22"/>
                <a:gd name="T24" fmla="*/ 3 w 19"/>
                <a:gd name="T25" fmla="*/ 5 h 22"/>
                <a:gd name="T26" fmla="*/ 5 w 19"/>
                <a:gd name="T27" fmla="*/ 3 h 22"/>
                <a:gd name="T28" fmla="*/ 11 w 19"/>
                <a:gd name="T29" fmla="*/ 0 h 22"/>
                <a:gd name="T30" fmla="*/ 13 w 19"/>
                <a:gd name="T31" fmla="*/ 0 h 22"/>
                <a:gd name="T32" fmla="*/ 14 w 19"/>
                <a:gd name="T33" fmla="*/ 2 h 22"/>
                <a:gd name="T34" fmla="*/ 14 w 19"/>
                <a:gd name="T35" fmla="*/ 5 h 22"/>
                <a:gd name="T36" fmla="*/ 11 w 19"/>
                <a:gd name="T37" fmla="*/ 18 h 22"/>
                <a:gd name="T38" fmla="*/ 13 w 19"/>
                <a:gd name="T39" fmla="*/ 16 h 22"/>
                <a:gd name="T40" fmla="*/ 13 w 19"/>
                <a:gd name="T41" fmla="*/ 11 h 22"/>
                <a:gd name="T42" fmla="*/ 8 w 19"/>
                <a:gd name="T43" fmla="*/ 11 h 22"/>
                <a:gd name="T44" fmla="*/ 6 w 19"/>
                <a:gd name="T45" fmla="*/ 13 h 22"/>
                <a:gd name="T46" fmla="*/ 11 w 19"/>
                <a:gd name="T47" fmla="*/ 13 h 22"/>
                <a:gd name="T48" fmla="*/ 11 w 19"/>
                <a:gd name="T49" fmla="*/ 14 h 22"/>
                <a:gd name="T50" fmla="*/ 11 w 19"/>
                <a:gd name="T51" fmla="*/ 18 h 22"/>
                <a:gd name="T52" fmla="*/ 6 w 19"/>
                <a:gd name="T53" fmla="*/ 8 h 22"/>
                <a:gd name="T54" fmla="*/ 11 w 19"/>
                <a:gd name="T55" fmla="*/ 8 h 22"/>
                <a:gd name="T56" fmla="*/ 8 w 19"/>
                <a:gd name="T57" fmla="*/ 7 h 22"/>
                <a:gd name="T58" fmla="*/ 6 w 19"/>
                <a:gd name="T59" fmla="*/ 8 h 22"/>
                <a:gd name="T60" fmla="*/ 3 w 19"/>
                <a:gd name="T61" fmla="*/ 14 h 22"/>
                <a:gd name="T62" fmla="*/ 3 w 19"/>
                <a:gd name="T63" fmla="*/ 18 h 22"/>
                <a:gd name="T64" fmla="*/ 5 w 19"/>
                <a:gd name="T65" fmla="*/ 18 h 22"/>
                <a:gd name="T66" fmla="*/ 3 w 19"/>
                <a:gd name="T6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2">
                  <a:moveTo>
                    <a:pt x="14" y="5"/>
                  </a:move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1" y="18"/>
                  </a:lnTo>
                  <a:lnTo>
                    <a:pt x="11" y="18"/>
                  </a:lnTo>
                  <a:close/>
                  <a:moveTo>
                    <a:pt x="6" y="8"/>
                  </a:moveTo>
                  <a:lnTo>
                    <a:pt x="6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close/>
                  <a:moveTo>
                    <a:pt x="3" y="14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4"/>
                  </a:lnTo>
                  <a:lnTo>
                    <a:pt x="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4" name="Freeform 126">
              <a:extLst>
                <a:ext uri="{FF2B5EF4-FFF2-40B4-BE49-F238E27FC236}">
                  <a16:creationId xmlns:a16="http://schemas.microsoft.com/office/drawing/2014/main" xmlns="" id="{B9992892-16D1-4874-A709-79CD35B752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829" y="1538587"/>
              <a:ext cx="31750" cy="30163"/>
            </a:xfrm>
            <a:custGeom>
              <a:avLst/>
              <a:gdLst>
                <a:gd name="T0" fmla="*/ 11 w 20"/>
                <a:gd name="T1" fmla="*/ 19 h 19"/>
                <a:gd name="T2" fmla="*/ 11 w 20"/>
                <a:gd name="T3" fmla="*/ 19 h 19"/>
                <a:gd name="T4" fmla="*/ 3 w 20"/>
                <a:gd name="T5" fmla="*/ 17 h 19"/>
                <a:gd name="T6" fmla="*/ 3 w 20"/>
                <a:gd name="T7" fmla="*/ 17 h 19"/>
                <a:gd name="T8" fmla="*/ 1 w 20"/>
                <a:gd name="T9" fmla="*/ 14 h 19"/>
                <a:gd name="T10" fmla="*/ 1 w 20"/>
                <a:gd name="T11" fmla="*/ 14 h 19"/>
                <a:gd name="T12" fmla="*/ 0 w 20"/>
                <a:gd name="T13" fmla="*/ 13 h 19"/>
                <a:gd name="T14" fmla="*/ 0 w 20"/>
                <a:gd name="T15" fmla="*/ 11 h 19"/>
                <a:gd name="T16" fmla="*/ 0 w 20"/>
                <a:gd name="T17" fmla="*/ 11 h 19"/>
                <a:gd name="T18" fmla="*/ 1 w 20"/>
                <a:gd name="T19" fmla="*/ 6 h 19"/>
                <a:gd name="T20" fmla="*/ 4 w 20"/>
                <a:gd name="T21" fmla="*/ 2 h 19"/>
                <a:gd name="T22" fmla="*/ 4 w 20"/>
                <a:gd name="T23" fmla="*/ 2 h 19"/>
                <a:gd name="T24" fmla="*/ 8 w 20"/>
                <a:gd name="T25" fmla="*/ 2 h 19"/>
                <a:gd name="T26" fmla="*/ 8 w 20"/>
                <a:gd name="T27" fmla="*/ 2 h 19"/>
                <a:gd name="T28" fmla="*/ 12 w 20"/>
                <a:gd name="T29" fmla="*/ 0 h 19"/>
                <a:gd name="T30" fmla="*/ 17 w 20"/>
                <a:gd name="T31" fmla="*/ 2 h 19"/>
                <a:gd name="T32" fmla="*/ 17 w 20"/>
                <a:gd name="T33" fmla="*/ 2 h 19"/>
                <a:gd name="T34" fmla="*/ 19 w 20"/>
                <a:gd name="T35" fmla="*/ 5 h 19"/>
                <a:gd name="T36" fmla="*/ 20 w 20"/>
                <a:gd name="T37" fmla="*/ 9 h 19"/>
                <a:gd name="T38" fmla="*/ 20 w 20"/>
                <a:gd name="T39" fmla="*/ 9 h 19"/>
                <a:gd name="T40" fmla="*/ 19 w 20"/>
                <a:gd name="T41" fmla="*/ 13 h 19"/>
                <a:gd name="T42" fmla="*/ 19 w 20"/>
                <a:gd name="T43" fmla="*/ 13 h 19"/>
                <a:gd name="T44" fmla="*/ 16 w 20"/>
                <a:gd name="T45" fmla="*/ 17 h 19"/>
                <a:gd name="T46" fmla="*/ 11 w 20"/>
                <a:gd name="T47" fmla="*/ 19 h 19"/>
                <a:gd name="T48" fmla="*/ 11 w 20"/>
                <a:gd name="T49" fmla="*/ 19 h 19"/>
                <a:gd name="T50" fmla="*/ 16 w 20"/>
                <a:gd name="T51" fmla="*/ 5 h 19"/>
                <a:gd name="T52" fmla="*/ 16 w 20"/>
                <a:gd name="T53" fmla="*/ 5 h 19"/>
                <a:gd name="T54" fmla="*/ 17 w 20"/>
                <a:gd name="T55" fmla="*/ 9 h 19"/>
                <a:gd name="T56" fmla="*/ 17 w 20"/>
                <a:gd name="T57" fmla="*/ 9 h 19"/>
                <a:gd name="T58" fmla="*/ 17 w 20"/>
                <a:gd name="T59" fmla="*/ 6 h 19"/>
                <a:gd name="T60" fmla="*/ 16 w 20"/>
                <a:gd name="T61" fmla="*/ 5 h 19"/>
                <a:gd name="T62" fmla="*/ 16 w 20"/>
                <a:gd name="T63" fmla="*/ 5 h 19"/>
                <a:gd name="T64" fmla="*/ 3 w 20"/>
                <a:gd name="T65" fmla="*/ 9 h 19"/>
                <a:gd name="T66" fmla="*/ 3 w 20"/>
                <a:gd name="T67" fmla="*/ 9 h 19"/>
                <a:gd name="T68" fmla="*/ 3 w 20"/>
                <a:gd name="T69" fmla="*/ 13 h 19"/>
                <a:gd name="T70" fmla="*/ 4 w 20"/>
                <a:gd name="T71" fmla="*/ 13 h 19"/>
                <a:gd name="T72" fmla="*/ 4 w 20"/>
                <a:gd name="T73" fmla="*/ 13 h 19"/>
                <a:gd name="T74" fmla="*/ 3 w 20"/>
                <a:gd name="T75" fmla="*/ 9 h 19"/>
                <a:gd name="T76" fmla="*/ 3 w 20"/>
                <a:gd name="T7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19">
                  <a:moveTo>
                    <a:pt x="11" y="19"/>
                  </a:moveTo>
                  <a:lnTo>
                    <a:pt x="11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6" y="17"/>
                  </a:lnTo>
                  <a:lnTo>
                    <a:pt x="11" y="19"/>
                  </a:lnTo>
                  <a:lnTo>
                    <a:pt x="11" y="19"/>
                  </a:lnTo>
                  <a:close/>
                  <a:moveTo>
                    <a:pt x="16" y="5"/>
                  </a:moveTo>
                  <a:lnTo>
                    <a:pt x="16" y="5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6" y="5"/>
                  </a:lnTo>
                  <a:lnTo>
                    <a:pt x="16" y="5"/>
                  </a:lnTo>
                  <a:close/>
                  <a:moveTo>
                    <a:pt x="3" y="9"/>
                  </a:moveTo>
                  <a:lnTo>
                    <a:pt x="3" y="9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9"/>
                  </a:ln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5" name="Freeform 127">
              <a:extLst>
                <a:ext uri="{FF2B5EF4-FFF2-40B4-BE49-F238E27FC236}">
                  <a16:creationId xmlns:a16="http://schemas.microsoft.com/office/drawing/2014/main" xmlns="" id="{16523C80-6094-443A-A980-64B00A90EB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4266" y="1838624"/>
              <a:ext cx="28575" cy="33338"/>
            </a:xfrm>
            <a:custGeom>
              <a:avLst/>
              <a:gdLst>
                <a:gd name="T0" fmla="*/ 0 w 18"/>
                <a:gd name="T1" fmla="*/ 13 h 21"/>
                <a:gd name="T2" fmla="*/ 0 w 18"/>
                <a:gd name="T3" fmla="*/ 13 h 21"/>
                <a:gd name="T4" fmla="*/ 2 w 18"/>
                <a:gd name="T5" fmla="*/ 8 h 21"/>
                <a:gd name="T6" fmla="*/ 5 w 18"/>
                <a:gd name="T7" fmla="*/ 3 h 21"/>
                <a:gd name="T8" fmla="*/ 5 w 18"/>
                <a:gd name="T9" fmla="*/ 3 h 21"/>
                <a:gd name="T10" fmla="*/ 8 w 18"/>
                <a:gd name="T11" fmla="*/ 0 h 21"/>
                <a:gd name="T12" fmla="*/ 13 w 18"/>
                <a:gd name="T13" fmla="*/ 2 h 21"/>
                <a:gd name="T14" fmla="*/ 13 w 18"/>
                <a:gd name="T15" fmla="*/ 2 h 21"/>
                <a:gd name="T16" fmla="*/ 16 w 18"/>
                <a:gd name="T17" fmla="*/ 5 h 21"/>
                <a:gd name="T18" fmla="*/ 18 w 18"/>
                <a:gd name="T19" fmla="*/ 11 h 21"/>
                <a:gd name="T20" fmla="*/ 18 w 18"/>
                <a:gd name="T21" fmla="*/ 11 h 21"/>
                <a:gd name="T22" fmla="*/ 18 w 18"/>
                <a:gd name="T23" fmla="*/ 14 h 21"/>
                <a:gd name="T24" fmla="*/ 16 w 18"/>
                <a:gd name="T25" fmla="*/ 18 h 21"/>
                <a:gd name="T26" fmla="*/ 16 w 18"/>
                <a:gd name="T27" fmla="*/ 18 h 21"/>
                <a:gd name="T28" fmla="*/ 15 w 18"/>
                <a:gd name="T29" fmla="*/ 21 h 21"/>
                <a:gd name="T30" fmla="*/ 12 w 18"/>
                <a:gd name="T31" fmla="*/ 21 h 21"/>
                <a:gd name="T32" fmla="*/ 12 w 18"/>
                <a:gd name="T33" fmla="*/ 21 h 21"/>
                <a:gd name="T34" fmla="*/ 10 w 18"/>
                <a:gd name="T35" fmla="*/ 21 h 21"/>
                <a:gd name="T36" fmla="*/ 10 w 18"/>
                <a:gd name="T37" fmla="*/ 21 h 21"/>
                <a:gd name="T38" fmla="*/ 5 w 18"/>
                <a:gd name="T39" fmla="*/ 21 h 21"/>
                <a:gd name="T40" fmla="*/ 2 w 18"/>
                <a:gd name="T41" fmla="*/ 18 h 21"/>
                <a:gd name="T42" fmla="*/ 2 w 18"/>
                <a:gd name="T43" fmla="*/ 18 h 21"/>
                <a:gd name="T44" fmla="*/ 0 w 18"/>
                <a:gd name="T45" fmla="*/ 13 h 21"/>
                <a:gd name="T46" fmla="*/ 0 w 18"/>
                <a:gd name="T47" fmla="*/ 13 h 21"/>
                <a:gd name="T48" fmla="*/ 10 w 18"/>
                <a:gd name="T49" fmla="*/ 18 h 21"/>
                <a:gd name="T50" fmla="*/ 10 w 18"/>
                <a:gd name="T51" fmla="*/ 18 h 21"/>
                <a:gd name="T52" fmla="*/ 10 w 18"/>
                <a:gd name="T53" fmla="*/ 18 h 21"/>
                <a:gd name="T54" fmla="*/ 10 w 18"/>
                <a:gd name="T55" fmla="*/ 18 h 21"/>
                <a:gd name="T56" fmla="*/ 7 w 18"/>
                <a:gd name="T57" fmla="*/ 16 h 21"/>
                <a:gd name="T58" fmla="*/ 7 w 18"/>
                <a:gd name="T59" fmla="*/ 14 h 21"/>
                <a:gd name="T60" fmla="*/ 7 w 18"/>
                <a:gd name="T61" fmla="*/ 14 h 21"/>
                <a:gd name="T62" fmla="*/ 5 w 18"/>
                <a:gd name="T63" fmla="*/ 13 h 21"/>
                <a:gd name="T64" fmla="*/ 5 w 18"/>
                <a:gd name="T65" fmla="*/ 13 h 21"/>
                <a:gd name="T66" fmla="*/ 5 w 18"/>
                <a:gd name="T67" fmla="*/ 16 h 21"/>
                <a:gd name="T68" fmla="*/ 7 w 18"/>
                <a:gd name="T69" fmla="*/ 18 h 21"/>
                <a:gd name="T70" fmla="*/ 7 w 18"/>
                <a:gd name="T71" fmla="*/ 18 h 21"/>
                <a:gd name="T72" fmla="*/ 8 w 18"/>
                <a:gd name="T73" fmla="*/ 18 h 21"/>
                <a:gd name="T74" fmla="*/ 10 w 18"/>
                <a:gd name="T75" fmla="*/ 18 h 21"/>
                <a:gd name="T76" fmla="*/ 10 w 18"/>
                <a:gd name="T77" fmla="*/ 18 h 21"/>
                <a:gd name="T78" fmla="*/ 13 w 18"/>
                <a:gd name="T79" fmla="*/ 7 h 21"/>
                <a:gd name="T80" fmla="*/ 13 w 18"/>
                <a:gd name="T81" fmla="*/ 7 h 21"/>
                <a:gd name="T82" fmla="*/ 13 w 18"/>
                <a:gd name="T83" fmla="*/ 7 h 21"/>
                <a:gd name="T84" fmla="*/ 13 w 18"/>
                <a:gd name="T85" fmla="*/ 7 h 21"/>
                <a:gd name="T86" fmla="*/ 10 w 18"/>
                <a:gd name="T87" fmla="*/ 5 h 21"/>
                <a:gd name="T88" fmla="*/ 10 w 18"/>
                <a:gd name="T89" fmla="*/ 5 h 21"/>
                <a:gd name="T90" fmla="*/ 12 w 18"/>
                <a:gd name="T91" fmla="*/ 7 h 21"/>
                <a:gd name="T92" fmla="*/ 12 w 18"/>
                <a:gd name="T93" fmla="*/ 7 h 21"/>
                <a:gd name="T94" fmla="*/ 13 w 18"/>
                <a:gd name="T95" fmla="*/ 7 h 21"/>
                <a:gd name="T96" fmla="*/ 13 w 18"/>
                <a:gd name="T97" fmla="*/ 7 h 21"/>
                <a:gd name="T98" fmla="*/ 7 w 18"/>
                <a:gd name="T99" fmla="*/ 7 h 21"/>
                <a:gd name="T100" fmla="*/ 7 w 18"/>
                <a:gd name="T101" fmla="*/ 7 h 21"/>
                <a:gd name="T102" fmla="*/ 7 w 18"/>
                <a:gd name="T103" fmla="*/ 8 h 21"/>
                <a:gd name="T104" fmla="*/ 7 w 18"/>
                <a:gd name="T105" fmla="*/ 8 h 21"/>
                <a:gd name="T106" fmla="*/ 8 w 18"/>
                <a:gd name="T107" fmla="*/ 7 h 21"/>
                <a:gd name="T108" fmla="*/ 8 w 18"/>
                <a:gd name="T109" fmla="*/ 7 h 21"/>
                <a:gd name="T110" fmla="*/ 7 w 18"/>
                <a:gd name="T111" fmla="*/ 7 h 21"/>
                <a:gd name="T112" fmla="*/ 7 w 18"/>
                <a:gd name="T1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0" y="13"/>
                  </a:lnTo>
                  <a:lnTo>
                    <a:pt x="2" y="8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3" y="7"/>
                  </a:move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7" y="7"/>
                  </a:move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6" name="Freeform 128">
              <a:extLst>
                <a:ext uri="{FF2B5EF4-FFF2-40B4-BE49-F238E27FC236}">
                  <a16:creationId xmlns:a16="http://schemas.microsoft.com/office/drawing/2014/main" xmlns="" id="{C957DA1B-6A95-427B-B28D-217C81E5DC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2041" y="1789412"/>
              <a:ext cx="30163" cy="34925"/>
            </a:xfrm>
            <a:custGeom>
              <a:avLst/>
              <a:gdLst>
                <a:gd name="T0" fmla="*/ 7 w 19"/>
                <a:gd name="T1" fmla="*/ 22 h 22"/>
                <a:gd name="T2" fmla="*/ 3 w 19"/>
                <a:gd name="T3" fmla="*/ 22 h 22"/>
                <a:gd name="T4" fmla="*/ 0 w 19"/>
                <a:gd name="T5" fmla="*/ 15 h 22"/>
                <a:gd name="T6" fmla="*/ 2 w 19"/>
                <a:gd name="T7" fmla="*/ 12 h 22"/>
                <a:gd name="T8" fmla="*/ 2 w 19"/>
                <a:gd name="T9" fmla="*/ 11 h 22"/>
                <a:gd name="T10" fmla="*/ 3 w 19"/>
                <a:gd name="T11" fmla="*/ 6 h 22"/>
                <a:gd name="T12" fmla="*/ 7 w 19"/>
                <a:gd name="T13" fmla="*/ 3 h 22"/>
                <a:gd name="T14" fmla="*/ 10 w 19"/>
                <a:gd name="T15" fmla="*/ 1 h 22"/>
                <a:gd name="T16" fmla="*/ 13 w 19"/>
                <a:gd name="T17" fmla="*/ 0 h 22"/>
                <a:gd name="T18" fmla="*/ 14 w 19"/>
                <a:gd name="T19" fmla="*/ 0 h 22"/>
                <a:gd name="T20" fmla="*/ 19 w 19"/>
                <a:gd name="T21" fmla="*/ 1 h 22"/>
                <a:gd name="T22" fmla="*/ 19 w 19"/>
                <a:gd name="T23" fmla="*/ 6 h 22"/>
                <a:gd name="T24" fmla="*/ 19 w 19"/>
                <a:gd name="T25" fmla="*/ 9 h 22"/>
                <a:gd name="T26" fmla="*/ 16 w 19"/>
                <a:gd name="T27" fmla="*/ 15 h 22"/>
                <a:gd name="T28" fmla="*/ 13 w 19"/>
                <a:gd name="T29" fmla="*/ 20 h 22"/>
                <a:gd name="T30" fmla="*/ 7 w 19"/>
                <a:gd name="T31" fmla="*/ 22 h 22"/>
                <a:gd name="T32" fmla="*/ 5 w 19"/>
                <a:gd name="T33" fmla="*/ 15 h 22"/>
                <a:gd name="T34" fmla="*/ 3 w 19"/>
                <a:gd name="T35" fmla="*/ 19 h 22"/>
                <a:gd name="T36" fmla="*/ 7 w 19"/>
                <a:gd name="T37" fmla="*/ 19 h 22"/>
                <a:gd name="T38" fmla="*/ 7 w 19"/>
                <a:gd name="T39" fmla="*/ 19 h 22"/>
                <a:gd name="T40" fmla="*/ 11 w 19"/>
                <a:gd name="T41" fmla="*/ 17 h 22"/>
                <a:gd name="T42" fmla="*/ 10 w 19"/>
                <a:gd name="T43" fmla="*/ 17 h 22"/>
                <a:gd name="T44" fmla="*/ 7 w 19"/>
                <a:gd name="T45" fmla="*/ 15 h 22"/>
                <a:gd name="T46" fmla="*/ 7 w 19"/>
                <a:gd name="T47" fmla="*/ 15 h 22"/>
                <a:gd name="T48" fmla="*/ 5 w 19"/>
                <a:gd name="T49" fmla="*/ 15 h 22"/>
                <a:gd name="T50" fmla="*/ 11 w 19"/>
                <a:gd name="T51" fmla="*/ 8 h 22"/>
                <a:gd name="T52" fmla="*/ 11 w 19"/>
                <a:gd name="T53" fmla="*/ 11 h 22"/>
                <a:gd name="T54" fmla="*/ 11 w 19"/>
                <a:gd name="T55" fmla="*/ 12 h 22"/>
                <a:gd name="T56" fmla="*/ 14 w 19"/>
                <a:gd name="T57" fmla="*/ 11 h 22"/>
                <a:gd name="T58" fmla="*/ 13 w 19"/>
                <a:gd name="T59" fmla="*/ 9 h 22"/>
                <a:gd name="T60" fmla="*/ 11 w 19"/>
                <a:gd name="T61" fmla="*/ 8 h 22"/>
                <a:gd name="T62" fmla="*/ 16 w 19"/>
                <a:gd name="T63" fmla="*/ 6 h 22"/>
                <a:gd name="T64" fmla="*/ 14 w 19"/>
                <a:gd name="T65" fmla="*/ 3 h 22"/>
                <a:gd name="T66" fmla="*/ 13 w 19"/>
                <a:gd name="T67" fmla="*/ 4 h 22"/>
                <a:gd name="T68" fmla="*/ 16 w 19"/>
                <a:gd name="T6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22">
                  <a:moveTo>
                    <a:pt x="7" y="22"/>
                  </a:moveTo>
                  <a:lnTo>
                    <a:pt x="7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6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7" y="22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9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7" name="Freeform 129">
              <a:extLst>
                <a:ext uri="{FF2B5EF4-FFF2-40B4-BE49-F238E27FC236}">
                  <a16:creationId xmlns:a16="http://schemas.microsoft.com/office/drawing/2014/main" xmlns="" id="{67BE3E51-A108-405E-8586-8E594F703B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2841" y="1587799"/>
              <a:ext cx="26988" cy="33338"/>
            </a:xfrm>
            <a:custGeom>
              <a:avLst/>
              <a:gdLst>
                <a:gd name="T0" fmla="*/ 17 w 17"/>
                <a:gd name="T1" fmla="*/ 10 h 21"/>
                <a:gd name="T2" fmla="*/ 17 w 17"/>
                <a:gd name="T3" fmla="*/ 10 h 21"/>
                <a:gd name="T4" fmla="*/ 17 w 17"/>
                <a:gd name="T5" fmla="*/ 16 h 21"/>
                <a:gd name="T6" fmla="*/ 17 w 17"/>
                <a:gd name="T7" fmla="*/ 16 h 21"/>
                <a:gd name="T8" fmla="*/ 14 w 17"/>
                <a:gd name="T9" fmla="*/ 19 h 21"/>
                <a:gd name="T10" fmla="*/ 9 w 17"/>
                <a:gd name="T11" fmla="*/ 21 h 21"/>
                <a:gd name="T12" fmla="*/ 9 w 17"/>
                <a:gd name="T13" fmla="*/ 21 h 21"/>
                <a:gd name="T14" fmla="*/ 3 w 17"/>
                <a:gd name="T15" fmla="*/ 19 h 21"/>
                <a:gd name="T16" fmla="*/ 3 w 17"/>
                <a:gd name="T17" fmla="*/ 19 h 21"/>
                <a:gd name="T18" fmla="*/ 1 w 17"/>
                <a:gd name="T19" fmla="*/ 16 h 21"/>
                <a:gd name="T20" fmla="*/ 0 w 17"/>
                <a:gd name="T21" fmla="*/ 13 h 21"/>
                <a:gd name="T22" fmla="*/ 0 w 17"/>
                <a:gd name="T23" fmla="*/ 13 h 21"/>
                <a:gd name="T24" fmla="*/ 1 w 17"/>
                <a:gd name="T25" fmla="*/ 7 h 21"/>
                <a:gd name="T26" fmla="*/ 1 w 17"/>
                <a:gd name="T27" fmla="*/ 7 h 21"/>
                <a:gd name="T28" fmla="*/ 3 w 17"/>
                <a:gd name="T29" fmla="*/ 4 h 21"/>
                <a:gd name="T30" fmla="*/ 6 w 17"/>
                <a:gd name="T31" fmla="*/ 2 h 21"/>
                <a:gd name="T32" fmla="*/ 6 w 17"/>
                <a:gd name="T33" fmla="*/ 2 h 21"/>
                <a:gd name="T34" fmla="*/ 8 w 17"/>
                <a:gd name="T35" fmla="*/ 0 h 21"/>
                <a:gd name="T36" fmla="*/ 8 w 17"/>
                <a:gd name="T37" fmla="*/ 0 h 21"/>
                <a:gd name="T38" fmla="*/ 9 w 17"/>
                <a:gd name="T39" fmla="*/ 0 h 21"/>
                <a:gd name="T40" fmla="*/ 12 w 17"/>
                <a:gd name="T41" fmla="*/ 0 h 21"/>
                <a:gd name="T42" fmla="*/ 12 w 17"/>
                <a:gd name="T43" fmla="*/ 0 h 21"/>
                <a:gd name="T44" fmla="*/ 14 w 17"/>
                <a:gd name="T45" fmla="*/ 2 h 21"/>
                <a:gd name="T46" fmla="*/ 17 w 17"/>
                <a:gd name="T47" fmla="*/ 5 h 21"/>
                <a:gd name="T48" fmla="*/ 17 w 17"/>
                <a:gd name="T49" fmla="*/ 10 h 21"/>
                <a:gd name="T50" fmla="*/ 17 w 17"/>
                <a:gd name="T51" fmla="*/ 10 h 21"/>
                <a:gd name="T52" fmla="*/ 11 w 17"/>
                <a:gd name="T53" fmla="*/ 8 h 21"/>
                <a:gd name="T54" fmla="*/ 11 w 17"/>
                <a:gd name="T55" fmla="*/ 8 h 21"/>
                <a:gd name="T56" fmla="*/ 11 w 17"/>
                <a:gd name="T57" fmla="*/ 8 h 21"/>
                <a:gd name="T58" fmla="*/ 11 w 17"/>
                <a:gd name="T59" fmla="*/ 8 h 21"/>
                <a:gd name="T60" fmla="*/ 14 w 17"/>
                <a:gd name="T61" fmla="*/ 7 h 21"/>
                <a:gd name="T62" fmla="*/ 14 w 17"/>
                <a:gd name="T63" fmla="*/ 7 h 21"/>
                <a:gd name="T64" fmla="*/ 14 w 17"/>
                <a:gd name="T65" fmla="*/ 5 h 21"/>
                <a:gd name="T66" fmla="*/ 14 w 17"/>
                <a:gd name="T67" fmla="*/ 5 h 21"/>
                <a:gd name="T68" fmla="*/ 12 w 17"/>
                <a:gd name="T69" fmla="*/ 5 h 21"/>
                <a:gd name="T70" fmla="*/ 12 w 17"/>
                <a:gd name="T71" fmla="*/ 5 h 21"/>
                <a:gd name="T72" fmla="*/ 12 w 17"/>
                <a:gd name="T73" fmla="*/ 5 h 21"/>
                <a:gd name="T74" fmla="*/ 11 w 17"/>
                <a:gd name="T75" fmla="*/ 8 h 21"/>
                <a:gd name="T76" fmla="*/ 11 w 17"/>
                <a:gd name="T77" fmla="*/ 8 h 21"/>
                <a:gd name="T78" fmla="*/ 5 w 17"/>
                <a:gd name="T79" fmla="*/ 12 h 21"/>
                <a:gd name="T80" fmla="*/ 5 w 17"/>
                <a:gd name="T81" fmla="*/ 12 h 21"/>
                <a:gd name="T82" fmla="*/ 3 w 17"/>
                <a:gd name="T83" fmla="*/ 15 h 21"/>
                <a:gd name="T84" fmla="*/ 6 w 17"/>
                <a:gd name="T85" fmla="*/ 16 h 21"/>
                <a:gd name="T86" fmla="*/ 6 w 17"/>
                <a:gd name="T87" fmla="*/ 16 h 21"/>
                <a:gd name="T88" fmla="*/ 5 w 17"/>
                <a:gd name="T89" fmla="*/ 12 h 21"/>
                <a:gd name="T90" fmla="*/ 5 w 17"/>
                <a:gd name="T91" fmla="*/ 12 h 21"/>
                <a:gd name="T92" fmla="*/ 6 w 17"/>
                <a:gd name="T93" fmla="*/ 10 h 21"/>
                <a:gd name="T94" fmla="*/ 6 w 17"/>
                <a:gd name="T95" fmla="*/ 10 h 21"/>
                <a:gd name="T96" fmla="*/ 8 w 17"/>
                <a:gd name="T97" fmla="*/ 7 h 21"/>
                <a:gd name="T98" fmla="*/ 8 w 17"/>
                <a:gd name="T99" fmla="*/ 7 h 21"/>
                <a:gd name="T100" fmla="*/ 8 w 17"/>
                <a:gd name="T101" fmla="*/ 7 h 21"/>
                <a:gd name="T102" fmla="*/ 8 w 17"/>
                <a:gd name="T103" fmla="*/ 7 h 21"/>
                <a:gd name="T104" fmla="*/ 6 w 17"/>
                <a:gd name="T105" fmla="*/ 8 h 21"/>
                <a:gd name="T106" fmla="*/ 6 w 17"/>
                <a:gd name="T107" fmla="*/ 10 h 21"/>
                <a:gd name="T108" fmla="*/ 6 w 17"/>
                <a:gd name="T10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" h="21">
                  <a:moveTo>
                    <a:pt x="17" y="10"/>
                  </a:moveTo>
                  <a:lnTo>
                    <a:pt x="17" y="10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2"/>
                  </a:lnTo>
                  <a:lnTo>
                    <a:pt x="5" y="12"/>
                  </a:lnTo>
                  <a:close/>
                  <a:moveTo>
                    <a:pt x="6" y="10"/>
                  </a:moveTo>
                  <a:lnTo>
                    <a:pt x="6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8" name="Freeform 130">
              <a:extLst>
                <a:ext uri="{FF2B5EF4-FFF2-40B4-BE49-F238E27FC236}">
                  <a16:creationId xmlns:a16="http://schemas.microsoft.com/office/drawing/2014/main" xmlns="" id="{6AB9B0FC-A0D6-4549-BBF9-DC2F1715FD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0141" y="1663999"/>
              <a:ext cx="26988" cy="31750"/>
            </a:xfrm>
            <a:custGeom>
              <a:avLst/>
              <a:gdLst>
                <a:gd name="T0" fmla="*/ 11 w 17"/>
                <a:gd name="T1" fmla="*/ 0 h 20"/>
                <a:gd name="T2" fmla="*/ 11 w 17"/>
                <a:gd name="T3" fmla="*/ 0 h 20"/>
                <a:gd name="T4" fmla="*/ 13 w 17"/>
                <a:gd name="T5" fmla="*/ 0 h 20"/>
                <a:gd name="T6" fmla="*/ 16 w 17"/>
                <a:gd name="T7" fmla="*/ 1 h 20"/>
                <a:gd name="T8" fmla="*/ 16 w 17"/>
                <a:gd name="T9" fmla="*/ 1 h 20"/>
                <a:gd name="T10" fmla="*/ 16 w 17"/>
                <a:gd name="T11" fmla="*/ 1 h 20"/>
                <a:gd name="T12" fmla="*/ 16 w 17"/>
                <a:gd name="T13" fmla="*/ 1 h 20"/>
                <a:gd name="T14" fmla="*/ 17 w 17"/>
                <a:gd name="T15" fmla="*/ 1 h 20"/>
                <a:gd name="T16" fmla="*/ 17 w 17"/>
                <a:gd name="T17" fmla="*/ 1 h 20"/>
                <a:gd name="T18" fmla="*/ 17 w 17"/>
                <a:gd name="T19" fmla="*/ 5 h 20"/>
                <a:gd name="T20" fmla="*/ 17 w 17"/>
                <a:gd name="T21" fmla="*/ 5 h 20"/>
                <a:gd name="T22" fmla="*/ 17 w 17"/>
                <a:gd name="T23" fmla="*/ 5 h 20"/>
                <a:gd name="T24" fmla="*/ 17 w 17"/>
                <a:gd name="T25" fmla="*/ 5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6 w 17"/>
                <a:gd name="T33" fmla="*/ 12 h 20"/>
                <a:gd name="T34" fmla="*/ 16 w 17"/>
                <a:gd name="T35" fmla="*/ 12 h 20"/>
                <a:gd name="T36" fmla="*/ 16 w 17"/>
                <a:gd name="T37" fmla="*/ 14 h 20"/>
                <a:gd name="T38" fmla="*/ 16 w 17"/>
                <a:gd name="T39" fmla="*/ 14 h 20"/>
                <a:gd name="T40" fmla="*/ 13 w 17"/>
                <a:gd name="T41" fmla="*/ 16 h 20"/>
                <a:gd name="T42" fmla="*/ 13 w 17"/>
                <a:gd name="T43" fmla="*/ 16 h 20"/>
                <a:gd name="T44" fmla="*/ 11 w 17"/>
                <a:gd name="T45" fmla="*/ 19 h 20"/>
                <a:gd name="T46" fmla="*/ 11 w 17"/>
                <a:gd name="T47" fmla="*/ 19 h 20"/>
                <a:gd name="T48" fmla="*/ 8 w 17"/>
                <a:gd name="T49" fmla="*/ 20 h 20"/>
                <a:gd name="T50" fmla="*/ 6 w 17"/>
                <a:gd name="T51" fmla="*/ 19 h 20"/>
                <a:gd name="T52" fmla="*/ 6 w 17"/>
                <a:gd name="T53" fmla="*/ 19 h 20"/>
                <a:gd name="T54" fmla="*/ 2 w 17"/>
                <a:gd name="T55" fmla="*/ 16 h 20"/>
                <a:gd name="T56" fmla="*/ 2 w 17"/>
                <a:gd name="T57" fmla="*/ 16 h 20"/>
                <a:gd name="T58" fmla="*/ 2 w 17"/>
                <a:gd name="T59" fmla="*/ 12 h 20"/>
                <a:gd name="T60" fmla="*/ 2 w 17"/>
                <a:gd name="T61" fmla="*/ 12 h 20"/>
                <a:gd name="T62" fmla="*/ 0 w 17"/>
                <a:gd name="T63" fmla="*/ 9 h 20"/>
                <a:gd name="T64" fmla="*/ 0 w 17"/>
                <a:gd name="T65" fmla="*/ 9 h 20"/>
                <a:gd name="T66" fmla="*/ 3 w 17"/>
                <a:gd name="T67" fmla="*/ 5 h 20"/>
                <a:gd name="T68" fmla="*/ 6 w 17"/>
                <a:gd name="T69" fmla="*/ 1 h 20"/>
                <a:gd name="T70" fmla="*/ 6 w 17"/>
                <a:gd name="T71" fmla="*/ 1 h 20"/>
                <a:gd name="T72" fmla="*/ 11 w 17"/>
                <a:gd name="T73" fmla="*/ 0 h 20"/>
                <a:gd name="T74" fmla="*/ 11 w 17"/>
                <a:gd name="T75" fmla="*/ 0 h 20"/>
                <a:gd name="T76" fmla="*/ 8 w 17"/>
                <a:gd name="T77" fmla="*/ 3 h 20"/>
                <a:gd name="T78" fmla="*/ 8 w 17"/>
                <a:gd name="T79" fmla="*/ 3 h 20"/>
                <a:gd name="T80" fmla="*/ 13 w 17"/>
                <a:gd name="T81" fmla="*/ 5 h 20"/>
                <a:gd name="T82" fmla="*/ 13 w 17"/>
                <a:gd name="T83" fmla="*/ 5 h 20"/>
                <a:gd name="T84" fmla="*/ 11 w 17"/>
                <a:gd name="T85" fmla="*/ 3 h 20"/>
                <a:gd name="T86" fmla="*/ 8 w 17"/>
                <a:gd name="T87" fmla="*/ 3 h 20"/>
                <a:gd name="T88" fmla="*/ 8 w 17"/>
                <a:gd name="T8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20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5"/>
                  </a:lnTo>
                  <a:lnTo>
                    <a:pt x="6" y="1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49" name="Freeform 131">
              <a:extLst>
                <a:ext uri="{FF2B5EF4-FFF2-40B4-BE49-F238E27FC236}">
                  <a16:creationId xmlns:a16="http://schemas.microsoft.com/office/drawing/2014/main" xmlns="" id="{7F0DF93C-996A-4DEC-9EA2-B0F042C7D7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6966" y="1721149"/>
              <a:ext cx="25400" cy="33338"/>
            </a:xfrm>
            <a:custGeom>
              <a:avLst/>
              <a:gdLst>
                <a:gd name="T0" fmla="*/ 16 w 16"/>
                <a:gd name="T1" fmla="*/ 10 h 21"/>
                <a:gd name="T2" fmla="*/ 16 w 16"/>
                <a:gd name="T3" fmla="*/ 10 h 21"/>
                <a:gd name="T4" fmla="*/ 13 w 16"/>
                <a:gd name="T5" fmla="*/ 17 h 21"/>
                <a:gd name="T6" fmla="*/ 13 w 16"/>
                <a:gd name="T7" fmla="*/ 17 h 21"/>
                <a:gd name="T8" fmla="*/ 10 w 16"/>
                <a:gd name="T9" fmla="*/ 21 h 21"/>
                <a:gd name="T10" fmla="*/ 5 w 16"/>
                <a:gd name="T11" fmla="*/ 19 h 21"/>
                <a:gd name="T12" fmla="*/ 5 w 16"/>
                <a:gd name="T13" fmla="*/ 19 h 21"/>
                <a:gd name="T14" fmla="*/ 4 w 16"/>
                <a:gd name="T15" fmla="*/ 17 h 21"/>
                <a:gd name="T16" fmla="*/ 0 w 16"/>
                <a:gd name="T17" fmla="*/ 14 h 21"/>
                <a:gd name="T18" fmla="*/ 0 w 16"/>
                <a:gd name="T19" fmla="*/ 11 h 21"/>
                <a:gd name="T20" fmla="*/ 0 w 16"/>
                <a:gd name="T21" fmla="*/ 8 h 21"/>
                <a:gd name="T22" fmla="*/ 0 w 16"/>
                <a:gd name="T23" fmla="*/ 8 h 21"/>
                <a:gd name="T24" fmla="*/ 2 w 16"/>
                <a:gd name="T25" fmla="*/ 6 h 21"/>
                <a:gd name="T26" fmla="*/ 2 w 16"/>
                <a:gd name="T27" fmla="*/ 6 h 21"/>
                <a:gd name="T28" fmla="*/ 4 w 16"/>
                <a:gd name="T29" fmla="*/ 3 h 21"/>
                <a:gd name="T30" fmla="*/ 4 w 16"/>
                <a:gd name="T31" fmla="*/ 3 h 21"/>
                <a:gd name="T32" fmla="*/ 7 w 16"/>
                <a:gd name="T33" fmla="*/ 0 h 21"/>
                <a:gd name="T34" fmla="*/ 10 w 16"/>
                <a:gd name="T35" fmla="*/ 2 h 21"/>
                <a:gd name="T36" fmla="*/ 10 w 16"/>
                <a:gd name="T37" fmla="*/ 2 h 21"/>
                <a:gd name="T38" fmla="*/ 15 w 16"/>
                <a:gd name="T39" fmla="*/ 5 h 21"/>
                <a:gd name="T40" fmla="*/ 16 w 16"/>
                <a:gd name="T41" fmla="*/ 10 h 21"/>
                <a:gd name="T42" fmla="*/ 16 w 16"/>
                <a:gd name="T43" fmla="*/ 10 h 21"/>
                <a:gd name="T44" fmla="*/ 7 w 16"/>
                <a:gd name="T45" fmla="*/ 16 h 21"/>
                <a:gd name="T46" fmla="*/ 7 w 16"/>
                <a:gd name="T47" fmla="*/ 16 h 21"/>
                <a:gd name="T48" fmla="*/ 10 w 16"/>
                <a:gd name="T49" fmla="*/ 17 h 21"/>
                <a:gd name="T50" fmla="*/ 10 w 16"/>
                <a:gd name="T51" fmla="*/ 16 h 21"/>
                <a:gd name="T52" fmla="*/ 10 w 16"/>
                <a:gd name="T53" fmla="*/ 16 h 21"/>
                <a:gd name="T54" fmla="*/ 11 w 16"/>
                <a:gd name="T55" fmla="*/ 13 h 21"/>
                <a:gd name="T56" fmla="*/ 11 w 16"/>
                <a:gd name="T57" fmla="*/ 13 h 21"/>
                <a:gd name="T58" fmla="*/ 10 w 16"/>
                <a:gd name="T59" fmla="*/ 14 h 21"/>
                <a:gd name="T60" fmla="*/ 7 w 16"/>
                <a:gd name="T61" fmla="*/ 16 h 21"/>
                <a:gd name="T62" fmla="*/ 7 w 16"/>
                <a:gd name="T63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21">
                  <a:moveTo>
                    <a:pt x="16" y="10"/>
                  </a:moveTo>
                  <a:lnTo>
                    <a:pt x="16" y="10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0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5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0" name="Freeform 132">
              <a:extLst>
                <a:ext uri="{FF2B5EF4-FFF2-40B4-BE49-F238E27FC236}">
                  <a16:creationId xmlns:a16="http://schemas.microsoft.com/office/drawing/2014/main" xmlns="" id="{024B21A0-EBA9-4CBF-84B4-9D982131D2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0466" y="1837037"/>
              <a:ext cx="19050" cy="31750"/>
            </a:xfrm>
            <a:custGeom>
              <a:avLst/>
              <a:gdLst>
                <a:gd name="T0" fmla="*/ 11 w 12"/>
                <a:gd name="T1" fmla="*/ 4 h 20"/>
                <a:gd name="T2" fmla="*/ 11 w 12"/>
                <a:gd name="T3" fmla="*/ 4 h 20"/>
                <a:gd name="T4" fmla="*/ 11 w 12"/>
                <a:gd name="T5" fmla="*/ 6 h 20"/>
                <a:gd name="T6" fmla="*/ 11 w 12"/>
                <a:gd name="T7" fmla="*/ 6 h 20"/>
                <a:gd name="T8" fmla="*/ 12 w 12"/>
                <a:gd name="T9" fmla="*/ 9 h 20"/>
                <a:gd name="T10" fmla="*/ 12 w 12"/>
                <a:gd name="T11" fmla="*/ 11 h 20"/>
                <a:gd name="T12" fmla="*/ 12 w 12"/>
                <a:gd name="T13" fmla="*/ 11 h 20"/>
                <a:gd name="T14" fmla="*/ 11 w 12"/>
                <a:gd name="T15" fmla="*/ 17 h 20"/>
                <a:gd name="T16" fmla="*/ 11 w 12"/>
                <a:gd name="T17" fmla="*/ 17 h 20"/>
                <a:gd name="T18" fmla="*/ 9 w 12"/>
                <a:gd name="T19" fmla="*/ 20 h 20"/>
                <a:gd name="T20" fmla="*/ 6 w 12"/>
                <a:gd name="T21" fmla="*/ 20 h 20"/>
                <a:gd name="T22" fmla="*/ 6 w 12"/>
                <a:gd name="T23" fmla="*/ 20 h 20"/>
                <a:gd name="T24" fmla="*/ 3 w 12"/>
                <a:gd name="T25" fmla="*/ 20 h 20"/>
                <a:gd name="T26" fmla="*/ 1 w 12"/>
                <a:gd name="T27" fmla="*/ 17 h 20"/>
                <a:gd name="T28" fmla="*/ 1 w 12"/>
                <a:gd name="T29" fmla="*/ 17 h 20"/>
                <a:gd name="T30" fmla="*/ 0 w 12"/>
                <a:gd name="T31" fmla="*/ 15 h 20"/>
                <a:gd name="T32" fmla="*/ 0 w 12"/>
                <a:gd name="T33" fmla="*/ 12 h 20"/>
                <a:gd name="T34" fmla="*/ 0 w 12"/>
                <a:gd name="T35" fmla="*/ 12 h 20"/>
                <a:gd name="T36" fmla="*/ 0 w 12"/>
                <a:gd name="T37" fmla="*/ 9 h 20"/>
                <a:gd name="T38" fmla="*/ 0 w 12"/>
                <a:gd name="T39" fmla="*/ 9 h 20"/>
                <a:gd name="T40" fmla="*/ 1 w 12"/>
                <a:gd name="T41" fmla="*/ 4 h 20"/>
                <a:gd name="T42" fmla="*/ 5 w 12"/>
                <a:gd name="T43" fmla="*/ 1 h 20"/>
                <a:gd name="T44" fmla="*/ 5 w 12"/>
                <a:gd name="T45" fmla="*/ 1 h 20"/>
                <a:gd name="T46" fmla="*/ 8 w 12"/>
                <a:gd name="T47" fmla="*/ 0 h 20"/>
                <a:gd name="T48" fmla="*/ 8 w 12"/>
                <a:gd name="T49" fmla="*/ 0 h 20"/>
                <a:gd name="T50" fmla="*/ 9 w 12"/>
                <a:gd name="T51" fmla="*/ 0 h 20"/>
                <a:gd name="T52" fmla="*/ 9 w 12"/>
                <a:gd name="T53" fmla="*/ 0 h 20"/>
                <a:gd name="T54" fmla="*/ 11 w 12"/>
                <a:gd name="T55" fmla="*/ 0 h 20"/>
                <a:gd name="T56" fmla="*/ 11 w 12"/>
                <a:gd name="T57" fmla="*/ 0 h 20"/>
                <a:gd name="T58" fmla="*/ 11 w 12"/>
                <a:gd name="T59" fmla="*/ 0 h 20"/>
                <a:gd name="T60" fmla="*/ 11 w 12"/>
                <a:gd name="T61" fmla="*/ 4 h 20"/>
                <a:gd name="T62" fmla="*/ 11 w 12"/>
                <a:gd name="T63" fmla="*/ 4 h 20"/>
                <a:gd name="T64" fmla="*/ 11 w 12"/>
                <a:gd name="T65" fmla="*/ 4 h 20"/>
                <a:gd name="T66" fmla="*/ 11 w 12"/>
                <a:gd name="T67" fmla="*/ 4 h 20"/>
                <a:gd name="T68" fmla="*/ 6 w 12"/>
                <a:gd name="T69" fmla="*/ 14 h 20"/>
                <a:gd name="T70" fmla="*/ 6 w 12"/>
                <a:gd name="T71" fmla="*/ 14 h 20"/>
                <a:gd name="T72" fmla="*/ 8 w 12"/>
                <a:gd name="T73" fmla="*/ 14 h 20"/>
                <a:gd name="T74" fmla="*/ 9 w 12"/>
                <a:gd name="T75" fmla="*/ 12 h 20"/>
                <a:gd name="T76" fmla="*/ 9 w 12"/>
                <a:gd name="T77" fmla="*/ 12 h 20"/>
                <a:gd name="T78" fmla="*/ 8 w 12"/>
                <a:gd name="T79" fmla="*/ 11 h 20"/>
                <a:gd name="T80" fmla="*/ 6 w 12"/>
                <a:gd name="T81" fmla="*/ 9 h 20"/>
                <a:gd name="T82" fmla="*/ 6 w 12"/>
                <a:gd name="T83" fmla="*/ 9 h 20"/>
                <a:gd name="T84" fmla="*/ 6 w 12"/>
                <a:gd name="T85" fmla="*/ 11 h 20"/>
                <a:gd name="T86" fmla="*/ 6 w 12"/>
                <a:gd name="T87" fmla="*/ 11 h 20"/>
                <a:gd name="T88" fmla="*/ 6 w 12"/>
                <a:gd name="T89" fmla="*/ 12 h 20"/>
                <a:gd name="T90" fmla="*/ 6 w 12"/>
                <a:gd name="T91" fmla="*/ 14 h 20"/>
                <a:gd name="T92" fmla="*/ 6 w 12"/>
                <a:gd name="T9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" h="20">
                  <a:moveTo>
                    <a:pt x="11" y="4"/>
                  </a:moveTo>
                  <a:lnTo>
                    <a:pt x="11" y="4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1" name="Freeform 133">
              <a:extLst>
                <a:ext uri="{FF2B5EF4-FFF2-40B4-BE49-F238E27FC236}">
                  <a16:creationId xmlns:a16="http://schemas.microsoft.com/office/drawing/2014/main" xmlns="" id="{B4822B04-45F5-4A77-81C4-8CE689899F9B}"/>
                </a:ext>
              </a:extLst>
            </p:cNvPr>
            <p:cNvSpPr/>
            <p:nvPr/>
          </p:nvSpPr>
          <p:spPr bwMode="auto">
            <a:xfrm>
              <a:off x="8003154" y="1621137"/>
              <a:ext cx="22225" cy="26988"/>
            </a:xfrm>
            <a:custGeom>
              <a:avLst/>
              <a:gdLst>
                <a:gd name="T0" fmla="*/ 7 w 14"/>
                <a:gd name="T1" fmla="*/ 17 h 17"/>
                <a:gd name="T2" fmla="*/ 7 w 14"/>
                <a:gd name="T3" fmla="*/ 17 h 17"/>
                <a:gd name="T4" fmla="*/ 4 w 14"/>
                <a:gd name="T5" fmla="*/ 17 h 17"/>
                <a:gd name="T6" fmla="*/ 3 w 14"/>
                <a:gd name="T7" fmla="*/ 16 h 17"/>
                <a:gd name="T8" fmla="*/ 3 w 14"/>
                <a:gd name="T9" fmla="*/ 16 h 17"/>
                <a:gd name="T10" fmla="*/ 1 w 14"/>
                <a:gd name="T11" fmla="*/ 14 h 17"/>
                <a:gd name="T12" fmla="*/ 0 w 14"/>
                <a:gd name="T13" fmla="*/ 11 h 17"/>
                <a:gd name="T14" fmla="*/ 0 w 14"/>
                <a:gd name="T15" fmla="*/ 11 h 17"/>
                <a:gd name="T16" fmla="*/ 0 w 14"/>
                <a:gd name="T17" fmla="*/ 11 h 17"/>
                <a:gd name="T18" fmla="*/ 0 w 14"/>
                <a:gd name="T19" fmla="*/ 11 h 17"/>
                <a:gd name="T20" fmla="*/ 0 w 14"/>
                <a:gd name="T21" fmla="*/ 8 h 17"/>
                <a:gd name="T22" fmla="*/ 1 w 14"/>
                <a:gd name="T23" fmla="*/ 5 h 17"/>
                <a:gd name="T24" fmla="*/ 1 w 14"/>
                <a:gd name="T25" fmla="*/ 5 h 17"/>
                <a:gd name="T26" fmla="*/ 3 w 14"/>
                <a:gd name="T27" fmla="*/ 3 h 17"/>
                <a:gd name="T28" fmla="*/ 3 w 14"/>
                <a:gd name="T29" fmla="*/ 3 h 17"/>
                <a:gd name="T30" fmla="*/ 4 w 14"/>
                <a:gd name="T31" fmla="*/ 2 h 17"/>
                <a:gd name="T32" fmla="*/ 7 w 14"/>
                <a:gd name="T33" fmla="*/ 0 h 17"/>
                <a:gd name="T34" fmla="*/ 7 w 14"/>
                <a:gd name="T35" fmla="*/ 0 h 17"/>
                <a:gd name="T36" fmla="*/ 9 w 14"/>
                <a:gd name="T37" fmla="*/ 2 h 17"/>
                <a:gd name="T38" fmla="*/ 9 w 14"/>
                <a:gd name="T39" fmla="*/ 2 h 17"/>
                <a:gd name="T40" fmla="*/ 12 w 14"/>
                <a:gd name="T41" fmla="*/ 2 h 17"/>
                <a:gd name="T42" fmla="*/ 12 w 14"/>
                <a:gd name="T43" fmla="*/ 2 h 17"/>
                <a:gd name="T44" fmla="*/ 14 w 14"/>
                <a:gd name="T45" fmla="*/ 3 h 17"/>
                <a:gd name="T46" fmla="*/ 14 w 14"/>
                <a:gd name="T47" fmla="*/ 5 h 17"/>
                <a:gd name="T48" fmla="*/ 14 w 14"/>
                <a:gd name="T49" fmla="*/ 5 h 17"/>
                <a:gd name="T50" fmla="*/ 14 w 14"/>
                <a:gd name="T51" fmla="*/ 8 h 17"/>
                <a:gd name="T52" fmla="*/ 14 w 14"/>
                <a:gd name="T53" fmla="*/ 8 h 17"/>
                <a:gd name="T54" fmla="*/ 14 w 14"/>
                <a:gd name="T55" fmla="*/ 11 h 17"/>
                <a:gd name="T56" fmla="*/ 14 w 14"/>
                <a:gd name="T57" fmla="*/ 11 h 17"/>
                <a:gd name="T58" fmla="*/ 12 w 14"/>
                <a:gd name="T59" fmla="*/ 16 h 17"/>
                <a:gd name="T60" fmla="*/ 12 w 14"/>
                <a:gd name="T61" fmla="*/ 16 h 17"/>
                <a:gd name="T62" fmla="*/ 11 w 14"/>
                <a:gd name="T63" fmla="*/ 17 h 17"/>
                <a:gd name="T64" fmla="*/ 7 w 14"/>
                <a:gd name="T65" fmla="*/ 17 h 17"/>
                <a:gd name="T66" fmla="*/ 7 w 14"/>
                <a:gd name="T67" fmla="*/ 17 h 17"/>
                <a:gd name="T68" fmla="*/ 7 w 14"/>
                <a:gd name="T69" fmla="*/ 17 h 17"/>
                <a:gd name="T70" fmla="*/ 7 w 14"/>
                <a:gd name="T7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lnTo>
                    <a:pt x="7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2" name="Freeform 134">
              <a:extLst>
                <a:ext uri="{FF2B5EF4-FFF2-40B4-BE49-F238E27FC236}">
                  <a16:creationId xmlns:a16="http://schemas.microsoft.com/office/drawing/2014/main" xmlns="" id="{6045FB77-3048-4CF3-9B65-4B9E654371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3316" y="1776712"/>
              <a:ext cx="22225" cy="25400"/>
            </a:xfrm>
            <a:custGeom>
              <a:avLst/>
              <a:gdLst>
                <a:gd name="T0" fmla="*/ 14 w 14"/>
                <a:gd name="T1" fmla="*/ 8 h 16"/>
                <a:gd name="T2" fmla="*/ 14 w 14"/>
                <a:gd name="T3" fmla="*/ 8 h 16"/>
                <a:gd name="T4" fmla="*/ 12 w 14"/>
                <a:gd name="T5" fmla="*/ 12 h 16"/>
                <a:gd name="T6" fmla="*/ 12 w 14"/>
                <a:gd name="T7" fmla="*/ 12 h 16"/>
                <a:gd name="T8" fmla="*/ 9 w 14"/>
                <a:gd name="T9" fmla="*/ 16 h 16"/>
                <a:gd name="T10" fmla="*/ 9 w 14"/>
                <a:gd name="T11" fmla="*/ 16 h 16"/>
                <a:gd name="T12" fmla="*/ 9 w 14"/>
                <a:gd name="T13" fmla="*/ 16 h 16"/>
                <a:gd name="T14" fmla="*/ 9 w 14"/>
                <a:gd name="T15" fmla="*/ 16 h 16"/>
                <a:gd name="T16" fmla="*/ 6 w 14"/>
                <a:gd name="T17" fmla="*/ 16 h 16"/>
                <a:gd name="T18" fmla="*/ 6 w 14"/>
                <a:gd name="T19" fmla="*/ 16 h 16"/>
                <a:gd name="T20" fmla="*/ 1 w 14"/>
                <a:gd name="T21" fmla="*/ 14 h 16"/>
                <a:gd name="T22" fmla="*/ 0 w 14"/>
                <a:gd name="T23" fmla="*/ 9 h 16"/>
                <a:gd name="T24" fmla="*/ 0 w 14"/>
                <a:gd name="T25" fmla="*/ 9 h 16"/>
                <a:gd name="T26" fmla="*/ 0 w 14"/>
                <a:gd name="T27" fmla="*/ 5 h 16"/>
                <a:gd name="T28" fmla="*/ 1 w 14"/>
                <a:gd name="T29" fmla="*/ 1 h 16"/>
                <a:gd name="T30" fmla="*/ 1 w 14"/>
                <a:gd name="T31" fmla="*/ 1 h 16"/>
                <a:gd name="T32" fmla="*/ 4 w 14"/>
                <a:gd name="T33" fmla="*/ 0 h 16"/>
                <a:gd name="T34" fmla="*/ 6 w 14"/>
                <a:gd name="T35" fmla="*/ 0 h 16"/>
                <a:gd name="T36" fmla="*/ 6 w 14"/>
                <a:gd name="T37" fmla="*/ 0 h 16"/>
                <a:gd name="T38" fmla="*/ 9 w 14"/>
                <a:gd name="T39" fmla="*/ 0 h 16"/>
                <a:gd name="T40" fmla="*/ 9 w 14"/>
                <a:gd name="T41" fmla="*/ 0 h 16"/>
                <a:gd name="T42" fmla="*/ 12 w 14"/>
                <a:gd name="T43" fmla="*/ 3 h 16"/>
                <a:gd name="T44" fmla="*/ 14 w 14"/>
                <a:gd name="T45" fmla="*/ 8 h 16"/>
                <a:gd name="T46" fmla="*/ 14 w 14"/>
                <a:gd name="T47" fmla="*/ 8 h 16"/>
                <a:gd name="T48" fmla="*/ 3 w 14"/>
                <a:gd name="T49" fmla="*/ 8 h 16"/>
                <a:gd name="T50" fmla="*/ 3 w 14"/>
                <a:gd name="T51" fmla="*/ 8 h 16"/>
                <a:gd name="T52" fmla="*/ 3 w 14"/>
                <a:gd name="T53" fmla="*/ 6 h 16"/>
                <a:gd name="T54" fmla="*/ 3 w 14"/>
                <a:gd name="T55" fmla="*/ 6 h 16"/>
                <a:gd name="T56" fmla="*/ 4 w 14"/>
                <a:gd name="T57" fmla="*/ 3 h 16"/>
                <a:gd name="T58" fmla="*/ 4 w 14"/>
                <a:gd name="T59" fmla="*/ 3 h 16"/>
                <a:gd name="T60" fmla="*/ 3 w 14"/>
                <a:gd name="T61" fmla="*/ 5 h 16"/>
                <a:gd name="T62" fmla="*/ 3 w 14"/>
                <a:gd name="T63" fmla="*/ 8 h 16"/>
                <a:gd name="T64" fmla="*/ 3 w 14"/>
                <a:gd name="T6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6">
                  <a:moveTo>
                    <a:pt x="14" y="8"/>
                  </a:moveTo>
                  <a:lnTo>
                    <a:pt x="14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3" name="Freeform 135">
              <a:extLst>
                <a:ext uri="{FF2B5EF4-FFF2-40B4-BE49-F238E27FC236}">
                  <a16:creationId xmlns:a16="http://schemas.microsoft.com/office/drawing/2014/main" xmlns="" id="{D5BA6ECD-3D96-4A26-9113-B843AC3BC323}"/>
                </a:ext>
              </a:extLst>
            </p:cNvPr>
            <p:cNvSpPr/>
            <p:nvPr/>
          </p:nvSpPr>
          <p:spPr bwMode="auto">
            <a:xfrm>
              <a:off x="8065066" y="1778299"/>
              <a:ext cx="20638" cy="28575"/>
            </a:xfrm>
            <a:custGeom>
              <a:avLst/>
              <a:gdLst>
                <a:gd name="T0" fmla="*/ 13 w 13"/>
                <a:gd name="T1" fmla="*/ 8 h 18"/>
                <a:gd name="T2" fmla="*/ 13 w 13"/>
                <a:gd name="T3" fmla="*/ 8 h 18"/>
                <a:gd name="T4" fmla="*/ 11 w 13"/>
                <a:gd name="T5" fmla="*/ 13 h 18"/>
                <a:gd name="T6" fmla="*/ 11 w 13"/>
                <a:gd name="T7" fmla="*/ 13 h 18"/>
                <a:gd name="T8" fmla="*/ 10 w 13"/>
                <a:gd name="T9" fmla="*/ 16 h 18"/>
                <a:gd name="T10" fmla="*/ 10 w 13"/>
                <a:gd name="T11" fmla="*/ 16 h 18"/>
                <a:gd name="T12" fmla="*/ 6 w 13"/>
                <a:gd name="T13" fmla="*/ 18 h 18"/>
                <a:gd name="T14" fmla="*/ 3 w 13"/>
                <a:gd name="T15" fmla="*/ 16 h 18"/>
                <a:gd name="T16" fmla="*/ 3 w 13"/>
                <a:gd name="T17" fmla="*/ 16 h 18"/>
                <a:gd name="T18" fmla="*/ 2 w 13"/>
                <a:gd name="T19" fmla="*/ 15 h 18"/>
                <a:gd name="T20" fmla="*/ 0 w 13"/>
                <a:gd name="T21" fmla="*/ 11 h 18"/>
                <a:gd name="T22" fmla="*/ 0 w 13"/>
                <a:gd name="T23" fmla="*/ 11 h 18"/>
                <a:gd name="T24" fmla="*/ 0 w 13"/>
                <a:gd name="T25" fmla="*/ 10 h 18"/>
                <a:gd name="T26" fmla="*/ 0 w 13"/>
                <a:gd name="T27" fmla="*/ 10 h 18"/>
                <a:gd name="T28" fmla="*/ 0 w 13"/>
                <a:gd name="T29" fmla="*/ 7 h 18"/>
                <a:gd name="T30" fmla="*/ 0 w 13"/>
                <a:gd name="T31" fmla="*/ 7 h 18"/>
                <a:gd name="T32" fmla="*/ 2 w 13"/>
                <a:gd name="T33" fmla="*/ 5 h 18"/>
                <a:gd name="T34" fmla="*/ 2 w 13"/>
                <a:gd name="T35" fmla="*/ 5 h 18"/>
                <a:gd name="T36" fmla="*/ 2 w 13"/>
                <a:gd name="T37" fmla="*/ 4 h 18"/>
                <a:gd name="T38" fmla="*/ 2 w 13"/>
                <a:gd name="T39" fmla="*/ 4 h 18"/>
                <a:gd name="T40" fmla="*/ 3 w 13"/>
                <a:gd name="T41" fmla="*/ 0 h 18"/>
                <a:gd name="T42" fmla="*/ 6 w 13"/>
                <a:gd name="T43" fmla="*/ 0 h 18"/>
                <a:gd name="T44" fmla="*/ 6 w 13"/>
                <a:gd name="T45" fmla="*/ 0 h 18"/>
                <a:gd name="T46" fmla="*/ 13 w 13"/>
                <a:gd name="T47" fmla="*/ 4 h 18"/>
                <a:gd name="T48" fmla="*/ 13 w 13"/>
                <a:gd name="T49" fmla="*/ 4 h 18"/>
                <a:gd name="T50" fmla="*/ 13 w 13"/>
                <a:gd name="T51" fmla="*/ 5 h 18"/>
                <a:gd name="T52" fmla="*/ 13 w 13"/>
                <a:gd name="T53" fmla="*/ 8 h 18"/>
                <a:gd name="T54" fmla="*/ 13 w 13"/>
                <a:gd name="T55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8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4" name="Freeform 136">
              <a:extLst>
                <a:ext uri="{FF2B5EF4-FFF2-40B4-BE49-F238E27FC236}">
                  <a16:creationId xmlns:a16="http://schemas.microsoft.com/office/drawing/2014/main" xmlns="" id="{024A460F-BD1B-4D63-9971-3915F6579B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69829" y="1535412"/>
              <a:ext cx="20638" cy="23813"/>
            </a:xfrm>
            <a:custGeom>
              <a:avLst/>
              <a:gdLst>
                <a:gd name="T0" fmla="*/ 13 w 13"/>
                <a:gd name="T1" fmla="*/ 8 h 15"/>
                <a:gd name="T2" fmla="*/ 13 w 13"/>
                <a:gd name="T3" fmla="*/ 8 h 15"/>
                <a:gd name="T4" fmla="*/ 11 w 13"/>
                <a:gd name="T5" fmla="*/ 13 h 15"/>
                <a:gd name="T6" fmla="*/ 11 w 13"/>
                <a:gd name="T7" fmla="*/ 13 h 15"/>
                <a:gd name="T8" fmla="*/ 10 w 13"/>
                <a:gd name="T9" fmla="*/ 15 h 15"/>
                <a:gd name="T10" fmla="*/ 7 w 13"/>
                <a:gd name="T11" fmla="*/ 15 h 15"/>
                <a:gd name="T12" fmla="*/ 7 w 13"/>
                <a:gd name="T13" fmla="*/ 15 h 15"/>
                <a:gd name="T14" fmla="*/ 5 w 13"/>
                <a:gd name="T15" fmla="*/ 15 h 15"/>
                <a:gd name="T16" fmla="*/ 5 w 13"/>
                <a:gd name="T17" fmla="*/ 15 h 15"/>
                <a:gd name="T18" fmla="*/ 2 w 13"/>
                <a:gd name="T19" fmla="*/ 15 h 15"/>
                <a:gd name="T20" fmla="*/ 0 w 13"/>
                <a:gd name="T21" fmla="*/ 11 h 15"/>
                <a:gd name="T22" fmla="*/ 0 w 13"/>
                <a:gd name="T23" fmla="*/ 11 h 15"/>
                <a:gd name="T24" fmla="*/ 0 w 13"/>
                <a:gd name="T25" fmla="*/ 10 h 15"/>
                <a:gd name="T26" fmla="*/ 0 w 13"/>
                <a:gd name="T27" fmla="*/ 10 h 15"/>
                <a:gd name="T28" fmla="*/ 0 w 13"/>
                <a:gd name="T29" fmla="*/ 7 h 15"/>
                <a:gd name="T30" fmla="*/ 0 w 13"/>
                <a:gd name="T31" fmla="*/ 5 h 15"/>
                <a:gd name="T32" fmla="*/ 0 w 13"/>
                <a:gd name="T33" fmla="*/ 5 h 15"/>
                <a:gd name="T34" fmla="*/ 2 w 13"/>
                <a:gd name="T35" fmla="*/ 2 h 15"/>
                <a:gd name="T36" fmla="*/ 2 w 13"/>
                <a:gd name="T37" fmla="*/ 2 h 15"/>
                <a:gd name="T38" fmla="*/ 3 w 13"/>
                <a:gd name="T39" fmla="*/ 0 h 15"/>
                <a:gd name="T40" fmla="*/ 5 w 13"/>
                <a:gd name="T41" fmla="*/ 0 h 15"/>
                <a:gd name="T42" fmla="*/ 5 w 13"/>
                <a:gd name="T43" fmla="*/ 0 h 15"/>
                <a:gd name="T44" fmla="*/ 11 w 13"/>
                <a:gd name="T45" fmla="*/ 4 h 15"/>
                <a:gd name="T46" fmla="*/ 11 w 13"/>
                <a:gd name="T47" fmla="*/ 4 h 15"/>
                <a:gd name="T48" fmla="*/ 13 w 13"/>
                <a:gd name="T49" fmla="*/ 5 h 15"/>
                <a:gd name="T50" fmla="*/ 13 w 13"/>
                <a:gd name="T51" fmla="*/ 8 h 15"/>
                <a:gd name="T52" fmla="*/ 13 w 13"/>
                <a:gd name="T53" fmla="*/ 8 h 15"/>
                <a:gd name="T54" fmla="*/ 8 w 13"/>
                <a:gd name="T55" fmla="*/ 11 h 15"/>
                <a:gd name="T56" fmla="*/ 8 w 13"/>
                <a:gd name="T57" fmla="*/ 11 h 15"/>
                <a:gd name="T58" fmla="*/ 10 w 13"/>
                <a:gd name="T59" fmla="*/ 10 h 15"/>
                <a:gd name="T60" fmla="*/ 10 w 13"/>
                <a:gd name="T61" fmla="*/ 7 h 15"/>
                <a:gd name="T62" fmla="*/ 10 w 13"/>
                <a:gd name="T63" fmla="*/ 7 h 15"/>
                <a:gd name="T64" fmla="*/ 8 w 13"/>
                <a:gd name="T65" fmla="*/ 8 h 15"/>
                <a:gd name="T66" fmla="*/ 8 w 13"/>
                <a:gd name="T67" fmla="*/ 8 h 15"/>
                <a:gd name="T68" fmla="*/ 8 w 13"/>
                <a:gd name="T69" fmla="*/ 11 h 15"/>
                <a:gd name="T70" fmla="*/ 8 w 13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5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8" y="11"/>
                  </a:moveTo>
                  <a:lnTo>
                    <a:pt x="8" y="11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11"/>
                  </a:lnTo>
                  <a:lnTo>
                    <a:pt x="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5" name="Freeform 137">
              <a:extLst>
                <a:ext uri="{FF2B5EF4-FFF2-40B4-BE49-F238E27FC236}">
                  <a16:creationId xmlns:a16="http://schemas.microsoft.com/office/drawing/2014/main" xmlns="" id="{96F7C7D7-6857-4823-85BB-E0AAD2B900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99991" y="1440162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11 w 21"/>
                <a:gd name="T3" fmla="*/ 0 h 21"/>
                <a:gd name="T4" fmla="*/ 13 w 21"/>
                <a:gd name="T5" fmla="*/ 0 h 21"/>
                <a:gd name="T6" fmla="*/ 13 w 21"/>
                <a:gd name="T7" fmla="*/ 0 h 21"/>
                <a:gd name="T8" fmla="*/ 16 w 21"/>
                <a:gd name="T9" fmla="*/ 0 h 21"/>
                <a:gd name="T10" fmla="*/ 17 w 21"/>
                <a:gd name="T11" fmla="*/ 2 h 21"/>
                <a:gd name="T12" fmla="*/ 17 w 21"/>
                <a:gd name="T13" fmla="*/ 2 h 21"/>
                <a:gd name="T14" fmla="*/ 21 w 21"/>
                <a:gd name="T15" fmla="*/ 7 h 21"/>
                <a:gd name="T16" fmla="*/ 21 w 21"/>
                <a:gd name="T17" fmla="*/ 7 h 21"/>
                <a:gd name="T18" fmla="*/ 21 w 21"/>
                <a:gd name="T19" fmla="*/ 10 h 21"/>
                <a:gd name="T20" fmla="*/ 21 w 21"/>
                <a:gd name="T21" fmla="*/ 10 h 21"/>
                <a:gd name="T22" fmla="*/ 21 w 21"/>
                <a:gd name="T23" fmla="*/ 13 h 21"/>
                <a:gd name="T24" fmla="*/ 17 w 21"/>
                <a:gd name="T25" fmla="*/ 16 h 21"/>
                <a:gd name="T26" fmla="*/ 16 w 21"/>
                <a:gd name="T27" fmla="*/ 19 h 21"/>
                <a:gd name="T28" fmla="*/ 11 w 21"/>
                <a:gd name="T29" fmla="*/ 21 h 21"/>
                <a:gd name="T30" fmla="*/ 11 w 21"/>
                <a:gd name="T31" fmla="*/ 21 h 21"/>
                <a:gd name="T32" fmla="*/ 5 w 21"/>
                <a:gd name="T33" fmla="*/ 19 h 21"/>
                <a:gd name="T34" fmla="*/ 2 w 21"/>
                <a:gd name="T35" fmla="*/ 15 h 21"/>
                <a:gd name="T36" fmla="*/ 2 w 21"/>
                <a:gd name="T37" fmla="*/ 15 h 21"/>
                <a:gd name="T38" fmla="*/ 0 w 21"/>
                <a:gd name="T39" fmla="*/ 10 h 21"/>
                <a:gd name="T40" fmla="*/ 0 w 21"/>
                <a:gd name="T41" fmla="*/ 10 h 21"/>
                <a:gd name="T42" fmla="*/ 2 w 21"/>
                <a:gd name="T43" fmla="*/ 7 h 21"/>
                <a:gd name="T44" fmla="*/ 3 w 21"/>
                <a:gd name="T45" fmla="*/ 4 h 21"/>
                <a:gd name="T46" fmla="*/ 3 w 21"/>
                <a:gd name="T47" fmla="*/ 4 h 21"/>
                <a:gd name="T48" fmla="*/ 5 w 21"/>
                <a:gd name="T49" fmla="*/ 2 h 21"/>
                <a:gd name="T50" fmla="*/ 5 w 21"/>
                <a:gd name="T51" fmla="*/ 2 h 21"/>
                <a:gd name="T52" fmla="*/ 8 w 21"/>
                <a:gd name="T53" fmla="*/ 0 h 21"/>
                <a:gd name="T54" fmla="*/ 11 w 21"/>
                <a:gd name="T55" fmla="*/ 0 h 21"/>
                <a:gd name="T56" fmla="*/ 11 w 21"/>
                <a:gd name="T57" fmla="*/ 0 h 21"/>
                <a:gd name="T58" fmla="*/ 5 w 21"/>
                <a:gd name="T59" fmla="*/ 15 h 21"/>
                <a:gd name="T60" fmla="*/ 5 w 21"/>
                <a:gd name="T61" fmla="*/ 15 h 21"/>
                <a:gd name="T62" fmla="*/ 3 w 21"/>
                <a:gd name="T63" fmla="*/ 13 h 21"/>
                <a:gd name="T64" fmla="*/ 3 w 21"/>
                <a:gd name="T65" fmla="*/ 11 h 21"/>
                <a:gd name="T66" fmla="*/ 3 w 21"/>
                <a:gd name="T67" fmla="*/ 11 h 21"/>
                <a:gd name="T68" fmla="*/ 3 w 21"/>
                <a:gd name="T69" fmla="*/ 13 h 21"/>
                <a:gd name="T70" fmla="*/ 5 w 21"/>
                <a:gd name="T71" fmla="*/ 15 h 21"/>
                <a:gd name="T72" fmla="*/ 5 w 21"/>
                <a:gd name="T73" fmla="*/ 15 h 21"/>
                <a:gd name="T74" fmla="*/ 13 w 21"/>
                <a:gd name="T75" fmla="*/ 10 h 21"/>
                <a:gd name="T76" fmla="*/ 13 w 21"/>
                <a:gd name="T77" fmla="*/ 10 h 21"/>
                <a:gd name="T78" fmla="*/ 11 w 21"/>
                <a:gd name="T79" fmla="*/ 10 h 21"/>
                <a:gd name="T80" fmla="*/ 11 w 21"/>
                <a:gd name="T81" fmla="*/ 10 h 21"/>
                <a:gd name="T82" fmla="*/ 13 w 21"/>
                <a:gd name="T83" fmla="*/ 11 h 21"/>
                <a:gd name="T84" fmla="*/ 13 w 21"/>
                <a:gd name="T85" fmla="*/ 11 h 21"/>
                <a:gd name="T86" fmla="*/ 13 w 21"/>
                <a:gd name="T87" fmla="*/ 10 h 21"/>
                <a:gd name="T88" fmla="*/ 13 w 21"/>
                <a:gd name="T89" fmla="*/ 10 h 21"/>
                <a:gd name="T90" fmla="*/ 10 w 21"/>
                <a:gd name="T91" fmla="*/ 15 h 21"/>
                <a:gd name="T92" fmla="*/ 10 w 21"/>
                <a:gd name="T93" fmla="*/ 15 h 21"/>
                <a:gd name="T94" fmla="*/ 10 w 21"/>
                <a:gd name="T95" fmla="*/ 13 h 21"/>
                <a:gd name="T96" fmla="*/ 10 w 21"/>
                <a:gd name="T97" fmla="*/ 13 h 21"/>
                <a:gd name="T98" fmla="*/ 10 w 21"/>
                <a:gd name="T99" fmla="*/ 13 h 21"/>
                <a:gd name="T100" fmla="*/ 10 w 21"/>
                <a:gd name="T101" fmla="*/ 13 h 21"/>
                <a:gd name="T102" fmla="*/ 10 w 21"/>
                <a:gd name="T103" fmla="*/ 13 h 21"/>
                <a:gd name="T104" fmla="*/ 10 w 21"/>
                <a:gd name="T105" fmla="*/ 13 h 21"/>
                <a:gd name="T106" fmla="*/ 10 w 21"/>
                <a:gd name="T107" fmla="*/ 15 h 21"/>
                <a:gd name="T108" fmla="*/ 10 w 21"/>
                <a:gd name="T10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3"/>
                  </a:lnTo>
                  <a:lnTo>
                    <a:pt x="17" y="16"/>
                  </a:lnTo>
                  <a:lnTo>
                    <a:pt x="16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5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6" name="Freeform 138">
              <a:extLst>
                <a:ext uri="{FF2B5EF4-FFF2-40B4-BE49-F238E27FC236}">
                  <a16:creationId xmlns:a16="http://schemas.microsoft.com/office/drawing/2014/main" xmlns="" id="{DF405D38-D628-4F42-9963-E0E93961B7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204" y="1468737"/>
              <a:ext cx="26988" cy="31750"/>
            </a:xfrm>
            <a:custGeom>
              <a:avLst/>
              <a:gdLst>
                <a:gd name="T0" fmla="*/ 0 w 17"/>
                <a:gd name="T1" fmla="*/ 9 h 20"/>
                <a:gd name="T2" fmla="*/ 0 w 17"/>
                <a:gd name="T3" fmla="*/ 9 h 20"/>
                <a:gd name="T4" fmla="*/ 0 w 17"/>
                <a:gd name="T5" fmla="*/ 8 h 20"/>
                <a:gd name="T6" fmla="*/ 1 w 17"/>
                <a:gd name="T7" fmla="*/ 4 h 20"/>
                <a:gd name="T8" fmla="*/ 1 w 17"/>
                <a:gd name="T9" fmla="*/ 4 h 20"/>
                <a:gd name="T10" fmla="*/ 5 w 17"/>
                <a:gd name="T11" fmla="*/ 1 h 20"/>
                <a:gd name="T12" fmla="*/ 5 w 17"/>
                <a:gd name="T13" fmla="*/ 1 h 20"/>
                <a:gd name="T14" fmla="*/ 8 w 17"/>
                <a:gd name="T15" fmla="*/ 0 h 20"/>
                <a:gd name="T16" fmla="*/ 9 w 17"/>
                <a:gd name="T17" fmla="*/ 0 h 20"/>
                <a:gd name="T18" fmla="*/ 9 w 17"/>
                <a:gd name="T19" fmla="*/ 0 h 20"/>
                <a:gd name="T20" fmla="*/ 11 w 17"/>
                <a:gd name="T21" fmla="*/ 0 h 20"/>
                <a:gd name="T22" fmla="*/ 11 w 17"/>
                <a:gd name="T23" fmla="*/ 0 h 20"/>
                <a:gd name="T24" fmla="*/ 16 w 17"/>
                <a:gd name="T25" fmla="*/ 1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7 w 17"/>
                <a:gd name="T33" fmla="*/ 9 h 20"/>
                <a:gd name="T34" fmla="*/ 16 w 17"/>
                <a:gd name="T35" fmla="*/ 14 h 20"/>
                <a:gd name="T36" fmla="*/ 16 w 17"/>
                <a:gd name="T37" fmla="*/ 14 h 20"/>
                <a:gd name="T38" fmla="*/ 14 w 17"/>
                <a:gd name="T39" fmla="*/ 16 h 20"/>
                <a:gd name="T40" fmla="*/ 14 w 17"/>
                <a:gd name="T41" fmla="*/ 16 h 20"/>
                <a:gd name="T42" fmla="*/ 11 w 17"/>
                <a:gd name="T43" fmla="*/ 19 h 20"/>
                <a:gd name="T44" fmla="*/ 11 w 17"/>
                <a:gd name="T45" fmla="*/ 19 h 20"/>
                <a:gd name="T46" fmla="*/ 8 w 17"/>
                <a:gd name="T47" fmla="*/ 20 h 20"/>
                <a:gd name="T48" fmla="*/ 6 w 17"/>
                <a:gd name="T49" fmla="*/ 19 h 20"/>
                <a:gd name="T50" fmla="*/ 6 w 17"/>
                <a:gd name="T51" fmla="*/ 19 h 20"/>
                <a:gd name="T52" fmla="*/ 3 w 17"/>
                <a:gd name="T53" fmla="*/ 16 h 20"/>
                <a:gd name="T54" fmla="*/ 3 w 17"/>
                <a:gd name="T55" fmla="*/ 16 h 20"/>
                <a:gd name="T56" fmla="*/ 1 w 17"/>
                <a:gd name="T57" fmla="*/ 16 h 20"/>
                <a:gd name="T58" fmla="*/ 1 w 17"/>
                <a:gd name="T59" fmla="*/ 16 h 20"/>
                <a:gd name="T60" fmla="*/ 0 w 17"/>
                <a:gd name="T61" fmla="*/ 14 h 20"/>
                <a:gd name="T62" fmla="*/ 0 w 17"/>
                <a:gd name="T63" fmla="*/ 11 h 20"/>
                <a:gd name="T64" fmla="*/ 0 w 17"/>
                <a:gd name="T65" fmla="*/ 11 h 20"/>
                <a:gd name="T66" fmla="*/ 0 w 17"/>
                <a:gd name="T67" fmla="*/ 9 h 20"/>
                <a:gd name="T68" fmla="*/ 0 w 17"/>
                <a:gd name="T69" fmla="*/ 9 h 20"/>
                <a:gd name="T70" fmla="*/ 8 w 17"/>
                <a:gd name="T71" fmla="*/ 17 h 20"/>
                <a:gd name="T72" fmla="*/ 8 w 17"/>
                <a:gd name="T73" fmla="*/ 17 h 20"/>
                <a:gd name="T74" fmla="*/ 9 w 17"/>
                <a:gd name="T75" fmla="*/ 17 h 20"/>
                <a:gd name="T76" fmla="*/ 9 w 17"/>
                <a:gd name="T77" fmla="*/ 17 h 20"/>
                <a:gd name="T78" fmla="*/ 8 w 17"/>
                <a:gd name="T79" fmla="*/ 17 h 20"/>
                <a:gd name="T80" fmla="*/ 8 w 17"/>
                <a:gd name="T8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" h="20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17"/>
                  </a:move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57" name="组合 363">
            <a:extLst>
              <a:ext uri="{FF2B5EF4-FFF2-40B4-BE49-F238E27FC236}">
                <a16:creationId xmlns:a16="http://schemas.microsoft.com/office/drawing/2014/main" xmlns="" id="{1251F6C4-BF33-4444-B258-89763C4F0051}"/>
              </a:ext>
            </a:extLst>
          </p:cNvPr>
          <p:cNvGrpSpPr/>
          <p:nvPr/>
        </p:nvGrpSpPr>
        <p:grpSpPr>
          <a:xfrm>
            <a:off x="8451442" y="2251353"/>
            <a:ext cx="1126756" cy="1130763"/>
            <a:chOff x="5148263" y="2954338"/>
            <a:chExt cx="1249363" cy="1279525"/>
          </a:xfrm>
          <a:solidFill>
            <a:schemeClr val="bg1"/>
          </a:solidFill>
        </p:grpSpPr>
        <p:sp>
          <p:nvSpPr>
            <p:cNvPr id="158" name="Freeform 230">
              <a:extLst>
                <a:ext uri="{FF2B5EF4-FFF2-40B4-BE49-F238E27FC236}">
                  <a16:creationId xmlns:a16="http://schemas.microsoft.com/office/drawing/2014/main" xmlns="" id="{855A6255-563C-4F37-9939-967F50694D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0813" y="3509963"/>
              <a:ext cx="179388" cy="177800"/>
            </a:xfrm>
            <a:custGeom>
              <a:avLst/>
              <a:gdLst/>
              <a:ahLst/>
              <a:cxnLst>
                <a:cxn ang="0">
                  <a:pos x="181" y="336"/>
                </a:cxn>
                <a:cxn ang="0">
                  <a:pos x="155" y="319"/>
                </a:cxn>
                <a:cxn ang="0">
                  <a:pos x="127" y="274"/>
                </a:cxn>
                <a:cxn ang="0">
                  <a:pos x="108" y="245"/>
                </a:cxn>
                <a:cxn ang="0">
                  <a:pos x="59" y="234"/>
                </a:cxn>
                <a:cxn ang="0">
                  <a:pos x="25" y="227"/>
                </a:cxn>
                <a:cxn ang="0">
                  <a:pos x="4" y="219"/>
                </a:cxn>
                <a:cxn ang="0">
                  <a:pos x="0" y="205"/>
                </a:cxn>
                <a:cxn ang="0">
                  <a:pos x="13" y="170"/>
                </a:cxn>
                <a:cxn ang="0">
                  <a:pos x="36" y="144"/>
                </a:cxn>
                <a:cxn ang="0">
                  <a:pos x="53" y="116"/>
                </a:cxn>
                <a:cxn ang="0">
                  <a:pos x="49" y="66"/>
                </a:cxn>
                <a:cxn ang="0">
                  <a:pos x="52" y="15"/>
                </a:cxn>
                <a:cxn ang="0">
                  <a:pos x="67" y="2"/>
                </a:cxn>
                <a:cxn ang="0">
                  <a:pos x="95" y="5"/>
                </a:cxn>
                <a:cxn ang="0">
                  <a:pos x="143" y="26"/>
                </a:cxn>
                <a:cxn ang="0">
                  <a:pos x="168" y="27"/>
                </a:cxn>
                <a:cxn ang="0">
                  <a:pos x="205" y="9"/>
                </a:cxn>
                <a:cxn ang="0">
                  <a:pos x="232" y="1"/>
                </a:cxn>
                <a:cxn ang="0">
                  <a:pos x="273" y="3"/>
                </a:cxn>
                <a:cxn ang="0">
                  <a:pos x="287" y="17"/>
                </a:cxn>
                <a:cxn ang="0">
                  <a:pos x="287" y="43"/>
                </a:cxn>
                <a:cxn ang="0">
                  <a:pos x="275" y="102"/>
                </a:cxn>
                <a:cxn ang="0">
                  <a:pos x="279" y="118"/>
                </a:cxn>
                <a:cxn ang="0">
                  <a:pos x="304" y="139"/>
                </a:cxn>
                <a:cxn ang="0">
                  <a:pos x="333" y="159"/>
                </a:cxn>
                <a:cxn ang="0">
                  <a:pos x="339" y="170"/>
                </a:cxn>
                <a:cxn ang="0">
                  <a:pos x="331" y="204"/>
                </a:cxn>
                <a:cxn ang="0">
                  <a:pos x="315" y="217"/>
                </a:cxn>
                <a:cxn ang="0">
                  <a:pos x="270" y="230"/>
                </a:cxn>
                <a:cxn ang="0">
                  <a:pos x="249" y="243"/>
                </a:cxn>
                <a:cxn ang="0">
                  <a:pos x="227" y="282"/>
                </a:cxn>
                <a:cxn ang="0">
                  <a:pos x="203" y="332"/>
                </a:cxn>
                <a:cxn ang="0">
                  <a:pos x="157" y="48"/>
                </a:cxn>
                <a:cxn ang="0">
                  <a:pos x="107" y="27"/>
                </a:cxn>
                <a:cxn ang="0">
                  <a:pos x="75" y="20"/>
                </a:cxn>
                <a:cxn ang="0">
                  <a:pos x="65" y="71"/>
                </a:cxn>
                <a:cxn ang="0">
                  <a:pos x="65" y="129"/>
                </a:cxn>
                <a:cxn ang="0">
                  <a:pos x="46" y="163"/>
                </a:cxn>
                <a:cxn ang="0">
                  <a:pos x="31" y="175"/>
                </a:cxn>
                <a:cxn ang="0">
                  <a:pos x="20" y="198"/>
                </a:cxn>
                <a:cxn ang="0">
                  <a:pos x="73" y="222"/>
                </a:cxn>
                <a:cxn ang="0">
                  <a:pos x="110" y="228"/>
                </a:cxn>
                <a:cxn ang="0">
                  <a:pos x="124" y="237"/>
                </a:cxn>
                <a:cxn ang="0">
                  <a:pos x="138" y="269"/>
                </a:cxn>
                <a:cxn ang="0">
                  <a:pos x="153" y="295"/>
                </a:cxn>
                <a:cxn ang="0">
                  <a:pos x="185" y="321"/>
                </a:cxn>
                <a:cxn ang="0">
                  <a:pos x="207" y="288"/>
                </a:cxn>
                <a:cxn ang="0">
                  <a:pos x="230" y="237"/>
                </a:cxn>
                <a:cxn ang="0">
                  <a:pos x="247" y="223"/>
                </a:cxn>
                <a:cxn ang="0">
                  <a:pos x="270" y="210"/>
                </a:cxn>
                <a:cxn ang="0">
                  <a:pos x="309" y="199"/>
                </a:cxn>
                <a:cxn ang="0">
                  <a:pos x="320" y="184"/>
                </a:cxn>
                <a:cxn ang="0">
                  <a:pos x="318" y="171"/>
                </a:cxn>
                <a:cxn ang="0">
                  <a:pos x="295" y="152"/>
                </a:cxn>
                <a:cxn ang="0">
                  <a:pos x="264" y="130"/>
                </a:cxn>
                <a:cxn ang="0">
                  <a:pos x="259" y="113"/>
                </a:cxn>
                <a:cxn ang="0">
                  <a:pos x="262" y="78"/>
                </a:cxn>
                <a:cxn ang="0">
                  <a:pos x="270" y="26"/>
                </a:cxn>
                <a:cxn ang="0">
                  <a:pos x="249" y="19"/>
                </a:cxn>
                <a:cxn ang="0">
                  <a:pos x="215" y="27"/>
                </a:cxn>
                <a:cxn ang="0">
                  <a:pos x="157" y="48"/>
                </a:cxn>
              </a:cxnLst>
              <a:rect l="0" t="0" r="r" b="b"/>
              <a:pathLst>
                <a:path w="339" h="337">
                  <a:moveTo>
                    <a:pt x="199" y="337"/>
                  </a:moveTo>
                  <a:lnTo>
                    <a:pt x="199" y="337"/>
                  </a:lnTo>
                  <a:lnTo>
                    <a:pt x="189" y="337"/>
                  </a:lnTo>
                  <a:lnTo>
                    <a:pt x="181" y="336"/>
                  </a:lnTo>
                  <a:lnTo>
                    <a:pt x="173" y="334"/>
                  </a:lnTo>
                  <a:lnTo>
                    <a:pt x="167" y="330"/>
                  </a:lnTo>
                  <a:lnTo>
                    <a:pt x="160" y="325"/>
                  </a:lnTo>
                  <a:lnTo>
                    <a:pt x="155" y="319"/>
                  </a:lnTo>
                  <a:lnTo>
                    <a:pt x="150" y="313"/>
                  </a:lnTo>
                  <a:lnTo>
                    <a:pt x="144" y="305"/>
                  </a:lnTo>
                  <a:lnTo>
                    <a:pt x="136" y="290"/>
                  </a:lnTo>
                  <a:lnTo>
                    <a:pt x="127" y="274"/>
                  </a:lnTo>
                  <a:lnTo>
                    <a:pt x="118" y="259"/>
                  </a:lnTo>
                  <a:lnTo>
                    <a:pt x="113" y="252"/>
                  </a:lnTo>
                  <a:lnTo>
                    <a:pt x="108" y="245"/>
                  </a:lnTo>
                  <a:lnTo>
                    <a:pt x="108" y="245"/>
                  </a:lnTo>
                  <a:lnTo>
                    <a:pt x="101" y="245"/>
                  </a:lnTo>
                  <a:lnTo>
                    <a:pt x="94" y="243"/>
                  </a:lnTo>
                  <a:lnTo>
                    <a:pt x="77" y="239"/>
                  </a:lnTo>
                  <a:lnTo>
                    <a:pt x="59" y="234"/>
                  </a:lnTo>
                  <a:lnTo>
                    <a:pt x="49" y="230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5" y="227"/>
                  </a:lnTo>
                  <a:lnTo>
                    <a:pt x="19" y="226"/>
                  </a:lnTo>
                  <a:lnTo>
                    <a:pt x="14" y="225"/>
                  </a:lnTo>
                  <a:lnTo>
                    <a:pt x="8" y="223"/>
                  </a:lnTo>
                  <a:lnTo>
                    <a:pt x="4" y="219"/>
                  </a:lnTo>
                  <a:lnTo>
                    <a:pt x="1" y="214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3" y="190"/>
                  </a:lnTo>
                  <a:lnTo>
                    <a:pt x="7" y="180"/>
                  </a:lnTo>
                  <a:lnTo>
                    <a:pt x="13" y="170"/>
                  </a:lnTo>
                  <a:lnTo>
                    <a:pt x="13" y="170"/>
                  </a:lnTo>
                  <a:lnTo>
                    <a:pt x="18" y="164"/>
                  </a:lnTo>
                  <a:lnTo>
                    <a:pt x="23" y="156"/>
                  </a:lnTo>
                  <a:lnTo>
                    <a:pt x="36" y="144"/>
                  </a:lnTo>
                  <a:lnTo>
                    <a:pt x="43" y="137"/>
                  </a:lnTo>
                  <a:lnTo>
                    <a:pt x="48" y="131"/>
                  </a:lnTo>
                  <a:lnTo>
                    <a:pt x="51" y="123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04"/>
                  </a:lnTo>
                  <a:lnTo>
                    <a:pt x="52" y="92"/>
                  </a:lnTo>
                  <a:lnTo>
                    <a:pt x="49" y="66"/>
                  </a:lnTo>
                  <a:lnTo>
                    <a:pt x="48" y="54"/>
                  </a:lnTo>
                  <a:lnTo>
                    <a:pt x="48" y="41"/>
                  </a:lnTo>
                  <a:lnTo>
                    <a:pt x="49" y="2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7" y="10"/>
                  </a:lnTo>
                  <a:lnTo>
                    <a:pt x="62" y="5"/>
                  </a:lnTo>
                  <a:lnTo>
                    <a:pt x="67" y="2"/>
                  </a:lnTo>
                  <a:lnTo>
                    <a:pt x="73" y="1"/>
                  </a:lnTo>
                  <a:lnTo>
                    <a:pt x="78" y="1"/>
                  </a:lnTo>
                  <a:lnTo>
                    <a:pt x="83" y="2"/>
                  </a:lnTo>
                  <a:lnTo>
                    <a:pt x="95" y="5"/>
                  </a:lnTo>
                  <a:lnTo>
                    <a:pt x="108" y="12"/>
                  </a:lnTo>
                  <a:lnTo>
                    <a:pt x="122" y="18"/>
                  </a:lnTo>
                  <a:lnTo>
                    <a:pt x="136" y="24"/>
                  </a:lnTo>
                  <a:lnTo>
                    <a:pt x="143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9" y="28"/>
                  </a:lnTo>
                  <a:lnTo>
                    <a:pt x="168" y="27"/>
                  </a:lnTo>
                  <a:lnTo>
                    <a:pt x="175" y="25"/>
                  </a:lnTo>
                  <a:lnTo>
                    <a:pt x="183" y="20"/>
                  </a:lnTo>
                  <a:lnTo>
                    <a:pt x="198" y="13"/>
                  </a:lnTo>
                  <a:lnTo>
                    <a:pt x="205" y="9"/>
                  </a:lnTo>
                  <a:lnTo>
                    <a:pt x="214" y="5"/>
                  </a:lnTo>
                  <a:lnTo>
                    <a:pt x="214" y="5"/>
                  </a:lnTo>
                  <a:lnTo>
                    <a:pt x="221" y="3"/>
                  </a:lnTo>
                  <a:lnTo>
                    <a:pt x="232" y="1"/>
                  </a:lnTo>
                  <a:lnTo>
                    <a:pt x="244" y="0"/>
                  </a:lnTo>
                  <a:lnTo>
                    <a:pt x="256" y="0"/>
                  </a:lnTo>
                  <a:lnTo>
                    <a:pt x="267" y="1"/>
                  </a:lnTo>
                  <a:lnTo>
                    <a:pt x="273" y="3"/>
                  </a:lnTo>
                  <a:lnTo>
                    <a:pt x="278" y="5"/>
                  </a:lnTo>
                  <a:lnTo>
                    <a:pt x="281" y="9"/>
                  </a:lnTo>
                  <a:lnTo>
                    <a:pt x="285" y="12"/>
                  </a:lnTo>
                  <a:lnTo>
                    <a:pt x="287" y="17"/>
                  </a:lnTo>
                  <a:lnTo>
                    <a:pt x="289" y="23"/>
                  </a:lnTo>
                  <a:lnTo>
                    <a:pt x="289" y="23"/>
                  </a:lnTo>
                  <a:lnTo>
                    <a:pt x="289" y="32"/>
                  </a:lnTo>
                  <a:lnTo>
                    <a:pt x="287" y="43"/>
                  </a:lnTo>
                  <a:lnTo>
                    <a:pt x="280" y="70"/>
                  </a:lnTo>
                  <a:lnTo>
                    <a:pt x="277" y="84"/>
                  </a:lnTo>
                  <a:lnTo>
                    <a:pt x="275" y="96"/>
                  </a:lnTo>
                  <a:lnTo>
                    <a:pt x="275" y="102"/>
                  </a:lnTo>
                  <a:lnTo>
                    <a:pt x="276" y="108"/>
                  </a:lnTo>
                  <a:lnTo>
                    <a:pt x="277" y="114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82" y="123"/>
                  </a:lnTo>
                  <a:lnTo>
                    <a:pt x="286" y="126"/>
                  </a:lnTo>
                  <a:lnTo>
                    <a:pt x="294" y="134"/>
                  </a:lnTo>
                  <a:lnTo>
                    <a:pt x="304" y="139"/>
                  </a:lnTo>
                  <a:lnTo>
                    <a:pt x="312" y="145"/>
                  </a:lnTo>
                  <a:lnTo>
                    <a:pt x="322" y="149"/>
                  </a:lnTo>
                  <a:lnTo>
                    <a:pt x="330" y="154"/>
                  </a:lnTo>
                  <a:lnTo>
                    <a:pt x="333" y="159"/>
                  </a:lnTo>
                  <a:lnTo>
                    <a:pt x="336" y="162"/>
                  </a:lnTo>
                  <a:lnTo>
                    <a:pt x="338" y="166"/>
                  </a:lnTo>
                  <a:lnTo>
                    <a:pt x="339" y="170"/>
                  </a:lnTo>
                  <a:lnTo>
                    <a:pt x="339" y="170"/>
                  </a:lnTo>
                  <a:lnTo>
                    <a:pt x="339" y="177"/>
                  </a:lnTo>
                  <a:lnTo>
                    <a:pt x="337" y="187"/>
                  </a:lnTo>
                  <a:lnTo>
                    <a:pt x="333" y="199"/>
                  </a:lnTo>
                  <a:lnTo>
                    <a:pt x="331" y="204"/>
                  </a:lnTo>
                  <a:lnTo>
                    <a:pt x="328" y="208"/>
                  </a:lnTo>
                  <a:lnTo>
                    <a:pt x="328" y="208"/>
                  </a:lnTo>
                  <a:lnTo>
                    <a:pt x="322" y="214"/>
                  </a:lnTo>
                  <a:lnTo>
                    <a:pt x="315" y="217"/>
                  </a:lnTo>
                  <a:lnTo>
                    <a:pt x="306" y="221"/>
                  </a:lnTo>
                  <a:lnTo>
                    <a:pt x="297" y="224"/>
                  </a:lnTo>
                  <a:lnTo>
                    <a:pt x="279" y="228"/>
                  </a:lnTo>
                  <a:lnTo>
                    <a:pt x="270" y="230"/>
                  </a:lnTo>
                  <a:lnTo>
                    <a:pt x="260" y="235"/>
                  </a:lnTo>
                  <a:lnTo>
                    <a:pt x="260" y="235"/>
                  </a:lnTo>
                  <a:lnTo>
                    <a:pt x="255" y="238"/>
                  </a:lnTo>
                  <a:lnTo>
                    <a:pt x="249" y="243"/>
                  </a:lnTo>
                  <a:lnTo>
                    <a:pt x="244" y="249"/>
                  </a:lnTo>
                  <a:lnTo>
                    <a:pt x="240" y="254"/>
                  </a:lnTo>
                  <a:lnTo>
                    <a:pt x="233" y="268"/>
                  </a:lnTo>
                  <a:lnTo>
                    <a:pt x="227" y="282"/>
                  </a:lnTo>
                  <a:lnTo>
                    <a:pt x="221" y="297"/>
                  </a:lnTo>
                  <a:lnTo>
                    <a:pt x="215" y="312"/>
                  </a:lnTo>
                  <a:lnTo>
                    <a:pt x="207" y="326"/>
                  </a:lnTo>
                  <a:lnTo>
                    <a:pt x="203" y="332"/>
                  </a:lnTo>
                  <a:lnTo>
                    <a:pt x="199" y="337"/>
                  </a:lnTo>
                  <a:lnTo>
                    <a:pt x="199" y="337"/>
                  </a:lnTo>
                  <a:close/>
                  <a:moveTo>
                    <a:pt x="157" y="48"/>
                  </a:moveTo>
                  <a:lnTo>
                    <a:pt x="157" y="48"/>
                  </a:lnTo>
                  <a:lnTo>
                    <a:pt x="146" y="45"/>
                  </a:lnTo>
                  <a:lnTo>
                    <a:pt x="137" y="41"/>
                  </a:lnTo>
                  <a:lnTo>
                    <a:pt x="116" y="31"/>
                  </a:lnTo>
                  <a:lnTo>
                    <a:pt x="107" y="27"/>
                  </a:lnTo>
                  <a:lnTo>
                    <a:pt x="96" y="24"/>
                  </a:lnTo>
                  <a:lnTo>
                    <a:pt x="85" y="22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69" y="32"/>
                  </a:lnTo>
                  <a:lnTo>
                    <a:pt x="66" y="44"/>
                  </a:lnTo>
                  <a:lnTo>
                    <a:pt x="65" y="58"/>
                  </a:lnTo>
                  <a:lnTo>
                    <a:pt x="65" y="71"/>
                  </a:lnTo>
                  <a:lnTo>
                    <a:pt x="67" y="99"/>
                  </a:lnTo>
                  <a:lnTo>
                    <a:pt x="68" y="125"/>
                  </a:lnTo>
                  <a:lnTo>
                    <a:pt x="68" y="125"/>
                  </a:lnTo>
                  <a:lnTo>
                    <a:pt x="65" y="129"/>
                  </a:lnTo>
                  <a:lnTo>
                    <a:pt x="61" y="133"/>
                  </a:lnTo>
                  <a:lnTo>
                    <a:pt x="55" y="141"/>
                  </a:lnTo>
                  <a:lnTo>
                    <a:pt x="50" y="152"/>
                  </a:lnTo>
                  <a:lnTo>
                    <a:pt x="46" y="163"/>
                  </a:lnTo>
                  <a:lnTo>
                    <a:pt x="46" y="163"/>
                  </a:lnTo>
                  <a:lnTo>
                    <a:pt x="40" y="166"/>
                  </a:lnTo>
                  <a:lnTo>
                    <a:pt x="36" y="170"/>
                  </a:lnTo>
                  <a:lnTo>
                    <a:pt x="31" y="175"/>
                  </a:lnTo>
                  <a:lnTo>
                    <a:pt x="28" y="180"/>
                  </a:lnTo>
                  <a:lnTo>
                    <a:pt x="24" y="186"/>
                  </a:lnTo>
                  <a:lnTo>
                    <a:pt x="21" y="192"/>
                  </a:lnTo>
                  <a:lnTo>
                    <a:pt x="20" y="198"/>
                  </a:lnTo>
                  <a:lnTo>
                    <a:pt x="20" y="205"/>
                  </a:lnTo>
                  <a:lnTo>
                    <a:pt x="20" y="205"/>
                  </a:lnTo>
                  <a:lnTo>
                    <a:pt x="47" y="213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85" y="224"/>
                  </a:lnTo>
                  <a:lnTo>
                    <a:pt x="98" y="226"/>
                  </a:lnTo>
                  <a:lnTo>
                    <a:pt x="110" y="228"/>
                  </a:lnTo>
                  <a:lnTo>
                    <a:pt x="115" y="230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4" y="237"/>
                  </a:lnTo>
                  <a:lnTo>
                    <a:pt x="128" y="242"/>
                  </a:lnTo>
                  <a:lnTo>
                    <a:pt x="130" y="249"/>
                  </a:lnTo>
                  <a:lnTo>
                    <a:pt x="134" y="255"/>
                  </a:lnTo>
                  <a:lnTo>
                    <a:pt x="138" y="269"/>
                  </a:lnTo>
                  <a:lnTo>
                    <a:pt x="141" y="275"/>
                  </a:lnTo>
                  <a:lnTo>
                    <a:pt x="144" y="282"/>
                  </a:lnTo>
                  <a:lnTo>
                    <a:pt x="144" y="282"/>
                  </a:lnTo>
                  <a:lnTo>
                    <a:pt x="153" y="295"/>
                  </a:lnTo>
                  <a:lnTo>
                    <a:pt x="161" y="305"/>
                  </a:lnTo>
                  <a:lnTo>
                    <a:pt x="173" y="314"/>
                  </a:lnTo>
                  <a:lnTo>
                    <a:pt x="185" y="321"/>
                  </a:lnTo>
                  <a:lnTo>
                    <a:pt x="185" y="321"/>
                  </a:lnTo>
                  <a:lnTo>
                    <a:pt x="190" y="317"/>
                  </a:lnTo>
                  <a:lnTo>
                    <a:pt x="195" y="312"/>
                  </a:lnTo>
                  <a:lnTo>
                    <a:pt x="202" y="301"/>
                  </a:lnTo>
                  <a:lnTo>
                    <a:pt x="207" y="288"/>
                  </a:lnTo>
                  <a:lnTo>
                    <a:pt x="213" y="275"/>
                  </a:lnTo>
                  <a:lnTo>
                    <a:pt x="218" y="261"/>
                  </a:lnTo>
                  <a:lnTo>
                    <a:pt x="224" y="249"/>
                  </a:lnTo>
                  <a:lnTo>
                    <a:pt x="230" y="237"/>
                  </a:lnTo>
                  <a:lnTo>
                    <a:pt x="233" y="231"/>
                  </a:lnTo>
                  <a:lnTo>
                    <a:pt x="237" y="227"/>
                  </a:lnTo>
                  <a:lnTo>
                    <a:pt x="237" y="227"/>
                  </a:lnTo>
                  <a:lnTo>
                    <a:pt x="247" y="223"/>
                  </a:lnTo>
                  <a:lnTo>
                    <a:pt x="254" y="219"/>
                  </a:lnTo>
                  <a:lnTo>
                    <a:pt x="260" y="214"/>
                  </a:lnTo>
                  <a:lnTo>
                    <a:pt x="270" y="210"/>
                  </a:lnTo>
                  <a:lnTo>
                    <a:pt x="270" y="210"/>
                  </a:lnTo>
                  <a:lnTo>
                    <a:pt x="286" y="207"/>
                  </a:lnTo>
                  <a:lnTo>
                    <a:pt x="294" y="205"/>
                  </a:lnTo>
                  <a:lnTo>
                    <a:pt x="302" y="202"/>
                  </a:lnTo>
                  <a:lnTo>
                    <a:pt x="309" y="199"/>
                  </a:lnTo>
                  <a:lnTo>
                    <a:pt x="316" y="195"/>
                  </a:lnTo>
                  <a:lnTo>
                    <a:pt x="318" y="192"/>
                  </a:lnTo>
                  <a:lnTo>
                    <a:pt x="319" y="189"/>
                  </a:lnTo>
                  <a:lnTo>
                    <a:pt x="320" y="184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6"/>
                  </a:lnTo>
                  <a:lnTo>
                    <a:pt x="318" y="171"/>
                  </a:lnTo>
                  <a:lnTo>
                    <a:pt x="316" y="167"/>
                  </a:lnTo>
                  <a:lnTo>
                    <a:pt x="312" y="164"/>
                  </a:lnTo>
                  <a:lnTo>
                    <a:pt x="305" y="158"/>
                  </a:lnTo>
                  <a:lnTo>
                    <a:pt x="295" y="152"/>
                  </a:lnTo>
                  <a:lnTo>
                    <a:pt x="285" y="147"/>
                  </a:lnTo>
                  <a:lnTo>
                    <a:pt x="276" y="141"/>
                  </a:lnTo>
                  <a:lnTo>
                    <a:pt x="267" y="134"/>
                  </a:lnTo>
                  <a:lnTo>
                    <a:pt x="264" y="130"/>
                  </a:lnTo>
                  <a:lnTo>
                    <a:pt x="262" y="125"/>
                  </a:lnTo>
                  <a:lnTo>
                    <a:pt x="262" y="125"/>
                  </a:lnTo>
                  <a:lnTo>
                    <a:pt x="260" y="119"/>
                  </a:lnTo>
                  <a:lnTo>
                    <a:pt x="259" y="113"/>
                  </a:lnTo>
                  <a:lnTo>
                    <a:pt x="258" y="106"/>
                  </a:lnTo>
                  <a:lnTo>
                    <a:pt x="258" y="101"/>
                  </a:lnTo>
                  <a:lnTo>
                    <a:pt x="259" y="90"/>
                  </a:lnTo>
                  <a:lnTo>
                    <a:pt x="262" y="78"/>
                  </a:lnTo>
                  <a:lnTo>
                    <a:pt x="265" y="68"/>
                  </a:lnTo>
                  <a:lnTo>
                    <a:pt x="269" y="56"/>
                  </a:lnTo>
                  <a:lnTo>
                    <a:pt x="270" y="42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62" y="23"/>
                  </a:lnTo>
                  <a:lnTo>
                    <a:pt x="256" y="20"/>
                  </a:lnTo>
                  <a:lnTo>
                    <a:pt x="249" y="19"/>
                  </a:lnTo>
                  <a:lnTo>
                    <a:pt x="242" y="19"/>
                  </a:lnTo>
                  <a:lnTo>
                    <a:pt x="235" y="20"/>
                  </a:lnTo>
                  <a:lnTo>
                    <a:pt x="229" y="22"/>
                  </a:lnTo>
                  <a:lnTo>
                    <a:pt x="215" y="27"/>
                  </a:lnTo>
                  <a:lnTo>
                    <a:pt x="188" y="40"/>
                  </a:lnTo>
                  <a:lnTo>
                    <a:pt x="173" y="45"/>
                  </a:lnTo>
                  <a:lnTo>
                    <a:pt x="166" y="47"/>
                  </a:lnTo>
                  <a:lnTo>
                    <a:pt x="157" y="48"/>
                  </a:lnTo>
                  <a:lnTo>
                    <a:pt x="157" y="4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59" name="Freeform 231">
              <a:extLst>
                <a:ext uri="{FF2B5EF4-FFF2-40B4-BE49-F238E27FC236}">
                  <a16:creationId xmlns:a16="http://schemas.microsoft.com/office/drawing/2014/main" xmlns="" id="{5B1F87F8-0E77-4D17-AEDF-03CDF1452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7801" y="3532188"/>
              <a:ext cx="123825" cy="123825"/>
            </a:xfrm>
            <a:custGeom>
              <a:avLst/>
              <a:gdLst/>
              <a:ahLst/>
              <a:cxnLst>
                <a:cxn ang="0">
                  <a:pos x="192" y="21"/>
                </a:cxn>
                <a:cxn ang="0">
                  <a:pos x="190" y="65"/>
                </a:cxn>
                <a:cxn ang="0">
                  <a:pos x="196" y="88"/>
                </a:cxn>
                <a:cxn ang="0">
                  <a:pos x="217" y="107"/>
                </a:cxn>
                <a:cxn ang="0">
                  <a:pos x="236" y="125"/>
                </a:cxn>
                <a:cxn ang="0">
                  <a:pos x="227" y="145"/>
                </a:cxn>
                <a:cxn ang="0">
                  <a:pos x="210" y="152"/>
                </a:cxn>
                <a:cxn ang="0">
                  <a:pos x="183" y="160"/>
                </a:cxn>
                <a:cxn ang="0">
                  <a:pos x="164" y="189"/>
                </a:cxn>
                <a:cxn ang="0">
                  <a:pos x="141" y="234"/>
                </a:cxn>
                <a:cxn ang="0">
                  <a:pos x="120" y="226"/>
                </a:cxn>
                <a:cxn ang="0">
                  <a:pos x="94" y="171"/>
                </a:cxn>
                <a:cxn ang="0">
                  <a:pos x="82" y="161"/>
                </a:cxn>
                <a:cxn ang="0">
                  <a:pos x="58" y="159"/>
                </a:cxn>
                <a:cxn ang="0">
                  <a:pos x="18" y="163"/>
                </a:cxn>
                <a:cxn ang="0">
                  <a:pos x="1" y="156"/>
                </a:cxn>
                <a:cxn ang="0">
                  <a:pos x="5" y="122"/>
                </a:cxn>
                <a:cxn ang="0">
                  <a:pos x="19" y="96"/>
                </a:cxn>
                <a:cxn ang="0">
                  <a:pos x="42" y="80"/>
                </a:cxn>
                <a:cxn ang="0">
                  <a:pos x="37" y="59"/>
                </a:cxn>
                <a:cxn ang="0">
                  <a:pos x="26" y="21"/>
                </a:cxn>
                <a:cxn ang="0">
                  <a:pos x="36" y="6"/>
                </a:cxn>
                <a:cxn ang="0">
                  <a:pos x="56" y="2"/>
                </a:cxn>
                <a:cxn ang="0">
                  <a:pos x="80" y="21"/>
                </a:cxn>
                <a:cxn ang="0">
                  <a:pos x="109" y="23"/>
                </a:cxn>
                <a:cxn ang="0">
                  <a:pos x="168" y="0"/>
                </a:cxn>
                <a:cxn ang="0">
                  <a:pos x="182" y="3"/>
                </a:cxn>
                <a:cxn ang="0">
                  <a:pos x="46" y="24"/>
                </a:cxn>
                <a:cxn ang="0">
                  <a:pos x="57" y="52"/>
                </a:cxn>
                <a:cxn ang="0">
                  <a:pos x="65" y="77"/>
                </a:cxn>
                <a:cxn ang="0">
                  <a:pos x="59" y="90"/>
                </a:cxn>
                <a:cxn ang="0">
                  <a:pos x="30" y="114"/>
                </a:cxn>
                <a:cxn ang="0">
                  <a:pos x="19" y="131"/>
                </a:cxn>
                <a:cxn ang="0">
                  <a:pos x="39" y="143"/>
                </a:cxn>
                <a:cxn ang="0">
                  <a:pos x="95" y="146"/>
                </a:cxn>
                <a:cxn ang="0">
                  <a:pos x="106" y="156"/>
                </a:cxn>
                <a:cxn ang="0">
                  <a:pos x="118" y="191"/>
                </a:cxn>
                <a:cxn ang="0">
                  <a:pos x="133" y="211"/>
                </a:cxn>
                <a:cxn ang="0">
                  <a:pos x="153" y="169"/>
                </a:cxn>
                <a:cxn ang="0">
                  <a:pos x="173" y="141"/>
                </a:cxn>
                <a:cxn ang="0">
                  <a:pos x="202" y="136"/>
                </a:cxn>
                <a:cxn ang="0">
                  <a:pos x="205" y="124"/>
                </a:cxn>
                <a:cxn ang="0">
                  <a:pos x="182" y="104"/>
                </a:cxn>
                <a:cxn ang="0">
                  <a:pos x="172" y="82"/>
                </a:cxn>
                <a:cxn ang="0">
                  <a:pos x="177" y="40"/>
                </a:cxn>
                <a:cxn ang="0">
                  <a:pos x="164" y="24"/>
                </a:cxn>
                <a:cxn ang="0">
                  <a:pos x="120" y="42"/>
                </a:cxn>
                <a:cxn ang="0">
                  <a:pos x="58" y="29"/>
                </a:cxn>
              </a:cxnLst>
              <a:rect l="0" t="0" r="r" b="b"/>
              <a:pathLst>
                <a:path w="236" h="234">
                  <a:moveTo>
                    <a:pt x="187" y="4"/>
                  </a:moveTo>
                  <a:lnTo>
                    <a:pt x="187" y="4"/>
                  </a:lnTo>
                  <a:lnTo>
                    <a:pt x="190" y="13"/>
                  </a:lnTo>
                  <a:lnTo>
                    <a:pt x="192" y="21"/>
                  </a:lnTo>
                  <a:lnTo>
                    <a:pt x="192" y="30"/>
                  </a:lnTo>
                  <a:lnTo>
                    <a:pt x="192" y="39"/>
                  </a:lnTo>
                  <a:lnTo>
                    <a:pt x="191" y="57"/>
                  </a:lnTo>
                  <a:lnTo>
                    <a:pt x="190" y="65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3" y="81"/>
                  </a:lnTo>
                  <a:lnTo>
                    <a:pt x="196" y="88"/>
                  </a:lnTo>
                  <a:lnTo>
                    <a:pt x="200" y="93"/>
                  </a:lnTo>
                  <a:lnTo>
                    <a:pt x="206" y="98"/>
                  </a:lnTo>
                  <a:lnTo>
                    <a:pt x="211" y="103"/>
                  </a:lnTo>
                  <a:lnTo>
                    <a:pt x="217" y="107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34" y="120"/>
                  </a:lnTo>
                  <a:lnTo>
                    <a:pt x="236" y="125"/>
                  </a:lnTo>
                  <a:lnTo>
                    <a:pt x="234" y="130"/>
                  </a:lnTo>
                  <a:lnTo>
                    <a:pt x="233" y="136"/>
                  </a:lnTo>
                  <a:lnTo>
                    <a:pt x="231" y="141"/>
                  </a:lnTo>
                  <a:lnTo>
                    <a:pt x="227" y="145"/>
                  </a:lnTo>
                  <a:lnTo>
                    <a:pt x="224" y="149"/>
                  </a:lnTo>
                  <a:lnTo>
                    <a:pt x="218" y="152"/>
                  </a:lnTo>
                  <a:lnTo>
                    <a:pt x="218" y="152"/>
                  </a:lnTo>
                  <a:lnTo>
                    <a:pt x="210" y="152"/>
                  </a:lnTo>
                  <a:lnTo>
                    <a:pt x="202" y="152"/>
                  </a:lnTo>
                  <a:lnTo>
                    <a:pt x="195" y="154"/>
                  </a:lnTo>
                  <a:lnTo>
                    <a:pt x="188" y="157"/>
                  </a:lnTo>
                  <a:lnTo>
                    <a:pt x="183" y="160"/>
                  </a:lnTo>
                  <a:lnTo>
                    <a:pt x="178" y="165"/>
                  </a:lnTo>
                  <a:lnTo>
                    <a:pt x="173" y="170"/>
                  </a:lnTo>
                  <a:lnTo>
                    <a:pt x="170" y="176"/>
                  </a:lnTo>
                  <a:lnTo>
                    <a:pt x="164" y="189"/>
                  </a:lnTo>
                  <a:lnTo>
                    <a:pt x="158" y="203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41" y="234"/>
                  </a:lnTo>
                  <a:lnTo>
                    <a:pt x="135" y="234"/>
                  </a:lnTo>
                  <a:lnTo>
                    <a:pt x="130" y="233"/>
                  </a:lnTo>
                  <a:lnTo>
                    <a:pt x="124" y="230"/>
                  </a:lnTo>
                  <a:lnTo>
                    <a:pt x="120" y="226"/>
                  </a:lnTo>
                  <a:lnTo>
                    <a:pt x="117" y="220"/>
                  </a:lnTo>
                  <a:lnTo>
                    <a:pt x="110" y="209"/>
                  </a:lnTo>
                  <a:lnTo>
                    <a:pt x="101" y="183"/>
                  </a:lnTo>
                  <a:lnTo>
                    <a:pt x="94" y="171"/>
                  </a:lnTo>
                  <a:lnTo>
                    <a:pt x="91" y="167"/>
                  </a:lnTo>
                  <a:lnTo>
                    <a:pt x="88" y="164"/>
                  </a:lnTo>
                  <a:lnTo>
                    <a:pt x="88" y="164"/>
                  </a:lnTo>
                  <a:lnTo>
                    <a:pt x="82" y="161"/>
                  </a:lnTo>
                  <a:lnTo>
                    <a:pt x="78" y="159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58" y="159"/>
                  </a:lnTo>
                  <a:lnTo>
                    <a:pt x="46" y="161"/>
                  </a:lnTo>
                  <a:lnTo>
                    <a:pt x="35" y="163"/>
                  </a:lnTo>
                  <a:lnTo>
                    <a:pt x="24" y="163"/>
                  </a:lnTo>
                  <a:lnTo>
                    <a:pt x="18" y="163"/>
                  </a:lnTo>
                  <a:lnTo>
                    <a:pt x="12" y="161"/>
                  </a:lnTo>
                  <a:lnTo>
                    <a:pt x="6" y="159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45"/>
                  </a:lnTo>
                  <a:lnTo>
                    <a:pt x="0" y="137"/>
                  </a:lnTo>
                  <a:lnTo>
                    <a:pt x="2" y="129"/>
                  </a:lnTo>
                  <a:lnTo>
                    <a:pt x="5" y="122"/>
                  </a:lnTo>
                  <a:lnTo>
                    <a:pt x="13" y="110"/>
                  </a:lnTo>
                  <a:lnTo>
                    <a:pt x="16" y="103"/>
                  </a:lnTo>
                  <a:lnTo>
                    <a:pt x="19" y="96"/>
                  </a:lnTo>
                  <a:lnTo>
                    <a:pt x="19" y="96"/>
                  </a:lnTo>
                  <a:lnTo>
                    <a:pt x="29" y="93"/>
                  </a:lnTo>
                  <a:lnTo>
                    <a:pt x="35" y="89"/>
                  </a:lnTo>
                  <a:lnTo>
                    <a:pt x="40" y="84"/>
                  </a:lnTo>
                  <a:lnTo>
                    <a:pt x="42" y="80"/>
                  </a:lnTo>
                  <a:lnTo>
                    <a:pt x="42" y="75"/>
                  </a:lnTo>
                  <a:lnTo>
                    <a:pt x="42" y="69"/>
                  </a:lnTo>
                  <a:lnTo>
                    <a:pt x="40" y="64"/>
                  </a:lnTo>
                  <a:lnTo>
                    <a:pt x="37" y="59"/>
                  </a:lnTo>
                  <a:lnTo>
                    <a:pt x="32" y="47"/>
                  </a:lnTo>
                  <a:lnTo>
                    <a:pt x="27" y="34"/>
                  </a:lnTo>
                  <a:lnTo>
                    <a:pt x="26" y="28"/>
                  </a:lnTo>
                  <a:lnTo>
                    <a:pt x="26" y="21"/>
                  </a:lnTo>
                  <a:lnTo>
                    <a:pt x="27" y="1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36" y="6"/>
                  </a:lnTo>
                  <a:lnTo>
                    <a:pt x="42" y="5"/>
                  </a:lnTo>
                  <a:lnTo>
                    <a:pt x="48" y="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61" y="8"/>
                  </a:lnTo>
                  <a:lnTo>
                    <a:pt x="67" y="14"/>
                  </a:lnTo>
                  <a:lnTo>
                    <a:pt x="74" y="18"/>
                  </a:lnTo>
                  <a:lnTo>
                    <a:pt x="80" y="21"/>
                  </a:lnTo>
                  <a:lnTo>
                    <a:pt x="88" y="22"/>
                  </a:lnTo>
                  <a:lnTo>
                    <a:pt x="94" y="24"/>
                  </a:lnTo>
                  <a:lnTo>
                    <a:pt x="102" y="24"/>
                  </a:lnTo>
                  <a:lnTo>
                    <a:pt x="109" y="23"/>
                  </a:lnTo>
                  <a:lnTo>
                    <a:pt x="125" y="20"/>
                  </a:lnTo>
                  <a:lnTo>
                    <a:pt x="140" y="15"/>
                  </a:lnTo>
                  <a:lnTo>
                    <a:pt x="154" y="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73" y="0"/>
                  </a:lnTo>
                  <a:lnTo>
                    <a:pt x="179" y="1"/>
                  </a:lnTo>
                  <a:lnTo>
                    <a:pt x="182" y="3"/>
                  </a:lnTo>
                  <a:lnTo>
                    <a:pt x="187" y="4"/>
                  </a:lnTo>
                  <a:lnTo>
                    <a:pt x="187" y="4"/>
                  </a:ln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7" y="34"/>
                  </a:lnTo>
                  <a:lnTo>
                    <a:pt x="50" y="40"/>
                  </a:lnTo>
                  <a:lnTo>
                    <a:pt x="54" y="47"/>
                  </a:lnTo>
                  <a:lnTo>
                    <a:pt x="57" y="52"/>
                  </a:lnTo>
                  <a:lnTo>
                    <a:pt x="61" y="58"/>
                  </a:lnTo>
                  <a:lnTo>
                    <a:pt x="63" y="63"/>
                  </a:lnTo>
                  <a:lnTo>
                    <a:pt x="65" y="69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82"/>
                  </a:lnTo>
                  <a:lnTo>
                    <a:pt x="62" y="87"/>
                  </a:lnTo>
                  <a:lnTo>
                    <a:pt x="59" y="90"/>
                  </a:lnTo>
                  <a:lnTo>
                    <a:pt x="56" y="94"/>
                  </a:lnTo>
                  <a:lnTo>
                    <a:pt x="47" y="100"/>
                  </a:lnTo>
                  <a:lnTo>
                    <a:pt x="39" y="107"/>
                  </a:lnTo>
                  <a:lnTo>
                    <a:pt x="30" y="114"/>
                  </a:lnTo>
                  <a:lnTo>
                    <a:pt x="27" y="118"/>
                  </a:lnTo>
                  <a:lnTo>
                    <a:pt x="24" y="122"/>
                  </a:lnTo>
                  <a:lnTo>
                    <a:pt x="21" y="126"/>
                  </a:lnTo>
                  <a:lnTo>
                    <a:pt x="19" y="131"/>
                  </a:lnTo>
                  <a:lnTo>
                    <a:pt x="19" y="137"/>
                  </a:lnTo>
                  <a:lnTo>
                    <a:pt x="19" y="143"/>
                  </a:lnTo>
                  <a:lnTo>
                    <a:pt x="19" y="143"/>
                  </a:lnTo>
                  <a:lnTo>
                    <a:pt x="39" y="143"/>
                  </a:lnTo>
                  <a:lnTo>
                    <a:pt x="57" y="143"/>
                  </a:lnTo>
                  <a:lnTo>
                    <a:pt x="75" y="144"/>
                  </a:lnTo>
                  <a:lnTo>
                    <a:pt x="85" y="144"/>
                  </a:lnTo>
                  <a:lnTo>
                    <a:pt x="95" y="146"/>
                  </a:lnTo>
                  <a:lnTo>
                    <a:pt x="95" y="146"/>
                  </a:lnTo>
                  <a:lnTo>
                    <a:pt x="100" y="149"/>
                  </a:lnTo>
                  <a:lnTo>
                    <a:pt x="103" y="152"/>
                  </a:lnTo>
                  <a:lnTo>
                    <a:pt x="106" y="156"/>
                  </a:lnTo>
                  <a:lnTo>
                    <a:pt x="108" y="160"/>
                  </a:lnTo>
                  <a:lnTo>
                    <a:pt x="111" y="171"/>
                  </a:lnTo>
                  <a:lnTo>
                    <a:pt x="115" y="182"/>
                  </a:lnTo>
                  <a:lnTo>
                    <a:pt x="118" y="191"/>
                  </a:lnTo>
                  <a:lnTo>
                    <a:pt x="122" y="201"/>
                  </a:lnTo>
                  <a:lnTo>
                    <a:pt x="125" y="205"/>
                  </a:lnTo>
                  <a:lnTo>
                    <a:pt x="128" y="209"/>
                  </a:lnTo>
                  <a:lnTo>
                    <a:pt x="133" y="211"/>
                  </a:lnTo>
                  <a:lnTo>
                    <a:pt x="138" y="212"/>
                  </a:lnTo>
                  <a:lnTo>
                    <a:pt x="138" y="212"/>
                  </a:lnTo>
                  <a:lnTo>
                    <a:pt x="148" y="183"/>
                  </a:lnTo>
                  <a:lnTo>
                    <a:pt x="153" y="169"/>
                  </a:lnTo>
                  <a:lnTo>
                    <a:pt x="161" y="156"/>
                  </a:lnTo>
                  <a:lnTo>
                    <a:pt x="164" y="150"/>
                  </a:lnTo>
                  <a:lnTo>
                    <a:pt x="169" y="145"/>
                  </a:lnTo>
                  <a:lnTo>
                    <a:pt x="173" y="141"/>
                  </a:lnTo>
                  <a:lnTo>
                    <a:pt x="180" y="138"/>
                  </a:lnTo>
                  <a:lnTo>
                    <a:pt x="186" y="136"/>
                  </a:lnTo>
                  <a:lnTo>
                    <a:pt x="194" y="135"/>
                  </a:lnTo>
                  <a:lnTo>
                    <a:pt x="202" y="136"/>
                  </a:lnTo>
                  <a:lnTo>
                    <a:pt x="211" y="137"/>
                  </a:lnTo>
                  <a:lnTo>
                    <a:pt x="211" y="137"/>
                  </a:lnTo>
                  <a:lnTo>
                    <a:pt x="209" y="129"/>
                  </a:lnTo>
                  <a:lnTo>
                    <a:pt x="205" y="124"/>
                  </a:lnTo>
                  <a:lnTo>
                    <a:pt x="199" y="119"/>
                  </a:lnTo>
                  <a:lnTo>
                    <a:pt x="193" y="114"/>
                  </a:lnTo>
                  <a:lnTo>
                    <a:pt x="187" y="109"/>
                  </a:lnTo>
                  <a:lnTo>
                    <a:pt x="182" y="104"/>
                  </a:lnTo>
                  <a:lnTo>
                    <a:pt x="177" y="98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2" y="82"/>
                  </a:lnTo>
                  <a:lnTo>
                    <a:pt x="172" y="74"/>
                  </a:lnTo>
                  <a:lnTo>
                    <a:pt x="175" y="58"/>
                  </a:lnTo>
                  <a:lnTo>
                    <a:pt x="176" y="49"/>
                  </a:lnTo>
                  <a:lnTo>
                    <a:pt x="177" y="40"/>
                  </a:lnTo>
                  <a:lnTo>
                    <a:pt x="176" y="32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64" y="24"/>
                  </a:lnTo>
                  <a:lnTo>
                    <a:pt x="154" y="27"/>
                  </a:lnTo>
                  <a:lnTo>
                    <a:pt x="146" y="30"/>
                  </a:lnTo>
                  <a:lnTo>
                    <a:pt x="137" y="33"/>
                  </a:lnTo>
                  <a:lnTo>
                    <a:pt x="120" y="42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72" y="35"/>
                  </a:lnTo>
                  <a:lnTo>
                    <a:pt x="58" y="29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0" name="Freeform 232">
              <a:extLst>
                <a:ext uri="{FF2B5EF4-FFF2-40B4-BE49-F238E27FC236}">
                  <a16:creationId xmlns:a16="http://schemas.microsoft.com/office/drawing/2014/main" xmlns="" id="{73322000-C4A4-40D4-9B91-9572E0F828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4088" y="3638550"/>
              <a:ext cx="26988" cy="3175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6" y="7"/>
                </a:cxn>
                <a:cxn ang="0">
                  <a:pos x="49" y="14"/>
                </a:cxn>
                <a:cxn ang="0">
                  <a:pos x="51" y="22"/>
                </a:cxn>
                <a:cxn ang="0">
                  <a:pos x="51" y="30"/>
                </a:cxn>
                <a:cxn ang="0">
                  <a:pos x="51" y="39"/>
                </a:cxn>
                <a:cxn ang="0">
                  <a:pos x="49" y="46"/>
                </a:cxn>
                <a:cxn ang="0">
                  <a:pos x="45" y="53"/>
                </a:cxn>
                <a:cxn ang="0">
                  <a:pos x="39" y="58"/>
                </a:cxn>
                <a:cxn ang="0">
                  <a:pos x="39" y="58"/>
                </a:cxn>
                <a:cxn ang="0">
                  <a:pos x="32" y="61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17" y="60"/>
                </a:cxn>
                <a:cxn ang="0">
                  <a:pos x="12" y="56"/>
                </a:cxn>
                <a:cxn ang="0">
                  <a:pos x="7" y="50"/>
                </a:cxn>
                <a:cxn ang="0">
                  <a:pos x="4" y="43"/>
                </a:cxn>
                <a:cxn ang="0">
                  <a:pos x="1" y="35"/>
                </a:cxn>
                <a:cxn ang="0">
                  <a:pos x="0" y="28"/>
                </a:cxn>
                <a:cxn ang="0">
                  <a:pos x="1" y="2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8"/>
                </a:cxn>
                <a:cxn ang="0">
                  <a:pos x="10" y="4"/>
                </a:cxn>
                <a:cxn ang="0">
                  <a:pos x="14" y="3"/>
                </a:cxn>
                <a:cxn ang="0">
                  <a:pos x="18" y="2"/>
                </a:cxn>
                <a:cxn ang="0">
                  <a:pos x="30" y="1"/>
                </a:cxn>
                <a:cxn ang="0">
                  <a:pos x="35" y="1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23" y="42"/>
                </a:cxn>
                <a:cxn ang="0">
                  <a:pos x="23" y="42"/>
                </a:cxn>
                <a:cxn ang="0">
                  <a:pos x="27" y="41"/>
                </a:cxn>
                <a:cxn ang="0">
                  <a:pos x="30" y="40"/>
                </a:cxn>
                <a:cxn ang="0">
                  <a:pos x="36" y="38"/>
                </a:cxn>
                <a:cxn ang="0">
                  <a:pos x="36" y="38"/>
                </a:cxn>
                <a:cxn ang="0">
                  <a:pos x="36" y="32"/>
                </a:cxn>
                <a:cxn ang="0">
                  <a:pos x="36" y="27"/>
                </a:cxn>
                <a:cxn ang="0">
                  <a:pos x="35" y="24"/>
                </a:cxn>
                <a:cxn ang="0">
                  <a:pos x="34" y="22"/>
                </a:cxn>
                <a:cxn ang="0">
                  <a:pos x="32" y="20"/>
                </a:cxn>
                <a:cxn ang="0">
                  <a:pos x="30" y="19"/>
                </a:cxn>
                <a:cxn ang="0">
                  <a:pos x="27" y="19"/>
                </a:cxn>
                <a:cxn ang="0">
                  <a:pos x="25" y="20"/>
                </a:cxn>
                <a:cxn ang="0">
                  <a:pos x="20" y="24"/>
                </a:cxn>
                <a:cxn ang="0">
                  <a:pos x="19" y="27"/>
                </a:cxn>
                <a:cxn ang="0">
                  <a:pos x="18" y="29"/>
                </a:cxn>
                <a:cxn ang="0">
                  <a:pos x="18" y="32"/>
                </a:cxn>
                <a:cxn ang="0">
                  <a:pos x="18" y="35"/>
                </a:cxn>
                <a:cxn ang="0">
                  <a:pos x="20" y="39"/>
                </a:cxn>
                <a:cxn ang="0">
                  <a:pos x="23" y="42"/>
                </a:cxn>
                <a:cxn ang="0">
                  <a:pos x="23" y="42"/>
                </a:cxn>
              </a:cxnLst>
              <a:rect l="0" t="0" r="r" b="b"/>
              <a:pathLst>
                <a:path w="51" h="62">
                  <a:moveTo>
                    <a:pt x="42" y="0"/>
                  </a:moveTo>
                  <a:lnTo>
                    <a:pt x="42" y="0"/>
                  </a:lnTo>
                  <a:lnTo>
                    <a:pt x="46" y="7"/>
                  </a:lnTo>
                  <a:lnTo>
                    <a:pt x="49" y="14"/>
                  </a:lnTo>
                  <a:lnTo>
                    <a:pt x="51" y="22"/>
                  </a:lnTo>
                  <a:lnTo>
                    <a:pt x="51" y="30"/>
                  </a:lnTo>
                  <a:lnTo>
                    <a:pt x="51" y="39"/>
                  </a:lnTo>
                  <a:lnTo>
                    <a:pt x="49" y="46"/>
                  </a:lnTo>
                  <a:lnTo>
                    <a:pt x="45" y="53"/>
                  </a:lnTo>
                  <a:lnTo>
                    <a:pt x="39" y="58"/>
                  </a:lnTo>
                  <a:lnTo>
                    <a:pt x="39" y="58"/>
                  </a:lnTo>
                  <a:lnTo>
                    <a:pt x="32" y="61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17" y="60"/>
                  </a:lnTo>
                  <a:lnTo>
                    <a:pt x="12" y="56"/>
                  </a:lnTo>
                  <a:lnTo>
                    <a:pt x="7" y="50"/>
                  </a:lnTo>
                  <a:lnTo>
                    <a:pt x="4" y="43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8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30" y="1"/>
                  </a:lnTo>
                  <a:lnTo>
                    <a:pt x="35" y="1"/>
                  </a:lnTo>
                  <a:lnTo>
                    <a:pt x="42" y="0"/>
                  </a:lnTo>
                  <a:lnTo>
                    <a:pt x="42" y="0"/>
                  </a:lnTo>
                  <a:close/>
                  <a:moveTo>
                    <a:pt x="23" y="42"/>
                  </a:moveTo>
                  <a:lnTo>
                    <a:pt x="23" y="42"/>
                  </a:lnTo>
                  <a:lnTo>
                    <a:pt x="27" y="41"/>
                  </a:lnTo>
                  <a:lnTo>
                    <a:pt x="30" y="40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2"/>
                  </a:lnTo>
                  <a:lnTo>
                    <a:pt x="36" y="27"/>
                  </a:lnTo>
                  <a:lnTo>
                    <a:pt x="35" y="24"/>
                  </a:lnTo>
                  <a:lnTo>
                    <a:pt x="34" y="22"/>
                  </a:lnTo>
                  <a:lnTo>
                    <a:pt x="32" y="20"/>
                  </a:lnTo>
                  <a:lnTo>
                    <a:pt x="30" y="19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0" y="24"/>
                  </a:lnTo>
                  <a:lnTo>
                    <a:pt x="19" y="27"/>
                  </a:lnTo>
                  <a:lnTo>
                    <a:pt x="18" y="29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20" y="39"/>
                  </a:lnTo>
                  <a:lnTo>
                    <a:pt x="23" y="42"/>
                  </a:lnTo>
                  <a:lnTo>
                    <a:pt x="23" y="4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1" name="Freeform 233">
              <a:extLst>
                <a:ext uri="{FF2B5EF4-FFF2-40B4-BE49-F238E27FC236}">
                  <a16:creationId xmlns:a16="http://schemas.microsoft.com/office/drawing/2014/main" xmlns="" id="{FA094E63-669E-4568-AD9A-03C80C2EE2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0438" y="3698875"/>
              <a:ext cx="31750" cy="3175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6"/>
                </a:cxn>
                <a:cxn ang="0">
                  <a:pos x="4" y="9"/>
                </a:cxn>
                <a:cxn ang="0">
                  <a:pos x="8" y="4"/>
                </a:cxn>
                <a:cxn ang="0">
                  <a:pos x="14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32" y="1"/>
                </a:cxn>
                <a:cxn ang="0">
                  <a:pos x="37" y="3"/>
                </a:cxn>
                <a:cxn ang="0">
                  <a:pos x="43" y="6"/>
                </a:cxn>
                <a:cxn ang="0">
                  <a:pos x="47" y="10"/>
                </a:cxn>
                <a:cxn ang="0">
                  <a:pos x="51" y="15"/>
                </a:cxn>
                <a:cxn ang="0">
                  <a:pos x="54" y="20"/>
                </a:cxn>
                <a:cxn ang="0">
                  <a:pos x="57" y="27"/>
                </a:cxn>
                <a:cxn ang="0">
                  <a:pos x="58" y="33"/>
                </a:cxn>
                <a:cxn ang="0">
                  <a:pos x="57" y="39"/>
                </a:cxn>
                <a:cxn ang="0">
                  <a:pos x="54" y="46"/>
                </a:cxn>
                <a:cxn ang="0">
                  <a:pos x="50" y="53"/>
                </a:cxn>
                <a:cxn ang="0">
                  <a:pos x="50" y="53"/>
                </a:cxn>
                <a:cxn ang="0">
                  <a:pos x="47" y="56"/>
                </a:cxn>
                <a:cxn ang="0">
                  <a:pos x="44" y="58"/>
                </a:cxn>
                <a:cxn ang="0">
                  <a:pos x="40" y="59"/>
                </a:cxn>
                <a:cxn ang="0">
                  <a:pos x="36" y="59"/>
                </a:cxn>
                <a:cxn ang="0">
                  <a:pos x="27" y="59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1" y="53"/>
                </a:cxn>
                <a:cxn ang="0">
                  <a:pos x="8" y="49"/>
                </a:cxn>
                <a:cxn ang="0">
                  <a:pos x="5" y="44"/>
                </a:cxn>
                <a:cxn ang="0">
                  <a:pos x="3" y="37"/>
                </a:cxn>
                <a:cxn ang="0">
                  <a:pos x="1" y="25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39" y="38"/>
                </a:cxn>
                <a:cxn ang="0">
                  <a:pos x="39" y="38"/>
                </a:cxn>
                <a:cxn ang="0">
                  <a:pos x="38" y="34"/>
                </a:cxn>
                <a:cxn ang="0">
                  <a:pos x="37" y="31"/>
                </a:cxn>
                <a:cxn ang="0">
                  <a:pos x="36" y="29"/>
                </a:cxn>
                <a:cxn ang="0">
                  <a:pos x="34" y="27"/>
                </a:cxn>
                <a:cxn ang="0">
                  <a:pos x="24" y="19"/>
                </a:cxn>
                <a:cxn ang="0">
                  <a:pos x="24" y="19"/>
                </a:cxn>
                <a:cxn ang="0">
                  <a:pos x="21" y="21"/>
                </a:cxn>
                <a:cxn ang="0">
                  <a:pos x="20" y="22"/>
                </a:cxn>
                <a:cxn ang="0">
                  <a:pos x="18" y="27"/>
                </a:cxn>
                <a:cxn ang="0">
                  <a:pos x="18" y="32"/>
                </a:cxn>
                <a:cxn ang="0">
                  <a:pos x="20" y="36"/>
                </a:cxn>
                <a:cxn ang="0">
                  <a:pos x="24" y="39"/>
                </a:cxn>
                <a:cxn ang="0">
                  <a:pos x="29" y="41"/>
                </a:cxn>
                <a:cxn ang="0">
                  <a:pos x="34" y="40"/>
                </a:cxn>
                <a:cxn ang="0">
                  <a:pos x="36" y="39"/>
                </a:cxn>
                <a:cxn ang="0">
                  <a:pos x="39" y="38"/>
                </a:cxn>
                <a:cxn ang="0">
                  <a:pos x="39" y="38"/>
                </a:cxn>
              </a:cxnLst>
              <a:rect l="0" t="0" r="r" b="b"/>
              <a:pathLst>
                <a:path w="58" h="59">
                  <a:moveTo>
                    <a:pt x="0" y="16"/>
                  </a:moveTo>
                  <a:lnTo>
                    <a:pt x="0" y="16"/>
                  </a:lnTo>
                  <a:lnTo>
                    <a:pt x="4" y="9"/>
                  </a:lnTo>
                  <a:lnTo>
                    <a:pt x="8" y="4"/>
                  </a:lnTo>
                  <a:lnTo>
                    <a:pt x="14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10"/>
                  </a:lnTo>
                  <a:lnTo>
                    <a:pt x="51" y="15"/>
                  </a:lnTo>
                  <a:lnTo>
                    <a:pt x="54" y="20"/>
                  </a:lnTo>
                  <a:lnTo>
                    <a:pt x="57" y="27"/>
                  </a:lnTo>
                  <a:lnTo>
                    <a:pt x="58" y="33"/>
                  </a:lnTo>
                  <a:lnTo>
                    <a:pt x="57" y="39"/>
                  </a:lnTo>
                  <a:lnTo>
                    <a:pt x="54" y="46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47" y="56"/>
                  </a:lnTo>
                  <a:lnTo>
                    <a:pt x="44" y="58"/>
                  </a:lnTo>
                  <a:lnTo>
                    <a:pt x="40" y="59"/>
                  </a:lnTo>
                  <a:lnTo>
                    <a:pt x="36" y="59"/>
                  </a:lnTo>
                  <a:lnTo>
                    <a:pt x="27" y="59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1" y="53"/>
                  </a:lnTo>
                  <a:lnTo>
                    <a:pt x="8" y="49"/>
                  </a:lnTo>
                  <a:lnTo>
                    <a:pt x="5" y="44"/>
                  </a:lnTo>
                  <a:lnTo>
                    <a:pt x="3" y="37"/>
                  </a:lnTo>
                  <a:lnTo>
                    <a:pt x="1" y="25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39" y="38"/>
                  </a:moveTo>
                  <a:lnTo>
                    <a:pt x="39" y="38"/>
                  </a:lnTo>
                  <a:lnTo>
                    <a:pt x="38" y="34"/>
                  </a:lnTo>
                  <a:lnTo>
                    <a:pt x="37" y="31"/>
                  </a:lnTo>
                  <a:lnTo>
                    <a:pt x="36" y="29"/>
                  </a:lnTo>
                  <a:lnTo>
                    <a:pt x="34" y="2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21"/>
                  </a:lnTo>
                  <a:lnTo>
                    <a:pt x="20" y="22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20" y="36"/>
                  </a:lnTo>
                  <a:lnTo>
                    <a:pt x="24" y="39"/>
                  </a:lnTo>
                  <a:lnTo>
                    <a:pt x="29" y="41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2" name="Freeform 234">
              <a:extLst>
                <a:ext uri="{FF2B5EF4-FFF2-40B4-BE49-F238E27FC236}">
                  <a16:creationId xmlns:a16="http://schemas.microsoft.com/office/drawing/2014/main" xmlns="" id="{E4AA049C-EAD6-4BC0-917D-008022DE9D4F}"/>
                </a:ext>
              </a:extLst>
            </p:cNvPr>
            <p:cNvSpPr/>
            <p:nvPr/>
          </p:nvSpPr>
          <p:spPr bwMode="auto">
            <a:xfrm>
              <a:off x="5819776" y="3727450"/>
              <a:ext cx="25400" cy="9525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46" y="11"/>
                </a:cxn>
                <a:cxn ang="0">
                  <a:pos x="46" y="11"/>
                </a:cxn>
                <a:cxn ang="0">
                  <a:pos x="43" y="14"/>
                </a:cxn>
                <a:cxn ang="0">
                  <a:pos x="38" y="17"/>
                </a:cxn>
                <a:cxn ang="0">
                  <a:pos x="32" y="18"/>
                </a:cxn>
                <a:cxn ang="0">
                  <a:pos x="26" y="18"/>
                </a:cxn>
                <a:cxn ang="0">
                  <a:pos x="14" y="17"/>
                </a:cxn>
                <a:cxn ang="0">
                  <a:pos x="9" y="17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" y="1"/>
                </a:cxn>
                <a:cxn ang="0">
                  <a:pos x="11" y="0"/>
                </a:cxn>
                <a:cxn ang="0">
                  <a:pos x="17" y="0"/>
                </a:cxn>
                <a:cxn ang="0">
                  <a:pos x="23" y="2"/>
                </a:cxn>
                <a:cxn ang="0">
                  <a:pos x="36" y="6"/>
                </a:cxn>
                <a:cxn ang="0">
                  <a:pos x="41" y="7"/>
                </a:cxn>
                <a:cxn ang="0">
                  <a:pos x="46" y="7"/>
                </a:cxn>
                <a:cxn ang="0">
                  <a:pos x="46" y="7"/>
                </a:cxn>
              </a:cxnLst>
              <a:rect l="0" t="0" r="r" b="b"/>
              <a:pathLst>
                <a:path w="46" h="18">
                  <a:moveTo>
                    <a:pt x="46" y="7"/>
                  </a:moveTo>
                  <a:lnTo>
                    <a:pt x="46" y="7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43" y="14"/>
                  </a:lnTo>
                  <a:lnTo>
                    <a:pt x="38" y="17"/>
                  </a:lnTo>
                  <a:lnTo>
                    <a:pt x="32" y="18"/>
                  </a:lnTo>
                  <a:lnTo>
                    <a:pt x="26" y="18"/>
                  </a:lnTo>
                  <a:lnTo>
                    <a:pt x="14" y="17"/>
                  </a:lnTo>
                  <a:lnTo>
                    <a:pt x="9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6" y="7"/>
                  </a:lnTo>
                  <a:lnTo>
                    <a:pt x="46" y="7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3" name="Freeform 235">
              <a:extLst>
                <a:ext uri="{FF2B5EF4-FFF2-40B4-BE49-F238E27FC236}">
                  <a16:creationId xmlns:a16="http://schemas.microsoft.com/office/drawing/2014/main" xmlns="" id="{3D24AC28-236B-404A-BE40-2E94032B280F}"/>
                </a:ext>
              </a:extLst>
            </p:cNvPr>
            <p:cNvSpPr/>
            <p:nvPr/>
          </p:nvSpPr>
          <p:spPr bwMode="auto">
            <a:xfrm>
              <a:off x="5859463" y="3727450"/>
              <a:ext cx="11113" cy="20638"/>
            </a:xfrm>
            <a:custGeom>
              <a:avLst/>
              <a:gdLst/>
              <a:ahLst/>
              <a:cxnLst>
                <a:cxn ang="0">
                  <a:pos x="15" y="39"/>
                </a:cxn>
                <a:cxn ang="0">
                  <a:pos x="15" y="39"/>
                </a:cxn>
                <a:cxn ang="0">
                  <a:pos x="11" y="31"/>
                </a:cxn>
                <a:cxn ang="0">
                  <a:pos x="6" y="24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2" y="2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1" y="2"/>
                </a:cxn>
                <a:cxn ang="0">
                  <a:pos x="15" y="8"/>
                </a:cxn>
                <a:cxn ang="0">
                  <a:pos x="20" y="15"/>
                </a:cxn>
                <a:cxn ang="0">
                  <a:pos x="21" y="24"/>
                </a:cxn>
                <a:cxn ang="0">
                  <a:pos x="21" y="28"/>
                </a:cxn>
                <a:cxn ang="0">
                  <a:pos x="20" y="32"/>
                </a:cxn>
                <a:cxn ang="0">
                  <a:pos x="18" y="36"/>
                </a:cxn>
                <a:cxn ang="0">
                  <a:pos x="15" y="39"/>
                </a:cxn>
                <a:cxn ang="0">
                  <a:pos x="15" y="39"/>
                </a:cxn>
              </a:cxnLst>
              <a:rect l="0" t="0" r="r" b="b"/>
              <a:pathLst>
                <a:path w="21" h="39">
                  <a:moveTo>
                    <a:pt x="15" y="39"/>
                  </a:moveTo>
                  <a:lnTo>
                    <a:pt x="15" y="39"/>
                  </a:lnTo>
                  <a:lnTo>
                    <a:pt x="11" y="31"/>
                  </a:lnTo>
                  <a:lnTo>
                    <a:pt x="6" y="24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2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5" y="8"/>
                  </a:lnTo>
                  <a:lnTo>
                    <a:pt x="20" y="15"/>
                  </a:lnTo>
                  <a:lnTo>
                    <a:pt x="21" y="24"/>
                  </a:lnTo>
                  <a:lnTo>
                    <a:pt x="21" y="28"/>
                  </a:lnTo>
                  <a:lnTo>
                    <a:pt x="20" y="32"/>
                  </a:lnTo>
                  <a:lnTo>
                    <a:pt x="18" y="36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4" name="Freeform 236">
              <a:extLst>
                <a:ext uri="{FF2B5EF4-FFF2-40B4-BE49-F238E27FC236}">
                  <a16:creationId xmlns:a16="http://schemas.microsoft.com/office/drawing/2014/main" xmlns="" id="{97226322-32A6-4B6D-ADBE-51F1CAA2833C}"/>
                </a:ext>
              </a:extLst>
            </p:cNvPr>
            <p:cNvSpPr/>
            <p:nvPr/>
          </p:nvSpPr>
          <p:spPr bwMode="auto">
            <a:xfrm>
              <a:off x="5791201" y="3735388"/>
              <a:ext cx="15875" cy="9525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"/>
                </a:cxn>
                <a:cxn ang="0">
                  <a:pos x="28" y="6"/>
                </a:cxn>
                <a:cxn ang="0">
                  <a:pos x="26" y="11"/>
                </a:cxn>
                <a:cxn ang="0">
                  <a:pos x="22" y="14"/>
                </a:cxn>
                <a:cxn ang="0">
                  <a:pos x="18" y="17"/>
                </a:cxn>
                <a:cxn ang="0">
                  <a:pos x="12" y="19"/>
                </a:cxn>
                <a:cxn ang="0">
                  <a:pos x="8" y="19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30" y="1"/>
                </a:cxn>
                <a:cxn ang="0">
                  <a:pos x="30" y="1"/>
                </a:cxn>
              </a:cxnLst>
              <a:rect l="0" t="0" r="r" b="b"/>
              <a:pathLst>
                <a:path w="30" h="19">
                  <a:moveTo>
                    <a:pt x="30" y="1"/>
                  </a:moveTo>
                  <a:lnTo>
                    <a:pt x="30" y="1"/>
                  </a:lnTo>
                  <a:lnTo>
                    <a:pt x="28" y="6"/>
                  </a:lnTo>
                  <a:lnTo>
                    <a:pt x="26" y="11"/>
                  </a:lnTo>
                  <a:lnTo>
                    <a:pt x="22" y="14"/>
                  </a:lnTo>
                  <a:lnTo>
                    <a:pt x="18" y="17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3" y="6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5" name="Freeform 237">
              <a:extLst>
                <a:ext uri="{FF2B5EF4-FFF2-40B4-BE49-F238E27FC236}">
                  <a16:creationId xmlns:a16="http://schemas.microsoft.com/office/drawing/2014/main" xmlns="" id="{21C90D9C-73D1-4BB5-92E3-41F5503346C5}"/>
                </a:ext>
              </a:extLst>
            </p:cNvPr>
            <p:cNvSpPr/>
            <p:nvPr/>
          </p:nvSpPr>
          <p:spPr bwMode="auto">
            <a:xfrm>
              <a:off x="5756276" y="3744913"/>
              <a:ext cx="19050" cy="11113"/>
            </a:xfrm>
            <a:custGeom>
              <a:avLst/>
              <a:gdLst/>
              <a:ahLst/>
              <a:cxnLst>
                <a:cxn ang="0">
                  <a:pos x="36" y="1"/>
                </a:cxn>
                <a:cxn ang="0">
                  <a:pos x="36" y="1"/>
                </a:cxn>
                <a:cxn ang="0">
                  <a:pos x="33" y="7"/>
                </a:cxn>
                <a:cxn ang="0">
                  <a:pos x="30" y="11"/>
                </a:cxn>
                <a:cxn ang="0">
                  <a:pos x="26" y="15"/>
                </a:cxn>
                <a:cxn ang="0">
                  <a:pos x="22" y="19"/>
                </a:cxn>
                <a:cxn ang="0">
                  <a:pos x="17" y="21"/>
                </a:cxn>
                <a:cxn ang="0">
                  <a:pos x="12" y="21"/>
                </a:cxn>
                <a:cxn ang="0">
                  <a:pos x="6" y="21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3" y="9"/>
                </a:cxn>
                <a:cxn ang="0">
                  <a:pos x="8" y="6"/>
                </a:cxn>
                <a:cxn ang="0">
                  <a:pos x="12" y="3"/>
                </a:cxn>
                <a:cxn ang="0">
                  <a:pos x="18" y="1"/>
                </a:cxn>
                <a:cxn ang="0">
                  <a:pos x="24" y="0"/>
                </a:cxn>
                <a:cxn ang="0">
                  <a:pos x="30" y="1"/>
                </a:cxn>
                <a:cxn ang="0">
                  <a:pos x="36" y="1"/>
                </a:cxn>
                <a:cxn ang="0">
                  <a:pos x="36" y="1"/>
                </a:cxn>
              </a:cxnLst>
              <a:rect l="0" t="0" r="r" b="b"/>
              <a:pathLst>
                <a:path w="36" h="21">
                  <a:moveTo>
                    <a:pt x="36" y="1"/>
                  </a:moveTo>
                  <a:lnTo>
                    <a:pt x="36" y="1"/>
                  </a:lnTo>
                  <a:lnTo>
                    <a:pt x="33" y="7"/>
                  </a:lnTo>
                  <a:lnTo>
                    <a:pt x="30" y="11"/>
                  </a:lnTo>
                  <a:lnTo>
                    <a:pt x="26" y="15"/>
                  </a:lnTo>
                  <a:lnTo>
                    <a:pt x="22" y="19"/>
                  </a:lnTo>
                  <a:lnTo>
                    <a:pt x="17" y="21"/>
                  </a:lnTo>
                  <a:lnTo>
                    <a:pt x="12" y="21"/>
                  </a:lnTo>
                  <a:lnTo>
                    <a:pt x="6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3" y="9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8" y="1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6" y="1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6" name="Freeform 238">
              <a:extLst>
                <a:ext uri="{FF2B5EF4-FFF2-40B4-BE49-F238E27FC236}">
                  <a16:creationId xmlns:a16="http://schemas.microsoft.com/office/drawing/2014/main" xmlns="" id="{0D36B8EE-2D50-439F-B4D7-8762343DB2FA}"/>
                </a:ext>
              </a:extLst>
            </p:cNvPr>
            <p:cNvSpPr/>
            <p:nvPr/>
          </p:nvSpPr>
          <p:spPr bwMode="auto">
            <a:xfrm>
              <a:off x="5715001" y="3749675"/>
              <a:ext cx="22225" cy="9525"/>
            </a:xfrm>
            <a:custGeom>
              <a:avLst/>
              <a:gdLst/>
              <a:ahLst/>
              <a:cxnLst>
                <a:cxn ang="0">
                  <a:pos x="43" y="12"/>
                </a:cxn>
                <a:cxn ang="0">
                  <a:pos x="43" y="12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3" y="16"/>
                </a:cxn>
                <a:cxn ang="0">
                  <a:pos x="11" y="19"/>
                </a:cxn>
                <a:cxn ang="0">
                  <a:pos x="5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4" y="5"/>
                </a:cxn>
                <a:cxn ang="0">
                  <a:pos x="8" y="3"/>
                </a:cxn>
                <a:cxn ang="0">
                  <a:pos x="11" y="1"/>
                </a:cxn>
                <a:cxn ang="0">
                  <a:pos x="18" y="0"/>
                </a:cxn>
                <a:cxn ang="0">
                  <a:pos x="26" y="0"/>
                </a:cxn>
                <a:cxn ang="0">
                  <a:pos x="33" y="2"/>
                </a:cxn>
                <a:cxn ang="0">
                  <a:pos x="37" y="4"/>
                </a:cxn>
                <a:cxn ang="0">
                  <a:pos x="40" y="6"/>
                </a:cxn>
                <a:cxn ang="0">
                  <a:pos x="42" y="9"/>
                </a:cxn>
                <a:cxn ang="0">
                  <a:pos x="43" y="12"/>
                </a:cxn>
                <a:cxn ang="0">
                  <a:pos x="43" y="12"/>
                </a:cxn>
              </a:cxnLst>
              <a:rect l="0" t="0" r="r" b="b"/>
              <a:pathLst>
                <a:path w="43" h="19">
                  <a:moveTo>
                    <a:pt x="43" y="12"/>
                  </a:moveTo>
                  <a:lnTo>
                    <a:pt x="43" y="12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3" y="16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4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3" y="2"/>
                  </a:lnTo>
                  <a:lnTo>
                    <a:pt x="37" y="4"/>
                  </a:lnTo>
                  <a:lnTo>
                    <a:pt x="40" y="6"/>
                  </a:lnTo>
                  <a:lnTo>
                    <a:pt x="42" y="9"/>
                  </a:lnTo>
                  <a:lnTo>
                    <a:pt x="43" y="12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7" name="Freeform 239">
              <a:extLst>
                <a:ext uri="{FF2B5EF4-FFF2-40B4-BE49-F238E27FC236}">
                  <a16:creationId xmlns:a16="http://schemas.microsoft.com/office/drawing/2014/main" xmlns="" id="{045FFD97-97CB-4DC3-A63D-784C4E01A712}"/>
                </a:ext>
              </a:extLst>
            </p:cNvPr>
            <p:cNvSpPr/>
            <p:nvPr/>
          </p:nvSpPr>
          <p:spPr bwMode="auto">
            <a:xfrm>
              <a:off x="5722938" y="3752850"/>
              <a:ext cx="125413" cy="26988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0" y="50"/>
                </a:cxn>
                <a:cxn ang="0">
                  <a:pos x="2" y="44"/>
                </a:cxn>
                <a:cxn ang="0">
                  <a:pos x="7" y="40"/>
                </a:cxn>
                <a:cxn ang="0">
                  <a:pos x="11" y="37"/>
                </a:cxn>
                <a:cxn ang="0">
                  <a:pos x="16" y="35"/>
                </a:cxn>
                <a:cxn ang="0">
                  <a:pos x="28" y="30"/>
                </a:cxn>
                <a:cxn ang="0">
                  <a:pos x="33" y="28"/>
                </a:cxn>
                <a:cxn ang="0">
                  <a:pos x="39" y="25"/>
                </a:cxn>
                <a:cxn ang="0">
                  <a:pos x="39" y="25"/>
                </a:cxn>
                <a:cxn ang="0">
                  <a:pos x="87" y="18"/>
                </a:cxn>
                <a:cxn ang="0">
                  <a:pos x="135" y="11"/>
                </a:cxn>
                <a:cxn ang="0">
                  <a:pos x="229" y="0"/>
                </a:cxn>
                <a:cxn ang="0">
                  <a:pos x="229" y="0"/>
                </a:cxn>
                <a:cxn ang="0">
                  <a:pos x="233" y="2"/>
                </a:cxn>
                <a:cxn ang="0">
                  <a:pos x="235" y="4"/>
                </a:cxn>
                <a:cxn ang="0">
                  <a:pos x="236" y="7"/>
                </a:cxn>
                <a:cxn ang="0">
                  <a:pos x="236" y="10"/>
                </a:cxn>
                <a:cxn ang="0">
                  <a:pos x="236" y="13"/>
                </a:cxn>
                <a:cxn ang="0">
                  <a:pos x="235" y="17"/>
                </a:cxn>
                <a:cxn ang="0">
                  <a:pos x="234" y="18"/>
                </a:cxn>
                <a:cxn ang="0">
                  <a:pos x="231" y="18"/>
                </a:cxn>
                <a:cxn ang="0">
                  <a:pos x="231" y="18"/>
                </a:cxn>
                <a:cxn ang="0">
                  <a:pos x="231" y="19"/>
                </a:cxn>
                <a:cxn ang="0">
                  <a:pos x="230" y="20"/>
                </a:cxn>
                <a:cxn ang="0">
                  <a:pos x="226" y="21"/>
                </a:cxn>
                <a:cxn ang="0">
                  <a:pos x="215" y="22"/>
                </a:cxn>
                <a:cxn ang="0">
                  <a:pos x="204" y="23"/>
                </a:cxn>
                <a:cxn ang="0">
                  <a:pos x="199" y="24"/>
                </a:cxn>
                <a:cxn ang="0">
                  <a:pos x="196" y="27"/>
                </a:cxn>
                <a:cxn ang="0">
                  <a:pos x="196" y="27"/>
                </a:cxn>
                <a:cxn ang="0">
                  <a:pos x="187" y="26"/>
                </a:cxn>
                <a:cxn ang="0">
                  <a:pos x="176" y="25"/>
                </a:cxn>
                <a:cxn ang="0">
                  <a:pos x="151" y="25"/>
                </a:cxn>
                <a:cxn ang="0">
                  <a:pos x="125" y="27"/>
                </a:cxn>
                <a:cxn ang="0">
                  <a:pos x="102" y="30"/>
                </a:cxn>
                <a:cxn ang="0">
                  <a:pos x="102" y="30"/>
                </a:cxn>
                <a:cxn ang="0">
                  <a:pos x="76" y="37"/>
                </a:cxn>
                <a:cxn ang="0">
                  <a:pos x="51" y="44"/>
                </a:cxn>
                <a:cxn ang="0">
                  <a:pos x="38" y="48"/>
                </a:cxn>
                <a:cxn ang="0">
                  <a:pos x="25" y="50"/>
                </a:cxn>
                <a:cxn ang="0">
                  <a:pos x="13" y="51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236" h="51">
                  <a:moveTo>
                    <a:pt x="0" y="50"/>
                  </a:moveTo>
                  <a:lnTo>
                    <a:pt x="0" y="50"/>
                  </a:lnTo>
                  <a:lnTo>
                    <a:pt x="2" y="44"/>
                  </a:lnTo>
                  <a:lnTo>
                    <a:pt x="7" y="40"/>
                  </a:lnTo>
                  <a:lnTo>
                    <a:pt x="11" y="37"/>
                  </a:lnTo>
                  <a:lnTo>
                    <a:pt x="16" y="35"/>
                  </a:lnTo>
                  <a:lnTo>
                    <a:pt x="28" y="30"/>
                  </a:lnTo>
                  <a:lnTo>
                    <a:pt x="33" y="28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87" y="18"/>
                  </a:lnTo>
                  <a:lnTo>
                    <a:pt x="135" y="1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3" y="2"/>
                  </a:lnTo>
                  <a:lnTo>
                    <a:pt x="235" y="4"/>
                  </a:lnTo>
                  <a:lnTo>
                    <a:pt x="236" y="7"/>
                  </a:lnTo>
                  <a:lnTo>
                    <a:pt x="236" y="10"/>
                  </a:lnTo>
                  <a:lnTo>
                    <a:pt x="236" y="13"/>
                  </a:lnTo>
                  <a:lnTo>
                    <a:pt x="235" y="17"/>
                  </a:lnTo>
                  <a:lnTo>
                    <a:pt x="234" y="18"/>
                  </a:lnTo>
                  <a:lnTo>
                    <a:pt x="231" y="18"/>
                  </a:lnTo>
                  <a:lnTo>
                    <a:pt x="231" y="18"/>
                  </a:lnTo>
                  <a:lnTo>
                    <a:pt x="231" y="19"/>
                  </a:lnTo>
                  <a:lnTo>
                    <a:pt x="230" y="20"/>
                  </a:lnTo>
                  <a:lnTo>
                    <a:pt x="226" y="21"/>
                  </a:lnTo>
                  <a:lnTo>
                    <a:pt x="215" y="22"/>
                  </a:lnTo>
                  <a:lnTo>
                    <a:pt x="204" y="23"/>
                  </a:lnTo>
                  <a:lnTo>
                    <a:pt x="199" y="24"/>
                  </a:lnTo>
                  <a:lnTo>
                    <a:pt x="196" y="27"/>
                  </a:lnTo>
                  <a:lnTo>
                    <a:pt x="196" y="27"/>
                  </a:lnTo>
                  <a:lnTo>
                    <a:pt x="187" y="26"/>
                  </a:lnTo>
                  <a:lnTo>
                    <a:pt x="176" y="25"/>
                  </a:lnTo>
                  <a:lnTo>
                    <a:pt x="151" y="25"/>
                  </a:lnTo>
                  <a:lnTo>
                    <a:pt x="125" y="27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76" y="37"/>
                  </a:lnTo>
                  <a:lnTo>
                    <a:pt x="51" y="44"/>
                  </a:lnTo>
                  <a:lnTo>
                    <a:pt x="38" y="48"/>
                  </a:lnTo>
                  <a:lnTo>
                    <a:pt x="25" y="50"/>
                  </a:lnTo>
                  <a:lnTo>
                    <a:pt x="13" y="51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8" name="Freeform 240">
              <a:extLst>
                <a:ext uri="{FF2B5EF4-FFF2-40B4-BE49-F238E27FC236}">
                  <a16:creationId xmlns:a16="http://schemas.microsoft.com/office/drawing/2014/main" xmlns="" id="{671419A9-9B53-4A2B-8A6D-BD02F713BD3C}"/>
                </a:ext>
              </a:extLst>
            </p:cNvPr>
            <p:cNvSpPr/>
            <p:nvPr/>
          </p:nvSpPr>
          <p:spPr bwMode="auto">
            <a:xfrm>
              <a:off x="5867401" y="3752850"/>
              <a:ext cx="952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6" y="4"/>
                </a:cxn>
                <a:cxn ang="0">
                  <a:pos x="17" y="7"/>
                </a:cxn>
                <a:cxn ang="0">
                  <a:pos x="18" y="14"/>
                </a:cxn>
                <a:cxn ang="0">
                  <a:pos x="18" y="23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15" y="33"/>
                </a:cxn>
                <a:cxn ang="0">
                  <a:pos x="13" y="34"/>
                </a:cxn>
                <a:cxn ang="0">
                  <a:pos x="12" y="35"/>
                </a:cxn>
                <a:cxn ang="0">
                  <a:pos x="9" y="35"/>
                </a:cxn>
                <a:cxn ang="0">
                  <a:pos x="9" y="35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1" y="5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" h="35">
                  <a:moveTo>
                    <a:pt x="4" y="0"/>
                  </a:moveTo>
                  <a:lnTo>
                    <a:pt x="4" y="0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8" y="14"/>
                  </a:lnTo>
                  <a:lnTo>
                    <a:pt x="18" y="2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2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4" y="26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1" y="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69" name="Freeform 241">
              <a:extLst>
                <a:ext uri="{FF2B5EF4-FFF2-40B4-BE49-F238E27FC236}">
                  <a16:creationId xmlns:a16="http://schemas.microsoft.com/office/drawing/2014/main" xmlns="" id="{B2CEE495-5ED9-4B4E-BE5B-2F4671C6886E}"/>
                </a:ext>
              </a:extLst>
            </p:cNvPr>
            <p:cNvSpPr/>
            <p:nvPr/>
          </p:nvSpPr>
          <p:spPr bwMode="auto">
            <a:xfrm>
              <a:off x="5694363" y="3757613"/>
              <a:ext cx="9525" cy="15875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12" y="30"/>
                </a:cxn>
                <a:cxn ang="0">
                  <a:pos x="8" y="28"/>
                </a:cxn>
                <a:cxn ang="0">
                  <a:pos x="4" y="25"/>
                </a:cxn>
                <a:cxn ang="0">
                  <a:pos x="2" y="20"/>
                </a:cxn>
                <a:cxn ang="0">
                  <a:pos x="1" y="16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5" y="5"/>
                </a:cxn>
                <a:cxn ang="0">
                  <a:pos x="17" y="9"/>
                </a:cxn>
                <a:cxn ang="0">
                  <a:pos x="19" y="13"/>
                </a:cxn>
                <a:cxn ang="0">
                  <a:pos x="19" y="18"/>
                </a:cxn>
                <a:cxn ang="0">
                  <a:pos x="19" y="23"/>
                </a:cxn>
                <a:cxn ang="0">
                  <a:pos x="17" y="27"/>
                </a:cxn>
                <a:cxn ang="0">
                  <a:pos x="12" y="30"/>
                </a:cxn>
                <a:cxn ang="0">
                  <a:pos x="12" y="30"/>
                </a:cxn>
              </a:cxnLst>
              <a:rect l="0" t="0" r="r" b="b"/>
              <a:pathLst>
                <a:path w="19" h="30">
                  <a:moveTo>
                    <a:pt x="12" y="30"/>
                  </a:moveTo>
                  <a:lnTo>
                    <a:pt x="12" y="30"/>
                  </a:lnTo>
                  <a:lnTo>
                    <a:pt x="8" y="28"/>
                  </a:lnTo>
                  <a:lnTo>
                    <a:pt x="4" y="25"/>
                  </a:lnTo>
                  <a:lnTo>
                    <a:pt x="2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9" y="13"/>
                  </a:lnTo>
                  <a:lnTo>
                    <a:pt x="19" y="18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0" name="Freeform 242">
              <a:extLst>
                <a:ext uri="{FF2B5EF4-FFF2-40B4-BE49-F238E27FC236}">
                  <a16:creationId xmlns:a16="http://schemas.microsoft.com/office/drawing/2014/main" xmlns="" id="{08C349B0-EAD4-40E9-B1C8-06F19D770D6E}"/>
                </a:ext>
              </a:extLst>
            </p:cNvPr>
            <p:cNvSpPr/>
            <p:nvPr/>
          </p:nvSpPr>
          <p:spPr bwMode="auto">
            <a:xfrm>
              <a:off x="5732463" y="3771900"/>
              <a:ext cx="119063" cy="33338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220" y="0"/>
                </a:cxn>
                <a:cxn ang="0">
                  <a:pos x="223" y="6"/>
                </a:cxn>
                <a:cxn ang="0">
                  <a:pos x="224" y="13"/>
                </a:cxn>
                <a:cxn ang="0">
                  <a:pos x="222" y="18"/>
                </a:cxn>
                <a:cxn ang="0">
                  <a:pos x="219" y="23"/>
                </a:cxn>
                <a:cxn ang="0">
                  <a:pos x="219" y="23"/>
                </a:cxn>
                <a:cxn ang="0">
                  <a:pos x="213" y="24"/>
                </a:cxn>
                <a:cxn ang="0">
                  <a:pos x="210" y="23"/>
                </a:cxn>
                <a:cxn ang="0">
                  <a:pos x="207" y="22"/>
                </a:cxn>
                <a:cxn ang="0">
                  <a:pos x="204" y="22"/>
                </a:cxn>
                <a:cxn ang="0">
                  <a:pos x="204" y="22"/>
                </a:cxn>
                <a:cxn ang="0">
                  <a:pos x="187" y="27"/>
                </a:cxn>
                <a:cxn ang="0">
                  <a:pos x="168" y="31"/>
                </a:cxn>
                <a:cxn ang="0">
                  <a:pos x="134" y="37"/>
                </a:cxn>
                <a:cxn ang="0">
                  <a:pos x="99" y="44"/>
                </a:cxn>
                <a:cxn ang="0">
                  <a:pos x="83" y="48"/>
                </a:cxn>
                <a:cxn ang="0">
                  <a:pos x="67" y="52"/>
                </a:cxn>
                <a:cxn ang="0">
                  <a:pos x="67" y="52"/>
                </a:cxn>
                <a:cxn ang="0">
                  <a:pos x="57" y="52"/>
                </a:cxn>
                <a:cxn ang="0">
                  <a:pos x="47" y="54"/>
                </a:cxn>
                <a:cxn ang="0">
                  <a:pos x="30" y="59"/>
                </a:cxn>
                <a:cxn ang="0">
                  <a:pos x="23" y="61"/>
                </a:cxn>
                <a:cxn ang="0">
                  <a:pos x="15" y="61"/>
                </a:cxn>
                <a:cxn ang="0">
                  <a:pos x="8" y="6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51"/>
                </a:cxn>
                <a:cxn ang="0">
                  <a:pos x="5" y="47"/>
                </a:cxn>
                <a:cxn ang="0">
                  <a:pos x="7" y="46"/>
                </a:cxn>
                <a:cxn ang="0">
                  <a:pos x="11" y="44"/>
                </a:cxn>
                <a:cxn ang="0">
                  <a:pos x="19" y="44"/>
                </a:cxn>
                <a:cxn ang="0">
                  <a:pos x="27" y="43"/>
                </a:cxn>
                <a:cxn ang="0">
                  <a:pos x="27" y="43"/>
                </a:cxn>
                <a:cxn ang="0">
                  <a:pos x="39" y="39"/>
                </a:cxn>
                <a:cxn ang="0">
                  <a:pos x="52" y="35"/>
                </a:cxn>
                <a:cxn ang="0">
                  <a:pos x="66" y="31"/>
                </a:cxn>
                <a:cxn ang="0">
                  <a:pos x="80" y="28"/>
                </a:cxn>
                <a:cxn ang="0">
                  <a:pos x="80" y="28"/>
                </a:cxn>
                <a:cxn ang="0">
                  <a:pos x="112" y="21"/>
                </a:cxn>
                <a:cxn ang="0">
                  <a:pos x="144" y="17"/>
                </a:cxn>
                <a:cxn ang="0">
                  <a:pos x="175" y="11"/>
                </a:cxn>
                <a:cxn ang="0">
                  <a:pos x="190" y="7"/>
                </a:cxn>
                <a:cxn ang="0">
                  <a:pos x="204" y="3"/>
                </a:cxn>
                <a:cxn ang="0">
                  <a:pos x="204" y="3"/>
                </a:cxn>
                <a:cxn ang="0">
                  <a:pos x="211" y="0"/>
                </a:cxn>
                <a:cxn ang="0">
                  <a:pos x="216" y="0"/>
                </a:cxn>
                <a:cxn ang="0">
                  <a:pos x="220" y="0"/>
                </a:cxn>
                <a:cxn ang="0">
                  <a:pos x="220" y="0"/>
                </a:cxn>
              </a:cxnLst>
              <a:rect l="0" t="0" r="r" b="b"/>
              <a:pathLst>
                <a:path w="224" h="61">
                  <a:moveTo>
                    <a:pt x="220" y="0"/>
                  </a:moveTo>
                  <a:lnTo>
                    <a:pt x="220" y="0"/>
                  </a:lnTo>
                  <a:lnTo>
                    <a:pt x="223" y="6"/>
                  </a:lnTo>
                  <a:lnTo>
                    <a:pt x="224" y="13"/>
                  </a:lnTo>
                  <a:lnTo>
                    <a:pt x="222" y="18"/>
                  </a:lnTo>
                  <a:lnTo>
                    <a:pt x="219" y="23"/>
                  </a:lnTo>
                  <a:lnTo>
                    <a:pt x="219" y="23"/>
                  </a:lnTo>
                  <a:lnTo>
                    <a:pt x="213" y="24"/>
                  </a:lnTo>
                  <a:lnTo>
                    <a:pt x="210" y="23"/>
                  </a:lnTo>
                  <a:lnTo>
                    <a:pt x="207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187" y="27"/>
                  </a:lnTo>
                  <a:lnTo>
                    <a:pt x="168" y="31"/>
                  </a:lnTo>
                  <a:lnTo>
                    <a:pt x="134" y="37"/>
                  </a:lnTo>
                  <a:lnTo>
                    <a:pt x="99" y="44"/>
                  </a:lnTo>
                  <a:lnTo>
                    <a:pt x="83" y="48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57" y="52"/>
                  </a:lnTo>
                  <a:lnTo>
                    <a:pt x="47" y="54"/>
                  </a:lnTo>
                  <a:lnTo>
                    <a:pt x="30" y="59"/>
                  </a:lnTo>
                  <a:lnTo>
                    <a:pt x="23" y="61"/>
                  </a:lnTo>
                  <a:lnTo>
                    <a:pt x="15" y="61"/>
                  </a:lnTo>
                  <a:lnTo>
                    <a:pt x="8" y="6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51"/>
                  </a:lnTo>
                  <a:lnTo>
                    <a:pt x="5" y="47"/>
                  </a:lnTo>
                  <a:lnTo>
                    <a:pt x="7" y="46"/>
                  </a:lnTo>
                  <a:lnTo>
                    <a:pt x="11" y="44"/>
                  </a:lnTo>
                  <a:lnTo>
                    <a:pt x="19" y="44"/>
                  </a:lnTo>
                  <a:lnTo>
                    <a:pt x="27" y="43"/>
                  </a:lnTo>
                  <a:lnTo>
                    <a:pt x="27" y="43"/>
                  </a:lnTo>
                  <a:lnTo>
                    <a:pt x="39" y="39"/>
                  </a:lnTo>
                  <a:lnTo>
                    <a:pt x="52" y="35"/>
                  </a:lnTo>
                  <a:lnTo>
                    <a:pt x="66" y="31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112" y="21"/>
                  </a:lnTo>
                  <a:lnTo>
                    <a:pt x="144" y="17"/>
                  </a:lnTo>
                  <a:lnTo>
                    <a:pt x="175" y="11"/>
                  </a:lnTo>
                  <a:lnTo>
                    <a:pt x="190" y="7"/>
                  </a:lnTo>
                  <a:lnTo>
                    <a:pt x="204" y="3"/>
                  </a:lnTo>
                  <a:lnTo>
                    <a:pt x="204" y="3"/>
                  </a:lnTo>
                  <a:lnTo>
                    <a:pt x="211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1" name="Freeform 243">
              <a:extLst>
                <a:ext uri="{FF2B5EF4-FFF2-40B4-BE49-F238E27FC236}">
                  <a16:creationId xmlns:a16="http://schemas.microsoft.com/office/drawing/2014/main" xmlns="" id="{9CB1774A-1B2C-4FBD-B349-F1716461EC5C}"/>
                </a:ext>
              </a:extLst>
            </p:cNvPr>
            <p:cNvSpPr/>
            <p:nvPr/>
          </p:nvSpPr>
          <p:spPr bwMode="auto">
            <a:xfrm>
              <a:off x="5870576" y="3779838"/>
              <a:ext cx="11113" cy="17463"/>
            </a:xfrm>
            <a:custGeom>
              <a:avLst/>
              <a:gdLst/>
              <a:ahLst/>
              <a:cxnLst>
                <a:cxn ang="0">
                  <a:pos x="16" y="33"/>
                </a:cxn>
                <a:cxn ang="0">
                  <a:pos x="16" y="33"/>
                </a:cxn>
                <a:cxn ang="0">
                  <a:pos x="11" y="32"/>
                </a:cxn>
                <a:cxn ang="0">
                  <a:pos x="6" y="33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0" y="14"/>
                </a:cxn>
                <a:cxn ang="0">
                  <a:pos x="1" y="7"/>
                </a:cxn>
                <a:cxn ang="0">
                  <a:pos x="4" y="3"/>
                </a:cxn>
                <a:cxn ang="0">
                  <a:pos x="6" y="1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1"/>
                </a:cxn>
                <a:cxn ang="0">
                  <a:pos x="18" y="3"/>
                </a:cxn>
                <a:cxn ang="0">
                  <a:pos x="21" y="6"/>
                </a:cxn>
                <a:cxn ang="0">
                  <a:pos x="21" y="6"/>
                </a:cxn>
                <a:cxn ang="0">
                  <a:pos x="22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6" y="33"/>
                </a:cxn>
                <a:cxn ang="0">
                  <a:pos x="16" y="33"/>
                </a:cxn>
              </a:cxnLst>
              <a:rect l="0" t="0" r="r" b="b"/>
              <a:pathLst>
                <a:path w="22" h="33">
                  <a:moveTo>
                    <a:pt x="16" y="33"/>
                  </a:moveTo>
                  <a:lnTo>
                    <a:pt x="16" y="33"/>
                  </a:lnTo>
                  <a:lnTo>
                    <a:pt x="11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1" y="7"/>
                  </a:lnTo>
                  <a:lnTo>
                    <a:pt x="4" y="3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2" name="Freeform 244">
              <a:extLst>
                <a:ext uri="{FF2B5EF4-FFF2-40B4-BE49-F238E27FC236}">
                  <a16:creationId xmlns:a16="http://schemas.microsoft.com/office/drawing/2014/main" xmlns="" id="{96F4D5DC-68FF-44A9-B359-FD20F633B0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7351" y="3781425"/>
              <a:ext cx="28575" cy="31750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8" y="2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6" y="6"/>
                </a:cxn>
                <a:cxn ang="0">
                  <a:pos x="49" y="12"/>
                </a:cxn>
                <a:cxn ang="0">
                  <a:pos x="53" y="17"/>
                </a:cxn>
                <a:cxn ang="0">
                  <a:pos x="54" y="23"/>
                </a:cxn>
                <a:cxn ang="0">
                  <a:pos x="54" y="31"/>
                </a:cxn>
                <a:cxn ang="0">
                  <a:pos x="54" y="38"/>
                </a:cxn>
                <a:cxn ang="0">
                  <a:pos x="52" y="45"/>
                </a:cxn>
                <a:cxn ang="0">
                  <a:pos x="48" y="51"/>
                </a:cxn>
                <a:cxn ang="0">
                  <a:pos x="43" y="56"/>
                </a:cxn>
                <a:cxn ang="0">
                  <a:pos x="38" y="60"/>
                </a:cxn>
                <a:cxn ang="0">
                  <a:pos x="31" y="62"/>
                </a:cxn>
                <a:cxn ang="0">
                  <a:pos x="24" y="62"/>
                </a:cxn>
                <a:cxn ang="0">
                  <a:pos x="14" y="61"/>
                </a:cxn>
                <a:cxn ang="0">
                  <a:pos x="14" y="61"/>
                </a:cxn>
                <a:cxn ang="0">
                  <a:pos x="9" y="55"/>
                </a:cxn>
                <a:cxn ang="0">
                  <a:pos x="3" y="47"/>
                </a:cxn>
                <a:cxn ang="0">
                  <a:pos x="1" y="38"/>
                </a:cxn>
                <a:cxn ang="0">
                  <a:pos x="0" y="30"/>
                </a:cxn>
                <a:cxn ang="0">
                  <a:pos x="1" y="21"/>
                </a:cxn>
                <a:cxn ang="0">
                  <a:pos x="4" y="14"/>
                </a:cxn>
                <a:cxn ang="0">
                  <a:pos x="7" y="10"/>
                </a:cxn>
                <a:cxn ang="0">
                  <a:pos x="10" y="7"/>
                </a:cxn>
                <a:cxn ang="0">
                  <a:pos x="14" y="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21" y="41"/>
                </a:cxn>
                <a:cxn ang="0">
                  <a:pos x="27" y="42"/>
                </a:cxn>
                <a:cxn ang="0">
                  <a:pos x="33" y="42"/>
                </a:cxn>
                <a:cxn ang="0">
                  <a:pos x="39" y="40"/>
                </a:cxn>
                <a:cxn ang="0">
                  <a:pos x="39" y="40"/>
                </a:cxn>
                <a:cxn ang="0">
                  <a:pos x="40" y="35"/>
                </a:cxn>
                <a:cxn ang="0">
                  <a:pos x="40" y="32"/>
                </a:cxn>
                <a:cxn ang="0">
                  <a:pos x="39" y="29"/>
                </a:cxn>
                <a:cxn ang="0">
                  <a:pos x="38" y="27"/>
                </a:cxn>
                <a:cxn ang="0">
                  <a:pos x="34" y="21"/>
                </a:cxn>
                <a:cxn ang="0">
                  <a:pos x="29" y="17"/>
                </a:cxn>
                <a:cxn ang="0">
                  <a:pos x="29" y="17"/>
                </a:cxn>
                <a:cxn ang="0">
                  <a:pos x="24" y="21"/>
                </a:cxn>
                <a:cxn ang="0">
                  <a:pos x="19" y="27"/>
                </a:cxn>
                <a:cxn ang="0">
                  <a:pos x="17" y="32"/>
                </a:cxn>
                <a:cxn ang="0">
                  <a:pos x="16" y="38"/>
                </a:cxn>
                <a:cxn ang="0">
                  <a:pos x="16" y="38"/>
                </a:cxn>
              </a:cxnLst>
              <a:rect l="0" t="0" r="r" b="b"/>
              <a:pathLst>
                <a:path w="54" h="62">
                  <a:moveTo>
                    <a:pt x="18" y="2"/>
                  </a:moveTo>
                  <a:lnTo>
                    <a:pt x="18" y="2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41" y="2"/>
                  </a:lnTo>
                  <a:lnTo>
                    <a:pt x="46" y="6"/>
                  </a:lnTo>
                  <a:lnTo>
                    <a:pt x="49" y="12"/>
                  </a:lnTo>
                  <a:lnTo>
                    <a:pt x="53" y="17"/>
                  </a:lnTo>
                  <a:lnTo>
                    <a:pt x="54" y="23"/>
                  </a:lnTo>
                  <a:lnTo>
                    <a:pt x="54" y="31"/>
                  </a:lnTo>
                  <a:lnTo>
                    <a:pt x="54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6"/>
                  </a:lnTo>
                  <a:lnTo>
                    <a:pt x="38" y="60"/>
                  </a:lnTo>
                  <a:lnTo>
                    <a:pt x="31" y="62"/>
                  </a:lnTo>
                  <a:lnTo>
                    <a:pt x="24" y="62"/>
                  </a:lnTo>
                  <a:lnTo>
                    <a:pt x="14" y="61"/>
                  </a:lnTo>
                  <a:lnTo>
                    <a:pt x="14" y="61"/>
                  </a:lnTo>
                  <a:lnTo>
                    <a:pt x="9" y="55"/>
                  </a:lnTo>
                  <a:lnTo>
                    <a:pt x="3" y="47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1" y="21"/>
                  </a:lnTo>
                  <a:lnTo>
                    <a:pt x="4" y="14"/>
                  </a:lnTo>
                  <a:lnTo>
                    <a:pt x="7" y="10"/>
                  </a:lnTo>
                  <a:lnTo>
                    <a:pt x="10" y="7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16" y="38"/>
                  </a:moveTo>
                  <a:lnTo>
                    <a:pt x="16" y="38"/>
                  </a:lnTo>
                  <a:lnTo>
                    <a:pt x="21" y="41"/>
                  </a:lnTo>
                  <a:lnTo>
                    <a:pt x="27" y="42"/>
                  </a:lnTo>
                  <a:lnTo>
                    <a:pt x="33" y="42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40" y="35"/>
                  </a:lnTo>
                  <a:lnTo>
                    <a:pt x="40" y="32"/>
                  </a:lnTo>
                  <a:lnTo>
                    <a:pt x="39" y="29"/>
                  </a:lnTo>
                  <a:lnTo>
                    <a:pt x="38" y="27"/>
                  </a:lnTo>
                  <a:lnTo>
                    <a:pt x="34" y="21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4" y="21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3" name="Freeform 245">
              <a:extLst>
                <a:ext uri="{FF2B5EF4-FFF2-40B4-BE49-F238E27FC236}">
                  <a16:creationId xmlns:a16="http://schemas.microsoft.com/office/drawing/2014/main" xmlns="" id="{F356D264-D100-4C19-AF2A-3A5D722A8C03}"/>
                </a:ext>
              </a:extLst>
            </p:cNvPr>
            <p:cNvSpPr/>
            <p:nvPr/>
          </p:nvSpPr>
          <p:spPr bwMode="auto">
            <a:xfrm>
              <a:off x="5697538" y="3789363"/>
              <a:ext cx="11113" cy="238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11" y="10"/>
                </a:cxn>
                <a:cxn ang="0">
                  <a:pos x="15" y="15"/>
                </a:cxn>
                <a:cxn ang="0">
                  <a:pos x="17" y="20"/>
                </a:cxn>
                <a:cxn ang="0">
                  <a:pos x="19" y="27"/>
                </a:cxn>
                <a:cxn ang="0">
                  <a:pos x="20" y="32"/>
                </a:cxn>
                <a:cxn ang="0">
                  <a:pos x="20" y="39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14" y="43"/>
                </a:cxn>
                <a:cxn ang="0">
                  <a:pos x="12" y="43"/>
                </a:cxn>
                <a:cxn ang="0">
                  <a:pos x="6" y="40"/>
                </a:cxn>
                <a:cxn ang="0">
                  <a:pos x="3" y="34"/>
                </a:cxn>
                <a:cxn ang="0">
                  <a:pos x="1" y="29"/>
                </a:cxn>
                <a:cxn ang="0">
                  <a:pos x="0" y="21"/>
                </a:cxn>
                <a:cxn ang="0">
                  <a:pos x="0" y="14"/>
                </a:cxn>
                <a:cxn ang="0">
                  <a:pos x="1" y="6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20" h="44">
                  <a:moveTo>
                    <a:pt x="3" y="0"/>
                  </a:moveTo>
                  <a:lnTo>
                    <a:pt x="3" y="0"/>
                  </a:lnTo>
                  <a:lnTo>
                    <a:pt x="11" y="10"/>
                  </a:lnTo>
                  <a:lnTo>
                    <a:pt x="15" y="15"/>
                  </a:lnTo>
                  <a:lnTo>
                    <a:pt x="17" y="20"/>
                  </a:lnTo>
                  <a:lnTo>
                    <a:pt x="19" y="27"/>
                  </a:lnTo>
                  <a:lnTo>
                    <a:pt x="20" y="32"/>
                  </a:lnTo>
                  <a:lnTo>
                    <a:pt x="20" y="39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4" y="43"/>
                  </a:lnTo>
                  <a:lnTo>
                    <a:pt x="12" y="43"/>
                  </a:lnTo>
                  <a:lnTo>
                    <a:pt x="6" y="40"/>
                  </a:lnTo>
                  <a:lnTo>
                    <a:pt x="3" y="34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4" name="Freeform 246">
              <a:extLst>
                <a:ext uri="{FF2B5EF4-FFF2-40B4-BE49-F238E27FC236}">
                  <a16:creationId xmlns:a16="http://schemas.microsoft.com/office/drawing/2014/main" xmlns="" id="{2D3D24F0-A908-4D21-AD82-F4C24A91FCB1}"/>
                </a:ext>
              </a:extLst>
            </p:cNvPr>
            <p:cNvSpPr/>
            <p:nvPr/>
          </p:nvSpPr>
          <p:spPr bwMode="auto">
            <a:xfrm>
              <a:off x="5840413" y="3792538"/>
              <a:ext cx="23813" cy="111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42" y="3"/>
                </a:cxn>
                <a:cxn ang="0">
                  <a:pos x="43" y="5"/>
                </a:cxn>
                <a:cxn ang="0">
                  <a:pos x="44" y="11"/>
                </a:cxn>
                <a:cxn ang="0">
                  <a:pos x="43" y="18"/>
                </a:cxn>
                <a:cxn ang="0">
                  <a:pos x="42" y="20"/>
                </a:cxn>
                <a:cxn ang="0">
                  <a:pos x="39" y="22"/>
                </a:cxn>
                <a:cxn ang="0">
                  <a:pos x="39" y="22"/>
                </a:cxn>
                <a:cxn ang="0">
                  <a:pos x="19" y="21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4"/>
                </a:cxn>
                <a:cxn ang="0">
                  <a:pos x="6" y="11"/>
                </a:cxn>
                <a:cxn ang="0">
                  <a:pos x="11" y="8"/>
                </a:cxn>
                <a:cxn ang="0">
                  <a:pos x="16" y="7"/>
                </a:cxn>
                <a:cxn ang="0">
                  <a:pos x="28" y="4"/>
                </a:cxn>
                <a:cxn ang="0">
                  <a:pos x="39" y="0"/>
                </a:cxn>
                <a:cxn ang="0">
                  <a:pos x="39" y="0"/>
                </a:cxn>
              </a:cxnLst>
              <a:rect l="0" t="0" r="r" b="b"/>
              <a:pathLst>
                <a:path w="44" h="22">
                  <a:moveTo>
                    <a:pt x="39" y="0"/>
                  </a:moveTo>
                  <a:lnTo>
                    <a:pt x="39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4" y="11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19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11"/>
                  </a:lnTo>
                  <a:lnTo>
                    <a:pt x="11" y="8"/>
                  </a:lnTo>
                  <a:lnTo>
                    <a:pt x="16" y="7"/>
                  </a:lnTo>
                  <a:lnTo>
                    <a:pt x="28" y="4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5" name="Freeform 247">
              <a:extLst>
                <a:ext uri="{FF2B5EF4-FFF2-40B4-BE49-F238E27FC236}">
                  <a16:creationId xmlns:a16="http://schemas.microsoft.com/office/drawing/2014/main" xmlns="" id="{35627023-3C04-4999-81BE-A8B1EF7A1C63}"/>
                </a:ext>
              </a:extLst>
            </p:cNvPr>
            <p:cNvSpPr/>
            <p:nvPr/>
          </p:nvSpPr>
          <p:spPr bwMode="auto">
            <a:xfrm>
              <a:off x="5807076" y="3803650"/>
              <a:ext cx="23813" cy="7938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5" y="7"/>
                </a:cxn>
                <a:cxn ang="0">
                  <a:pos x="41" y="11"/>
                </a:cxn>
                <a:cxn ang="0">
                  <a:pos x="36" y="14"/>
                </a:cxn>
                <a:cxn ang="0">
                  <a:pos x="31" y="15"/>
                </a:cxn>
                <a:cxn ang="0">
                  <a:pos x="23" y="16"/>
                </a:cxn>
                <a:cxn ang="0">
                  <a:pos x="10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3" y="13"/>
                </a:cxn>
                <a:cxn ang="0">
                  <a:pos x="8" y="8"/>
                </a:cxn>
                <a:cxn ang="0">
                  <a:pos x="15" y="4"/>
                </a:cxn>
                <a:cxn ang="0">
                  <a:pos x="22" y="1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39" y="1"/>
                </a:cxn>
                <a:cxn ang="0">
                  <a:pos x="41" y="2"/>
                </a:cxn>
                <a:cxn ang="0">
                  <a:pos x="44" y="4"/>
                </a:cxn>
                <a:cxn ang="0">
                  <a:pos x="45" y="7"/>
                </a:cxn>
                <a:cxn ang="0">
                  <a:pos x="45" y="7"/>
                </a:cxn>
              </a:cxnLst>
              <a:rect l="0" t="0" r="r" b="b"/>
              <a:pathLst>
                <a:path w="45" h="17">
                  <a:moveTo>
                    <a:pt x="45" y="7"/>
                  </a:moveTo>
                  <a:lnTo>
                    <a:pt x="45" y="7"/>
                  </a:lnTo>
                  <a:lnTo>
                    <a:pt x="41" y="11"/>
                  </a:lnTo>
                  <a:lnTo>
                    <a:pt x="36" y="14"/>
                  </a:lnTo>
                  <a:lnTo>
                    <a:pt x="31" y="15"/>
                  </a:lnTo>
                  <a:lnTo>
                    <a:pt x="23" y="16"/>
                  </a:lnTo>
                  <a:lnTo>
                    <a:pt x="1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1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4" y="4"/>
                  </a:lnTo>
                  <a:lnTo>
                    <a:pt x="45" y="7"/>
                  </a:lnTo>
                  <a:lnTo>
                    <a:pt x="45" y="7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6" name="Freeform 248">
              <a:extLst>
                <a:ext uri="{FF2B5EF4-FFF2-40B4-BE49-F238E27FC236}">
                  <a16:creationId xmlns:a16="http://schemas.microsoft.com/office/drawing/2014/main" xmlns="" id="{F5F526A3-26F2-4AFB-83DB-619AB62EC059}"/>
                </a:ext>
              </a:extLst>
            </p:cNvPr>
            <p:cNvSpPr/>
            <p:nvPr/>
          </p:nvSpPr>
          <p:spPr bwMode="auto">
            <a:xfrm>
              <a:off x="5768976" y="3811588"/>
              <a:ext cx="22225" cy="9525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8" y="2"/>
                </a:cxn>
                <a:cxn ang="0">
                  <a:pos x="40" y="3"/>
                </a:cxn>
                <a:cxn ang="0">
                  <a:pos x="40" y="7"/>
                </a:cxn>
                <a:cxn ang="0">
                  <a:pos x="38" y="12"/>
                </a:cxn>
                <a:cxn ang="0">
                  <a:pos x="37" y="17"/>
                </a:cxn>
                <a:cxn ang="0">
                  <a:pos x="37" y="17"/>
                </a:cxn>
                <a:cxn ang="0">
                  <a:pos x="17" y="16"/>
                </a:cxn>
                <a:cxn ang="0">
                  <a:pos x="7" y="15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8"/>
                </a:cxn>
                <a:cxn ang="0">
                  <a:pos x="6" y="6"/>
                </a:cxn>
                <a:cxn ang="0">
                  <a:pos x="11" y="4"/>
                </a:cxn>
                <a:cxn ang="0">
                  <a:pos x="16" y="3"/>
                </a:cxn>
                <a:cxn ang="0">
                  <a:pos x="27" y="2"/>
                </a:cxn>
                <a:cxn ang="0">
                  <a:pos x="33" y="1"/>
                </a:cxn>
                <a:cxn ang="0">
                  <a:pos x="37" y="0"/>
                </a:cxn>
                <a:cxn ang="0">
                  <a:pos x="37" y="0"/>
                </a:cxn>
              </a:cxnLst>
              <a:rect l="0" t="0" r="r" b="b"/>
              <a:pathLst>
                <a:path w="40" h="17">
                  <a:moveTo>
                    <a:pt x="37" y="0"/>
                  </a:moveTo>
                  <a:lnTo>
                    <a:pt x="37" y="0"/>
                  </a:lnTo>
                  <a:lnTo>
                    <a:pt x="38" y="2"/>
                  </a:lnTo>
                  <a:lnTo>
                    <a:pt x="40" y="3"/>
                  </a:lnTo>
                  <a:lnTo>
                    <a:pt x="40" y="7"/>
                  </a:lnTo>
                  <a:lnTo>
                    <a:pt x="38" y="12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17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6"/>
                  </a:lnTo>
                  <a:lnTo>
                    <a:pt x="11" y="4"/>
                  </a:lnTo>
                  <a:lnTo>
                    <a:pt x="16" y="3"/>
                  </a:lnTo>
                  <a:lnTo>
                    <a:pt x="27" y="2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7" name="Freeform 249">
              <a:extLst>
                <a:ext uri="{FF2B5EF4-FFF2-40B4-BE49-F238E27FC236}">
                  <a16:creationId xmlns:a16="http://schemas.microsoft.com/office/drawing/2014/main" xmlns="" id="{53470C14-47F3-4EDE-A029-1BFA53308946}"/>
                </a:ext>
              </a:extLst>
            </p:cNvPr>
            <p:cNvSpPr/>
            <p:nvPr/>
          </p:nvSpPr>
          <p:spPr bwMode="auto">
            <a:xfrm>
              <a:off x="5734051" y="3817938"/>
              <a:ext cx="22225" cy="9525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42" y="15"/>
                </a:cxn>
                <a:cxn ang="0">
                  <a:pos x="22" y="18"/>
                </a:cxn>
                <a:cxn ang="0">
                  <a:pos x="11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6" y="9"/>
                </a:cxn>
                <a:cxn ang="0">
                  <a:pos x="9" y="7"/>
                </a:cxn>
                <a:cxn ang="0">
                  <a:pos x="17" y="3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0" y="2"/>
                </a:cxn>
                <a:cxn ang="0">
                  <a:pos x="42" y="4"/>
                </a:cxn>
                <a:cxn ang="0">
                  <a:pos x="43" y="6"/>
                </a:cxn>
                <a:cxn ang="0">
                  <a:pos x="43" y="10"/>
                </a:cxn>
                <a:cxn ang="0">
                  <a:pos x="42" y="15"/>
                </a:cxn>
                <a:cxn ang="0">
                  <a:pos x="42" y="15"/>
                </a:cxn>
              </a:cxnLst>
              <a:rect l="0" t="0" r="r" b="b"/>
              <a:pathLst>
                <a:path w="43" h="19">
                  <a:moveTo>
                    <a:pt x="42" y="15"/>
                  </a:moveTo>
                  <a:lnTo>
                    <a:pt x="42" y="15"/>
                  </a:lnTo>
                  <a:lnTo>
                    <a:pt x="22" y="18"/>
                  </a:lnTo>
                  <a:lnTo>
                    <a:pt x="11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6" y="9"/>
                  </a:lnTo>
                  <a:lnTo>
                    <a:pt x="9" y="7"/>
                  </a:lnTo>
                  <a:lnTo>
                    <a:pt x="17" y="3"/>
                  </a:lnTo>
                  <a:lnTo>
                    <a:pt x="25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3" y="6"/>
                  </a:lnTo>
                  <a:lnTo>
                    <a:pt x="43" y="10"/>
                  </a:lnTo>
                  <a:lnTo>
                    <a:pt x="42" y="15"/>
                  </a:lnTo>
                  <a:lnTo>
                    <a:pt x="42" y="15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8" name="Freeform 250">
              <a:extLst>
                <a:ext uri="{FF2B5EF4-FFF2-40B4-BE49-F238E27FC236}">
                  <a16:creationId xmlns:a16="http://schemas.microsoft.com/office/drawing/2014/main" xmlns="" id="{5D5DF135-EFB8-43F7-82D3-738C8FB9DA55}"/>
                </a:ext>
              </a:extLst>
            </p:cNvPr>
            <p:cNvSpPr/>
            <p:nvPr/>
          </p:nvSpPr>
          <p:spPr bwMode="auto">
            <a:xfrm>
              <a:off x="5707063" y="3817938"/>
              <a:ext cx="14288" cy="11113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8" y="12"/>
                </a:cxn>
                <a:cxn ang="0">
                  <a:pos x="27" y="15"/>
                </a:cxn>
                <a:cxn ang="0">
                  <a:pos x="26" y="17"/>
                </a:cxn>
                <a:cxn ang="0">
                  <a:pos x="22" y="19"/>
                </a:cxn>
                <a:cxn ang="0">
                  <a:pos x="16" y="20"/>
                </a:cxn>
                <a:cxn ang="0">
                  <a:pos x="9" y="20"/>
                </a:cxn>
                <a:cxn ang="0">
                  <a:pos x="9" y="20"/>
                </a:cxn>
                <a:cxn ang="0">
                  <a:pos x="7" y="15"/>
                </a:cxn>
                <a:cxn ang="0">
                  <a:pos x="2" y="10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7" y="2"/>
                </a:cxn>
                <a:cxn ang="0">
                  <a:pos x="20" y="4"/>
                </a:cxn>
                <a:cxn ang="0">
                  <a:pos x="24" y="6"/>
                </a:cxn>
                <a:cxn ang="0">
                  <a:pos x="27" y="8"/>
                </a:cxn>
                <a:cxn ang="0">
                  <a:pos x="28" y="12"/>
                </a:cxn>
                <a:cxn ang="0">
                  <a:pos x="28" y="12"/>
                </a:cxn>
              </a:cxnLst>
              <a:rect l="0" t="0" r="r" b="b"/>
              <a:pathLst>
                <a:path w="28" h="20">
                  <a:moveTo>
                    <a:pt x="28" y="12"/>
                  </a:moveTo>
                  <a:lnTo>
                    <a:pt x="28" y="12"/>
                  </a:lnTo>
                  <a:lnTo>
                    <a:pt x="27" y="15"/>
                  </a:lnTo>
                  <a:lnTo>
                    <a:pt x="26" y="17"/>
                  </a:lnTo>
                  <a:lnTo>
                    <a:pt x="22" y="19"/>
                  </a:lnTo>
                  <a:lnTo>
                    <a:pt x="1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7" y="15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0" y="4"/>
                  </a:lnTo>
                  <a:lnTo>
                    <a:pt x="24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79" name="Freeform 251">
              <a:extLst>
                <a:ext uri="{FF2B5EF4-FFF2-40B4-BE49-F238E27FC236}">
                  <a16:creationId xmlns:a16="http://schemas.microsoft.com/office/drawing/2014/main" xmlns="" id="{EB81B428-1BF1-4DEB-AE8E-73A88E9D59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3701" y="3829050"/>
              <a:ext cx="33338" cy="30163"/>
            </a:xfrm>
            <a:custGeom>
              <a:avLst/>
              <a:gdLst/>
              <a:ahLst/>
              <a:cxnLst>
                <a:cxn ang="0">
                  <a:pos x="53" y="6"/>
                </a:cxn>
                <a:cxn ang="0">
                  <a:pos x="53" y="6"/>
                </a:cxn>
                <a:cxn ang="0">
                  <a:pos x="59" y="15"/>
                </a:cxn>
                <a:cxn ang="0">
                  <a:pos x="62" y="24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8" y="44"/>
                </a:cxn>
                <a:cxn ang="0">
                  <a:pos x="54" y="49"/>
                </a:cxn>
                <a:cxn ang="0">
                  <a:pos x="47" y="52"/>
                </a:cxn>
                <a:cxn ang="0">
                  <a:pos x="41" y="56"/>
                </a:cxn>
                <a:cxn ang="0">
                  <a:pos x="33" y="57"/>
                </a:cxn>
                <a:cxn ang="0">
                  <a:pos x="26" y="57"/>
                </a:cxn>
                <a:cxn ang="0">
                  <a:pos x="18" y="56"/>
                </a:cxn>
                <a:cxn ang="0">
                  <a:pos x="12" y="52"/>
                </a:cxn>
                <a:cxn ang="0">
                  <a:pos x="7" y="47"/>
                </a:cxn>
                <a:cxn ang="0">
                  <a:pos x="2" y="42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2" y="15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12" y="4"/>
                </a:cxn>
                <a:cxn ang="0">
                  <a:pos x="18" y="1"/>
                </a:cxn>
                <a:cxn ang="0">
                  <a:pos x="27" y="0"/>
                </a:cxn>
                <a:cxn ang="0">
                  <a:pos x="35" y="1"/>
                </a:cxn>
                <a:cxn ang="0">
                  <a:pos x="44" y="3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17" y="25"/>
                </a:cxn>
                <a:cxn ang="0">
                  <a:pos x="17" y="25"/>
                </a:cxn>
                <a:cxn ang="0">
                  <a:pos x="18" y="30"/>
                </a:cxn>
                <a:cxn ang="0">
                  <a:pos x="20" y="34"/>
                </a:cxn>
                <a:cxn ang="0">
                  <a:pos x="24" y="37"/>
                </a:cxn>
                <a:cxn ang="0">
                  <a:pos x="27" y="40"/>
                </a:cxn>
                <a:cxn ang="0">
                  <a:pos x="31" y="41"/>
                </a:cxn>
                <a:cxn ang="0">
                  <a:pos x="35" y="41"/>
                </a:cxn>
                <a:cxn ang="0">
                  <a:pos x="41" y="40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27"/>
                </a:cxn>
                <a:cxn ang="0">
                  <a:pos x="44" y="19"/>
                </a:cxn>
                <a:cxn ang="0">
                  <a:pos x="44" y="19"/>
                </a:cxn>
                <a:cxn ang="0">
                  <a:pos x="35" y="18"/>
                </a:cxn>
                <a:cxn ang="0">
                  <a:pos x="29" y="19"/>
                </a:cxn>
                <a:cxn ang="0">
                  <a:pos x="24" y="21"/>
                </a:cxn>
                <a:cxn ang="0">
                  <a:pos x="17" y="25"/>
                </a:cxn>
                <a:cxn ang="0">
                  <a:pos x="17" y="25"/>
                </a:cxn>
              </a:cxnLst>
              <a:rect l="0" t="0" r="r" b="b"/>
              <a:pathLst>
                <a:path w="63" h="57">
                  <a:moveTo>
                    <a:pt x="53" y="6"/>
                  </a:moveTo>
                  <a:lnTo>
                    <a:pt x="53" y="6"/>
                  </a:lnTo>
                  <a:lnTo>
                    <a:pt x="59" y="15"/>
                  </a:lnTo>
                  <a:lnTo>
                    <a:pt x="62" y="24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8" y="44"/>
                  </a:lnTo>
                  <a:lnTo>
                    <a:pt x="54" y="49"/>
                  </a:lnTo>
                  <a:lnTo>
                    <a:pt x="47" y="52"/>
                  </a:lnTo>
                  <a:lnTo>
                    <a:pt x="41" y="56"/>
                  </a:lnTo>
                  <a:lnTo>
                    <a:pt x="33" y="57"/>
                  </a:lnTo>
                  <a:lnTo>
                    <a:pt x="26" y="57"/>
                  </a:lnTo>
                  <a:lnTo>
                    <a:pt x="18" y="56"/>
                  </a:lnTo>
                  <a:lnTo>
                    <a:pt x="12" y="52"/>
                  </a:lnTo>
                  <a:lnTo>
                    <a:pt x="7" y="47"/>
                  </a:lnTo>
                  <a:lnTo>
                    <a:pt x="2" y="42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2" y="15"/>
                  </a:lnTo>
                  <a:lnTo>
                    <a:pt x="4" y="12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4" y="3"/>
                  </a:lnTo>
                  <a:lnTo>
                    <a:pt x="53" y="6"/>
                  </a:lnTo>
                  <a:lnTo>
                    <a:pt x="53" y="6"/>
                  </a:lnTo>
                  <a:close/>
                  <a:moveTo>
                    <a:pt x="17" y="25"/>
                  </a:moveTo>
                  <a:lnTo>
                    <a:pt x="17" y="25"/>
                  </a:lnTo>
                  <a:lnTo>
                    <a:pt x="18" y="30"/>
                  </a:lnTo>
                  <a:lnTo>
                    <a:pt x="20" y="34"/>
                  </a:lnTo>
                  <a:lnTo>
                    <a:pt x="24" y="37"/>
                  </a:lnTo>
                  <a:lnTo>
                    <a:pt x="27" y="40"/>
                  </a:lnTo>
                  <a:lnTo>
                    <a:pt x="31" y="41"/>
                  </a:lnTo>
                  <a:lnTo>
                    <a:pt x="35" y="41"/>
                  </a:lnTo>
                  <a:lnTo>
                    <a:pt x="41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27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35" y="18"/>
                  </a:lnTo>
                  <a:lnTo>
                    <a:pt x="29" y="19"/>
                  </a:lnTo>
                  <a:lnTo>
                    <a:pt x="24" y="21"/>
                  </a:lnTo>
                  <a:lnTo>
                    <a:pt x="17" y="25"/>
                  </a:lnTo>
                  <a:lnTo>
                    <a:pt x="17" y="25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0" name="Freeform 252">
              <a:extLst>
                <a:ext uri="{FF2B5EF4-FFF2-40B4-BE49-F238E27FC236}">
                  <a16:creationId xmlns:a16="http://schemas.microsoft.com/office/drawing/2014/main" xmlns="" id="{F2CFA569-6FEC-4693-8B49-DD5FD063D3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7688" y="3665538"/>
              <a:ext cx="312738" cy="215900"/>
            </a:xfrm>
            <a:custGeom>
              <a:avLst/>
              <a:gdLst/>
              <a:ahLst/>
              <a:cxnLst>
                <a:cxn ang="0">
                  <a:pos x="528" y="66"/>
                </a:cxn>
                <a:cxn ang="0">
                  <a:pos x="536" y="127"/>
                </a:cxn>
                <a:cxn ang="0">
                  <a:pos x="575" y="159"/>
                </a:cxn>
                <a:cxn ang="0">
                  <a:pos x="572" y="214"/>
                </a:cxn>
                <a:cxn ang="0">
                  <a:pos x="576" y="250"/>
                </a:cxn>
                <a:cxn ang="0">
                  <a:pos x="507" y="334"/>
                </a:cxn>
                <a:cxn ang="0">
                  <a:pos x="449" y="321"/>
                </a:cxn>
                <a:cxn ang="0">
                  <a:pos x="370" y="333"/>
                </a:cxn>
                <a:cxn ang="0">
                  <a:pos x="328" y="382"/>
                </a:cxn>
                <a:cxn ang="0">
                  <a:pos x="285" y="353"/>
                </a:cxn>
                <a:cxn ang="0">
                  <a:pos x="242" y="403"/>
                </a:cxn>
                <a:cxn ang="0">
                  <a:pos x="194" y="366"/>
                </a:cxn>
                <a:cxn ang="0">
                  <a:pos x="125" y="360"/>
                </a:cxn>
                <a:cxn ang="0">
                  <a:pos x="57" y="378"/>
                </a:cxn>
                <a:cxn ang="0">
                  <a:pos x="32" y="265"/>
                </a:cxn>
                <a:cxn ang="0">
                  <a:pos x="42" y="216"/>
                </a:cxn>
                <a:cxn ang="0">
                  <a:pos x="1" y="149"/>
                </a:cxn>
                <a:cxn ang="0">
                  <a:pos x="89" y="82"/>
                </a:cxn>
                <a:cxn ang="0">
                  <a:pos x="157" y="97"/>
                </a:cxn>
                <a:cxn ang="0">
                  <a:pos x="244" y="78"/>
                </a:cxn>
                <a:cxn ang="0">
                  <a:pos x="288" y="34"/>
                </a:cxn>
                <a:cxn ang="0">
                  <a:pos x="344" y="55"/>
                </a:cxn>
                <a:cxn ang="0">
                  <a:pos x="401" y="23"/>
                </a:cxn>
                <a:cxn ang="0">
                  <a:pos x="470" y="1"/>
                </a:cxn>
                <a:cxn ang="0">
                  <a:pos x="478" y="73"/>
                </a:cxn>
                <a:cxn ang="0">
                  <a:pos x="511" y="254"/>
                </a:cxn>
                <a:cxn ang="0">
                  <a:pos x="463" y="298"/>
                </a:cxn>
                <a:cxn ang="0">
                  <a:pos x="517" y="302"/>
                </a:cxn>
                <a:cxn ang="0">
                  <a:pos x="532" y="246"/>
                </a:cxn>
                <a:cxn ang="0">
                  <a:pos x="540" y="215"/>
                </a:cxn>
                <a:cxn ang="0">
                  <a:pos x="530" y="181"/>
                </a:cxn>
                <a:cxn ang="0">
                  <a:pos x="512" y="143"/>
                </a:cxn>
                <a:cxn ang="0">
                  <a:pos x="536" y="84"/>
                </a:cxn>
                <a:cxn ang="0">
                  <a:pos x="469" y="24"/>
                </a:cxn>
                <a:cxn ang="0">
                  <a:pos x="62" y="206"/>
                </a:cxn>
                <a:cxn ang="0">
                  <a:pos x="27" y="246"/>
                </a:cxn>
                <a:cxn ang="0">
                  <a:pos x="85" y="267"/>
                </a:cxn>
                <a:cxn ang="0">
                  <a:pos x="65" y="356"/>
                </a:cxn>
                <a:cxn ang="0">
                  <a:pos x="164" y="385"/>
                </a:cxn>
                <a:cxn ang="0">
                  <a:pos x="158" y="331"/>
                </a:cxn>
                <a:cxn ang="0">
                  <a:pos x="102" y="216"/>
                </a:cxn>
                <a:cxn ang="0">
                  <a:pos x="104" y="145"/>
                </a:cxn>
                <a:cxn ang="0">
                  <a:pos x="340" y="94"/>
                </a:cxn>
                <a:cxn ang="0">
                  <a:pos x="381" y="32"/>
                </a:cxn>
                <a:cxn ang="0">
                  <a:pos x="338" y="78"/>
                </a:cxn>
                <a:cxn ang="0">
                  <a:pos x="267" y="92"/>
                </a:cxn>
                <a:cxn ang="0">
                  <a:pos x="179" y="91"/>
                </a:cxn>
                <a:cxn ang="0">
                  <a:pos x="136" y="115"/>
                </a:cxn>
                <a:cxn ang="0">
                  <a:pos x="83" y="139"/>
                </a:cxn>
                <a:cxn ang="0">
                  <a:pos x="37" y="186"/>
                </a:cxn>
                <a:cxn ang="0">
                  <a:pos x="332" y="117"/>
                </a:cxn>
                <a:cxn ang="0">
                  <a:pos x="110" y="189"/>
                </a:cxn>
                <a:cxn ang="0">
                  <a:pos x="128" y="292"/>
                </a:cxn>
                <a:cxn ang="0">
                  <a:pos x="304" y="296"/>
                </a:cxn>
                <a:cxn ang="0">
                  <a:pos x="494" y="248"/>
                </a:cxn>
                <a:cxn ang="0">
                  <a:pos x="464" y="79"/>
                </a:cxn>
                <a:cxn ang="0">
                  <a:pos x="263" y="357"/>
                </a:cxn>
                <a:cxn ang="0">
                  <a:pos x="334" y="360"/>
                </a:cxn>
                <a:cxn ang="0">
                  <a:pos x="396" y="321"/>
                </a:cxn>
                <a:cxn ang="0">
                  <a:pos x="318" y="311"/>
                </a:cxn>
              </a:cxnLst>
              <a:rect l="0" t="0" r="r" b="b"/>
              <a:pathLst>
                <a:path w="590" h="408">
                  <a:moveTo>
                    <a:pt x="479" y="0"/>
                  </a:moveTo>
                  <a:lnTo>
                    <a:pt x="479" y="0"/>
                  </a:lnTo>
                  <a:lnTo>
                    <a:pt x="482" y="5"/>
                  </a:lnTo>
                  <a:lnTo>
                    <a:pt x="485" y="12"/>
                  </a:lnTo>
                  <a:lnTo>
                    <a:pt x="490" y="26"/>
                  </a:lnTo>
                  <a:lnTo>
                    <a:pt x="494" y="40"/>
                  </a:lnTo>
                  <a:lnTo>
                    <a:pt x="496" y="47"/>
                  </a:lnTo>
                  <a:lnTo>
                    <a:pt x="500" y="52"/>
                  </a:lnTo>
                  <a:lnTo>
                    <a:pt x="500" y="52"/>
                  </a:lnTo>
                  <a:lnTo>
                    <a:pt x="511" y="57"/>
                  </a:lnTo>
                  <a:lnTo>
                    <a:pt x="523" y="64"/>
                  </a:lnTo>
                  <a:lnTo>
                    <a:pt x="528" y="66"/>
                  </a:lnTo>
                  <a:lnTo>
                    <a:pt x="536" y="67"/>
                  </a:lnTo>
                  <a:lnTo>
                    <a:pt x="542" y="69"/>
                  </a:lnTo>
                  <a:lnTo>
                    <a:pt x="551" y="69"/>
                  </a:lnTo>
                  <a:lnTo>
                    <a:pt x="551" y="69"/>
                  </a:lnTo>
                  <a:lnTo>
                    <a:pt x="552" y="72"/>
                  </a:lnTo>
                  <a:lnTo>
                    <a:pt x="553" y="76"/>
                  </a:lnTo>
                  <a:lnTo>
                    <a:pt x="553" y="83"/>
                  </a:lnTo>
                  <a:lnTo>
                    <a:pt x="552" y="90"/>
                  </a:lnTo>
                  <a:lnTo>
                    <a:pt x="549" y="97"/>
                  </a:lnTo>
                  <a:lnTo>
                    <a:pt x="541" y="112"/>
                  </a:lnTo>
                  <a:lnTo>
                    <a:pt x="538" y="119"/>
                  </a:lnTo>
                  <a:lnTo>
                    <a:pt x="536" y="127"/>
                  </a:lnTo>
                  <a:lnTo>
                    <a:pt x="536" y="127"/>
                  </a:lnTo>
                  <a:lnTo>
                    <a:pt x="539" y="132"/>
                  </a:lnTo>
                  <a:lnTo>
                    <a:pt x="542" y="136"/>
                  </a:lnTo>
                  <a:lnTo>
                    <a:pt x="546" y="138"/>
                  </a:lnTo>
                  <a:lnTo>
                    <a:pt x="551" y="140"/>
                  </a:lnTo>
                  <a:lnTo>
                    <a:pt x="561" y="142"/>
                  </a:lnTo>
                  <a:lnTo>
                    <a:pt x="573" y="144"/>
                  </a:lnTo>
                  <a:lnTo>
                    <a:pt x="573" y="144"/>
                  </a:lnTo>
                  <a:lnTo>
                    <a:pt x="575" y="148"/>
                  </a:lnTo>
                  <a:lnTo>
                    <a:pt x="576" y="153"/>
                  </a:lnTo>
                  <a:lnTo>
                    <a:pt x="576" y="156"/>
                  </a:lnTo>
                  <a:lnTo>
                    <a:pt x="575" y="159"/>
                  </a:lnTo>
                  <a:lnTo>
                    <a:pt x="572" y="166"/>
                  </a:lnTo>
                  <a:lnTo>
                    <a:pt x="567" y="170"/>
                  </a:lnTo>
                  <a:lnTo>
                    <a:pt x="555" y="179"/>
                  </a:lnTo>
                  <a:lnTo>
                    <a:pt x="550" y="185"/>
                  </a:lnTo>
                  <a:lnTo>
                    <a:pt x="549" y="188"/>
                  </a:lnTo>
                  <a:lnTo>
                    <a:pt x="546" y="191"/>
                  </a:lnTo>
                  <a:lnTo>
                    <a:pt x="546" y="191"/>
                  </a:lnTo>
                  <a:lnTo>
                    <a:pt x="549" y="194"/>
                  </a:lnTo>
                  <a:lnTo>
                    <a:pt x="551" y="199"/>
                  </a:lnTo>
                  <a:lnTo>
                    <a:pt x="557" y="204"/>
                  </a:lnTo>
                  <a:lnTo>
                    <a:pt x="565" y="209"/>
                  </a:lnTo>
                  <a:lnTo>
                    <a:pt x="572" y="214"/>
                  </a:lnTo>
                  <a:lnTo>
                    <a:pt x="580" y="218"/>
                  </a:lnTo>
                  <a:lnTo>
                    <a:pt x="585" y="223"/>
                  </a:lnTo>
                  <a:lnTo>
                    <a:pt x="587" y="225"/>
                  </a:lnTo>
                  <a:lnTo>
                    <a:pt x="589" y="229"/>
                  </a:lnTo>
                  <a:lnTo>
                    <a:pt x="590" y="232"/>
                  </a:lnTo>
                  <a:lnTo>
                    <a:pt x="590" y="236"/>
                  </a:lnTo>
                  <a:lnTo>
                    <a:pt x="590" y="236"/>
                  </a:lnTo>
                  <a:lnTo>
                    <a:pt x="589" y="239"/>
                  </a:lnTo>
                  <a:lnTo>
                    <a:pt x="588" y="243"/>
                  </a:lnTo>
                  <a:lnTo>
                    <a:pt x="586" y="245"/>
                  </a:lnTo>
                  <a:lnTo>
                    <a:pt x="583" y="247"/>
                  </a:lnTo>
                  <a:lnTo>
                    <a:pt x="576" y="250"/>
                  </a:lnTo>
                  <a:lnTo>
                    <a:pt x="568" y="253"/>
                  </a:lnTo>
                  <a:lnTo>
                    <a:pt x="551" y="259"/>
                  </a:lnTo>
                  <a:lnTo>
                    <a:pt x="542" y="262"/>
                  </a:lnTo>
                  <a:lnTo>
                    <a:pt x="536" y="266"/>
                  </a:lnTo>
                  <a:lnTo>
                    <a:pt x="536" y="266"/>
                  </a:lnTo>
                  <a:lnTo>
                    <a:pt x="535" y="289"/>
                  </a:lnTo>
                  <a:lnTo>
                    <a:pt x="532" y="307"/>
                  </a:lnTo>
                  <a:lnTo>
                    <a:pt x="528" y="322"/>
                  </a:lnTo>
                  <a:lnTo>
                    <a:pt x="523" y="338"/>
                  </a:lnTo>
                  <a:lnTo>
                    <a:pt x="523" y="338"/>
                  </a:lnTo>
                  <a:lnTo>
                    <a:pt x="514" y="337"/>
                  </a:lnTo>
                  <a:lnTo>
                    <a:pt x="507" y="334"/>
                  </a:lnTo>
                  <a:lnTo>
                    <a:pt x="501" y="328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0" y="321"/>
                  </a:lnTo>
                  <a:lnTo>
                    <a:pt x="477" y="319"/>
                  </a:lnTo>
                  <a:lnTo>
                    <a:pt x="470" y="318"/>
                  </a:lnTo>
                  <a:lnTo>
                    <a:pt x="465" y="315"/>
                  </a:lnTo>
                  <a:lnTo>
                    <a:pt x="460" y="313"/>
                  </a:lnTo>
                  <a:lnTo>
                    <a:pt x="456" y="309"/>
                  </a:lnTo>
                  <a:lnTo>
                    <a:pt x="456" y="309"/>
                  </a:lnTo>
                  <a:lnTo>
                    <a:pt x="452" y="314"/>
                  </a:lnTo>
                  <a:lnTo>
                    <a:pt x="449" y="321"/>
                  </a:lnTo>
                  <a:lnTo>
                    <a:pt x="443" y="335"/>
                  </a:lnTo>
                  <a:lnTo>
                    <a:pt x="439" y="341"/>
                  </a:lnTo>
                  <a:lnTo>
                    <a:pt x="436" y="348"/>
                  </a:lnTo>
                  <a:lnTo>
                    <a:pt x="431" y="353"/>
                  </a:lnTo>
                  <a:lnTo>
                    <a:pt x="424" y="356"/>
                  </a:lnTo>
                  <a:lnTo>
                    <a:pt x="424" y="356"/>
                  </a:lnTo>
                  <a:lnTo>
                    <a:pt x="403" y="341"/>
                  </a:lnTo>
                  <a:lnTo>
                    <a:pt x="391" y="334"/>
                  </a:lnTo>
                  <a:lnTo>
                    <a:pt x="378" y="328"/>
                  </a:lnTo>
                  <a:lnTo>
                    <a:pt x="378" y="328"/>
                  </a:lnTo>
                  <a:lnTo>
                    <a:pt x="373" y="329"/>
                  </a:lnTo>
                  <a:lnTo>
                    <a:pt x="370" y="333"/>
                  </a:lnTo>
                  <a:lnTo>
                    <a:pt x="365" y="336"/>
                  </a:lnTo>
                  <a:lnTo>
                    <a:pt x="363" y="339"/>
                  </a:lnTo>
                  <a:lnTo>
                    <a:pt x="358" y="349"/>
                  </a:lnTo>
                  <a:lnTo>
                    <a:pt x="354" y="358"/>
                  </a:lnTo>
                  <a:lnTo>
                    <a:pt x="349" y="368"/>
                  </a:lnTo>
                  <a:lnTo>
                    <a:pt x="344" y="375"/>
                  </a:lnTo>
                  <a:lnTo>
                    <a:pt x="342" y="379"/>
                  </a:lnTo>
                  <a:lnTo>
                    <a:pt x="339" y="381"/>
                  </a:lnTo>
                  <a:lnTo>
                    <a:pt x="334" y="382"/>
                  </a:lnTo>
                  <a:lnTo>
                    <a:pt x="331" y="383"/>
                  </a:lnTo>
                  <a:lnTo>
                    <a:pt x="331" y="383"/>
                  </a:lnTo>
                  <a:lnTo>
                    <a:pt x="328" y="382"/>
                  </a:lnTo>
                  <a:lnTo>
                    <a:pt x="325" y="381"/>
                  </a:lnTo>
                  <a:lnTo>
                    <a:pt x="320" y="378"/>
                  </a:lnTo>
                  <a:lnTo>
                    <a:pt x="316" y="372"/>
                  </a:lnTo>
                  <a:lnTo>
                    <a:pt x="313" y="367"/>
                  </a:lnTo>
                  <a:lnTo>
                    <a:pt x="310" y="360"/>
                  </a:lnTo>
                  <a:lnTo>
                    <a:pt x="305" y="355"/>
                  </a:lnTo>
                  <a:lnTo>
                    <a:pt x="300" y="351"/>
                  </a:lnTo>
                  <a:lnTo>
                    <a:pt x="297" y="350"/>
                  </a:lnTo>
                  <a:lnTo>
                    <a:pt x="294" y="349"/>
                  </a:lnTo>
                  <a:lnTo>
                    <a:pt x="294" y="349"/>
                  </a:lnTo>
                  <a:lnTo>
                    <a:pt x="288" y="350"/>
                  </a:lnTo>
                  <a:lnTo>
                    <a:pt x="285" y="353"/>
                  </a:lnTo>
                  <a:lnTo>
                    <a:pt x="281" y="355"/>
                  </a:lnTo>
                  <a:lnTo>
                    <a:pt x="279" y="359"/>
                  </a:lnTo>
                  <a:lnTo>
                    <a:pt x="272" y="368"/>
                  </a:lnTo>
                  <a:lnTo>
                    <a:pt x="268" y="376"/>
                  </a:lnTo>
                  <a:lnTo>
                    <a:pt x="264" y="386"/>
                  </a:lnTo>
                  <a:lnTo>
                    <a:pt x="258" y="395"/>
                  </a:lnTo>
                  <a:lnTo>
                    <a:pt x="256" y="398"/>
                  </a:lnTo>
                  <a:lnTo>
                    <a:pt x="253" y="400"/>
                  </a:lnTo>
                  <a:lnTo>
                    <a:pt x="250" y="402"/>
                  </a:lnTo>
                  <a:lnTo>
                    <a:pt x="247" y="403"/>
                  </a:lnTo>
                  <a:lnTo>
                    <a:pt x="247" y="403"/>
                  </a:lnTo>
                  <a:lnTo>
                    <a:pt x="242" y="403"/>
                  </a:lnTo>
                  <a:lnTo>
                    <a:pt x="238" y="401"/>
                  </a:lnTo>
                  <a:lnTo>
                    <a:pt x="235" y="397"/>
                  </a:lnTo>
                  <a:lnTo>
                    <a:pt x="232" y="393"/>
                  </a:lnTo>
                  <a:lnTo>
                    <a:pt x="225" y="383"/>
                  </a:lnTo>
                  <a:lnTo>
                    <a:pt x="222" y="378"/>
                  </a:lnTo>
                  <a:lnTo>
                    <a:pt x="219" y="373"/>
                  </a:lnTo>
                  <a:lnTo>
                    <a:pt x="219" y="373"/>
                  </a:lnTo>
                  <a:lnTo>
                    <a:pt x="211" y="372"/>
                  </a:lnTo>
                  <a:lnTo>
                    <a:pt x="205" y="371"/>
                  </a:lnTo>
                  <a:lnTo>
                    <a:pt x="199" y="369"/>
                  </a:lnTo>
                  <a:lnTo>
                    <a:pt x="194" y="366"/>
                  </a:lnTo>
                  <a:lnTo>
                    <a:pt x="194" y="366"/>
                  </a:lnTo>
                  <a:lnTo>
                    <a:pt x="179" y="386"/>
                  </a:lnTo>
                  <a:lnTo>
                    <a:pt x="171" y="397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0" y="405"/>
                  </a:lnTo>
                  <a:lnTo>
                    <a:pt x="157" y="404"/>
                  </a:lnTo>
                  <a:lnTo>
                    <a:pt x="151" y="399"/>
                  </a:lnTo>
                  <a:lnTo>
                    <a:pt x="146" y="393"/>
                  </a:lnTo>
                  <a:lnTo>
                    <a:pt x="143" y="385"/>
                  </a:lnTo>
                  <a:lnTo>
                    <a:pt x="135" y="371"/>
                  </a:lnTo>
                  <a:lnTo>
                    <a:pt x="130" y="365"/>
                  </a:lnTo>
                  <a:lnTo>
                    <a:pt x="125" y="360"/>
                  </a:lnTo>
                  <a:lnTo>
                    <a:pt x="125" y="360"/>
                  </a:lnTo>
                  <a:lnTo>
                    <a:pt x="120" y="359"/>
                  </a:lnTo>
                  <a:lnTo>
                    <a:pt x="116" y="359"/>
                  </a:lnTo>
                  <a:lnTo>
                    <a:pt x="108" y="360"/>
                  </a:lnTo>
                  <a:lnTo>
                    <a:pt x="101" y="364"/>
                  </a:lnTo>
                  <a:lnTo>
                    <a:pt x="93" y="368"/>
                  </a:lnTo>
                  <a:lnTo>
                    <a:pt x="86" y="372"/>
                  </a:lnTo>
                  <a:lnTo>
                    <a:pt x="77" y="375"/>
                  </a:lnTo>
                  <a:lnTo>
                    <a:pt x="68" y="378"/>
                  </a:lnTo>
                  <a:lnTo>
                    <a:pt x="62" y="378"/>
                  </a:lnTo>
                  <a:lnTo>
                    <a:pt x="57" y="378"/>
                  </a:lnTo>
                  <a:lnTo>
                    <a:pt x="57" y="378"/>
                  </a:lnTo>
                  <a:lnTo>
                    <a:pt x="54" y="372"/>
                  </a:lnTo>
                  <a:lnTo>
                    <a:pt x="50" y="369"/>
                  </a:lnTo>
                  <a:lnTo>
                    <a:pt x="50" y="369"/>
                  </a:lnTo>
                  <a:lnTo>
                    <a:pt x="50" y="357"/>
                  </a:lnTo>
                  <a:lnTo>
                    <a:pt x="52" y="344"/>
                  </a:lnTo>
                  <a:lnTo>
                    <a:pt x="57" y="321"/>
                  </a:lnTo>
                  <a:lnTo>
                    <a:pt x="61" y="299"/>
                  </a:lnTo>
                  <a:lnTo>
                    <a:pt x="62" y="289"/>
                  </a:lnTo>
                  <a:lnTo>
                    <a:pt x="62" y="279"/>
                  </a:lnTo>
                  <a:lnTo>
                    <a:pt x="62" y="279"/>
                  </a:lnTo>
                  <a:lnTo>
                    <a:pt x="47" y="273"/>
                  </a:lnTo>
                  <a:lnTo>
                    <a:pt x="32" y="265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48"/>
                  </a:lnTo>
                  <a:lnTo>
                    <a:pt x="0" y="244"/>
                  </a:lnTo>
                  <a:lnTo>
                    <a:pt x="1" y="239"/>
                  </a:lnTo>
                  <a:lnTo>
                    <a:pt x="4" y="236"/>
                  </a:lnTo>
                  <a:lnTo>
                    <a:pt x="8" y="231"/>
                  </a:lnTo>
                  <a:lnTo>
                    <a:pt x="14" y="228"/>
                  </a:lnTo>
                  <a:lnTo>
                    <a:pt x="21" y="224"/>
                  </a:lnTo>
                  <a:lnTo>
                    <a:pt x="28" y="221"/>
                  </a:lnTo>
                  <a:lnTo>
                    <a:pt x="36" y="219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39" y="213"/>
                  </a:lnTo>
                  <a:lnTo>
                    <a:pt x="36" y="208"/>
                  </a:lnTo>
                  <a:lnTo>
                    <a:pt x="30" y="199"/>
                  </a:lnTo>
                  <a:lnTo>
                    <a:pt x="24" y="188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0" y="169"/>
                  </a:lnTo>
                  <a:lnTo>
                    <a:pt x="6" y="164"/>
                  </a:lnTo>
                  <a:lnTo>
                    <a:pt x="2" y="159"/>
                  </a:lnTo>
                  <a:lnTo>
                    <a:pt x="1" y="155"/>
                  </a:lnTo>
                  <a:lnTo>
                    <a:pt x="1" y="149"/>
                  </a:lnTo>
                  <a:lnTo>
                    <a:pt x="5" y="143"/>
                  </a:lnTo>
                  <a:lnTo>
                    <a:pt x="10" y="137"/>
                  </a:lnTo>
                  <a:lnTo>
                    <a:pt x="10" y="137"/>
                  </a:lnTo>
                  <a:lnTo>
                    <a:pt x="40" y="138"/>
                  </a:lnTo>
                  <a:lnTo>
                    <a:pt x="53" y="139"/>
                  </a:lnTo>
                  <a:lnTo>
                    <a:pt x="65" y="141"/>
                  </a:lnTo>
                  <a:lnTo>
                    <a:pt x="65" y="141"/>
                  </a:lnTo>
                  <a:lnTo>
                    <a:pt x="70" y="125"/>
                  </a:lnTo>
                  <a:lnTo>
                    <a:pt x="75" y="106"/>
                  </a:lnTo>
                  <a:lnTo>
                    <a:pt x="78" y="97"/>
                  </a:lnTo>
                  <a:lnTo>
                    <a:pt x="84" y="88"/>
                  </a:lnTo>
                  <a:lnTo>
                    <a:pt x="89" y="82"/>
                  </a:lnTo>
                  <a:lnTo>
                    <a:pt x="92" y="79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104" y="79"/>
                  </a:lnTo>
                  <a:lnTo>
                    <a:pt x="111" y="82"/>
                  </a:lnTo>
                  <a:lnTo>
                    <a:pt x="125" y="91"/>
                  </a:lnTo>
                  <a:lnTo>
                    <a:pt x="131" y="95"/>
                  </a:lnTo>
                  <a:lnTo>
                    <a:pt x="137" y="98"/>
                  </a:lnTo>
                  <a:lnTo>
                    <a:pt x="144" y="99"/>
                  </a:lnTo>
                  <a:lnTo>
                    <a:pt x="150" y="99"/>
                  </a:lnTo>
                  <a:lnTo>
                    <a:pt x="150" y="99"/>
                  </a:lnTo>
                  <a:lnTo>
                    <a:pt x="157" y="97"/>
                  </a:lnTo>
                  <a:lnTo>
                    <a:pt x="162" y="93"/>
                  </a:lnTo>
                  <a:lnTo>
                    <a:pt x="166" y="87"/>
                  </a:lnTo>
                  <a:lnTo>
                    <a:pt x="169" y="82"/>
                  </a:lnTo>
                  <a:lnTo>
                    <a:pt x="175" y="68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91" y="57"/>
                  </a:lnTo>
                  <a:lnTo>
                    <a:pt x="201" y="62"/>
                  </a:lnTo>
                  <a:lnTo>
                    <a:pt x="218" y="70"/>
                  </a:lnTo>
                  <a:lnTo>
                    <a:pt x="226" y="73"/>
                  </a:lnTo>
                  <a:lnTo>
                    <a:pt x="235" y="77"/>
                  </a:lnTo>
                  <a:lnTo>
                    <a:pt x="244" y="78"/>
                  </a:lnTo>
                  <a:lnTo>
                    <a:pt x="249" y="78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8" y="73"/>
                  </a:lnTo>
                  <a:lnTo>
                    <a:pt x="262" y="68"/>
                  </a:lnTo>
                  <a:lnTo>
                    <a:pt x="267" y="58"/>
                  </a:lnTo>
                  <a:lnTo>
                    <a:pt x="271" y="47"/>
                  </a:lnTo>
                  <a:lnTo>
                    <a:pt x="274" y="35"/>
                  </a:lnTo>
                  <a:lnTo>
                    <a:pt x="274" y="35"/>
                  </a:lnTo>
                  <a:lnTo>
                    <a:pt x="280" y="34"/>
                  </a:lnTo>
                  <a:lnTo>
                    <a:pt x="284" y="34"/>
                  </a:lnTo>
                  <a:lnTo>
                    <a:pt x="288" y="34"/>
                  </a:lnTo>
                  <a:lnTo>
                    <a:pt x="293" y="35"/>
                  </a:lnTo>
                  <a:lnTo>
                    <a:pt x="300" y="39"/>
                  </a:lnTo>
                  <a:lnTo>
                    <a:pt x="308" y="45"/>
                  </a:lnTo>
                  <a:lnTo>
                    <a:pt x="314" y="51"/>
                  </a:lnTo>
                  <a:lnTo>
                    <a:pt x="322" y="55"/>
                  </a:lnTo>
                  <a:lnTo>
                    <a:pt x="326" y="57"/>
                  </a:lnTo>
                  <a:lnTo>
                    <a:pt x="329" y="58"/>
                  </a:lnTo>
                  <a:lnTo>
                    <a:pt x="333" y="58"/>
                  </a:lnTo>
                  <a:lnTo>
                    <a:pt x="339" y="57"/>
                  </a:lnTo>
                  <a:lnTo>
                    <a:pt x="339" y="57"/>
                  </a:lnTo>
                  <a:lnTo>
                    <a:pt x="342" y="56"/>
                  </a:lnTo>
                  <a:lnTo>
                    <a:pt x="344" y="55"/>
                  </a:lnTo>
                  <a:lnTo>
                    <a:pt x="346" y="51"/>
                  </a:lnTo>
                  <a:lnTo>
                    <a:pt x="348" y="45"/>
                  </a:lnTo>
                  <a:lnTo>
                    <a:pt x="352" y="39"/>
                  </a:lnTo>
                  <a:lnTo>
                    <a:pt x="352" y="39"/>
                  </a:lnTo>
                  <a:lnTo>
                    <a:pt x="358" y="31"/>
                  </a:lnTo>
                  <a:lnTo>
                    <a:pt x="365" y="22"/>
                  </a:lnTo>
                  <a:lnTo>
                    <a:pt x="373" y="13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85" y="8"/>
                  </a:lnTo>
                  <a:lnTo>
                    <a:pt x="391" y="13"/>
                  </a:lnTo>
                  <a:lnTo>
                    <a:pt x="401" y="23"/>
                  </a:lnTo>
                  <a:lnTo>
                    <a:pt x="406" y="28"/>
                  </a:lnTo>
                  <a:lnTo>
                    <a:pt x="411" y="34"/>
                  </a:lnTo>
                  <a:lnTo>
                    <a:pt x="418" y="37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34" y="34"/>
                  </a:lnTo>
                  <a:lnTo>
                    <a:pt x="439" y="28"/>
                  </a:lnTo>
                  <a:lnTo>
                    <a:pt x="450" y="15"/>
                  </a:lnTo>
                  <a:lnTo>
                    <a:pt x="455" y="8"/>
                  </a:lnTo>
                  <a:lnTo>
                    <a:pt x="462" y="3"/>
                  </a:lnTo>
                  <a:lnTo>
                    <a:pt x="466" y="2"/>
                  </a:lnTo>
                  <a:lnTo>
                    <a:pt x="470" y="1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79" y="0"/>
                  </a:lnTo>
                  <a:close/>
                  <a:moveTo>
                    <a:pt x="438" y="54"/>
                  </a:moveTo>
                  <a:lnTo>
                    <a:pt x="438" y="54"/>
                  </a:lnTo>
                  <a:lnTo>
                    <a:pt x="452" y="55"/>
                  </a:lnTo>
                  <a:lnTo>
                    <a:pt x="466" y="57"/>
                  </a:lnTo>
                  <a:lnTo>
                    <a:pt x="466" y="57"/>
                  </a:lnTo>
                  <a:lnTo>
                    <a:pt x="469" y="64"/>
                  </a:lnTo>
                  <a:lnTo>
                    <a:pt x="473" y="68"/>
                  </a:lnTo>
                  <a:lnTo>
                    <a:pt x="476" y="72"/>
                  </a:lnTo>
                  <a:lnTo>
                    <a:pt x="478" y="73"/>
                  </a:lnTo>
                  <a:lnTo>
                    <a:pt x="481" y="75"/>
                  </a:lnTo>
                  <a:lnTo>
                    <a:pt x="481" y="75"/>
                  </a:lnTo>
                  <a:lnTo>
                    <a:pt x="495" y="133"/>
                  </a:lnTo>
                  <a:lnTo>
                    <a:pt x="509" y="193"/>
                  </a:lnTo>
                  <a:lnTo>
                    <a:pt x="509" y="193"/>
                  </a:lnTo>
                  <a:lnTo>
                    <a:pt x="512" y="206"/>
                  </a:lnTo>
                  <a:lnTo>
                    <a:pt x="514" y="221"/>
                  </a:lnTo>
                  <a:lnTo>
                    <a:pt x="515" y="234"/>
                  </a:lnTo>
                  <a:lnTo>
                    <a:pt x="515" y="244"/>
                  </a:lnTo>
                  <a:lnTo>
                    <a:pt x="515" y="244"/>
                  </a:lnTo>
                  <a:lnTo>
                    <a:pt x="513" y="249"/>
                  </a:lnTo>
                  <a:lnTo>
                    <a:pt x="511" y="254"/>
                  </a:lnTo>
                  <a:lnTo>
                    <a:pt x="509" y="259"/>
                  </a:lnTo>
                  <a:lnTo>
                    <a:pt x="506" y="262"/>
                  </a:lnTo>
                  <a:lnTo>
                    <a:pt x="499" y="268"/>
                  </a:lnTo>
                  <a:lnTo>
                    <a:pt x="491" y="274"/>
                  </a:lnTo>
                  <a:lnTo>
                    <a:pt x="481" y="278"/>
                  </a:lnTo>
                  <a:lnTo>
                    <a:pt x="470" y="281"/>
                  </a:lnTo>
                  <a:lnTo>
                    <a:pt x="449" y="287"/>
                  </a:lnTo>
                  <a:lnTo>
                    <a:pt x="449" y="287"/>
                  </a:lnTo>
                  <a:lnTo>
                    <a:pt x="452" y="288"/>
                  </a:lnTo>
                  <a:lnTo>
                    <a:pt x="455" y="289"/>
                  </a:lnTo>
                  <a:lnTo>
                    <a:pt x="459" y="293"/>
                  </a:lnTo>
                  <a:lnTo>
                    <a:pt x="463" y="298"/>
                  </a:lnTo>
                  <a:lnTo>
                    <a:pt x="465" y="300"/>
                  </a:lnTo>
                  <a:lnTo>
                    <a:pt x="468" y="302"/>
                  </a:lnTo>
                  <a:lnTo>
                    <a:pt x="468" y="302"/>
                  </a:lnTo>
                  <a:lnTo>
                    <a:pt x="473" y="304"/>
                  </a:lnTo>
                  <a:lnTo>
                    <a:pt x="479" y="305"/>
                  </a:lnTo>
                  <a:lnTo>
                    <a:pt x="490" y="306"/>
                  </a:lnTo>
                  <a:lnTo>
                    <a:pt x="501" y="307"/>
                  </a:lnTo>
                  <a:lnTo>
                    <a:pt x="507" y="308"/>
                  </a:lnTo>
                  <a:lnTo>
                    <a:pt x="511" y="309"/>
                  </a:lnTo>
                  <a:lnTo>
                    <a:pt x="511" y="309"/>
                  </a:lnTo>
                  <a:lnTo>
                    <a:pt x="515" y="306"/>
                  </a:lnTo>
                  <a:lnTo>
                    <a:pt x="517" y="302"/>
                  </a:lnTo>
                  <a:lnTo>
                    <a:pt x="519" y="298"/>
                  </a:lnTo>
                  <a:lnTo>
                    <a:pt x="520" y="294"/>
                  </a:lnTo>
                  <a:lnTo>
                    <a:pt x="520" y="284"/>
                  </a:lnTo>
                  <a:lnTo>
                    <a:pt x="517" y="276"/>
                  </a:lnTo>
                  <a:lnTo>
                    <a:pt x="515" y="267"/>
                  </a:lnTo>
                  <a:lnTo>
                    <a:pt x="514" y="259"/>
                  </a:lnTo>
                  <a:lnTo>
                    <a:pt x="515" y="254"/>
                  </a:lnTo>
                  <a:lnTo>
                    <a:pt x="515" y="251"/>
                  </a:lnTo>
                  <a:lnTo>
                    <a:pt x="517" y="248"/>
                  </a:lnTo>
                  <a:lnTo>
                    <a:pt x="521" y="246"/>
                  </a:lnTo>
                  <a:lnTo>
                    <a:pt x="521" y="246"/>
                  </a:lnTo>
                  <a:lnTo>
                    <a:pt x="532" y="246"/>
                  </a:lnTo>
                  <a:lnTo>
                    <a:pt x="539" y="245"/>
                  </a:lnTo>
                  <a:lnTo>
                    <a:pt x="545" y="243"/>
                  </a:lnTo>
                  <a:lnTo>
                    <a:pt x="552" y="240"/>
                  </a:lnTo>
                  <a:lnTo>
                    <a:pt x="557" y="237"/>
                  </a:lnTo>
                  <a:lnTo>
                    <a:pt x="561" y="233"/>
                  </a:lnTo>
                  <a:lnTo>
                    <a:pt x="564" y="229"/>
                  </a:lnTo>
                  <a:lnTo>
                    <a:pt x="564" y="229"/>
                  </a:lnTo>
                  <a:lnTo>
                    <a:pt x="561" y="225"/>
                  </a:lnTo>
                  <a:lnTo>
                    <a:pt x="559" y="223"/>
                  </a:lnTo>
                  <a:lnTo>
                    <a:pt x="554" y="219"/>
                  </a:lnTo>
                  <a:lnTo>
                    <a:pt x="546" y="217"/>
                  </a:lnTo>
                  <a:lnTo>
                    <a:pt x="540" y="215"/>
                  </a:lnTo>
                  <a:lnTo>
                    <a:pt x="532" y="213"/>
                  </a:lnTo>
                  <a:lnTo>
                    <a:pt x="526" y="210"/>
                  </a:lnTo>
                  <a:lnTo>
                    <a:pt x="522" y="207"/>
                  </a:lnTo>
                  <a:lnTo>
                    <a:pt x="520" y="205"/>
                  </a:lnTo>
                  <a:lnTo>
                    <a:pt x="519" y="202"/>
                  </a:lnTo>
                  <a:lnTo>
                    <a:pt x="519" y="202"/>
                  </a:lnTo>
                  <a:lnTo>
                    <a:pt x="517" y="199"/>
                  </a:lnTo>
                  <a:lnTo>
                    <a:pt x="519" y="196"/>
                  </a:lnTo>
                  <a:lnTo>
                    <a:pt x="519" y="192"/>
                  </a:lnTo>
                  <a:lnTo>
                    <a:pt x="521" y="189"/>
                  </a:lnTo>
                  <a:lnTo>
                    <a:pt x="525" y="185"/>
                  </a:lnTo>
                  <a:lnTo>
                    <a:pt x="530" y="181"/>
                  </a:lnTo>
                  <a:lnTo>
                    <a:pt x="537" y="176"/>
                  </a:lnTo>
                  <a:lnTo>
                    <a:pt x="542" y="172"/>
                  </a:lnTo>
                  <a:lnTo>
                    <a:pt x="546" y="166"/>
                  </a:lnTo>
                  <a:lnTo>
                    <a:pt x="549" y="161"/>
                  </a:lnTo>
                  <a:lnTo>
                    <a:pt x="549" y="157"/>
                  </a:lnTo>
                  <a:lnTo>
                    <a:pt x="549" y="157"/>
                  </a:lnTo>
                  <a:lnTo>
                    <a:pt x="543" y="154"/>
                  </a:lnTo>
                  <a:lnTo>
                    <a:pt x="537" y="152"/>
                  </a:lnTo>
                  <a:lnTo>
                    <a:pt x="523" y="149"/>
                  </a:lnTo>
                  <a:lnTo>
                    <a:pt x="516" y="147"/>
                  </a:lnTo>
                  <a:lnTo>
                    <a:pt x="514" y="145"/>
                  </a:lnTo>
                  <a:lnTo>
                    <a:pt x="512" y="143"/>
                  </a:lnTo>
                  <a:lnTo>
                    <a:pt x="510" y="141"/>
                  </a:lnTo>
                  <a:lnTo>
                    <a:pt x="509" y="138"/>
                  </a:lnTo>
                  <a:lnTo>
                    <a:pt x="509" y="133"/>
                  </a:lnTo>
                  <a:lnTo>
                    <a:pt x="509" y="129"/>
                  </a:lnTo>
                  <a:lnTo>
                    <a:pt x="509" y="129"/>
                  </a:lnTo>
                  <a:lnTo>
                    <a:pt x="514" y="126"/>
                  </a:lnTo>
                  <a:lnTo>
                    <a:pt x="519" y="122"/>
                  </a:lnTo>
                  <a:lnTo>
                    <a:pt x="523" y="116"/>
                  </a:lnTo>
                  <a:lnTo>
                    <a:pt x="526" y="111"/>
                  </a:lnTo>
                  <a:lnTo>
                    <a:pt x="531" y="98"/>
                  </a:lnTo>
                  <a:lnTo>
                    <a:pt x="536" y="84"/>
                  </a:lnTo>
                  <a:lnTo>
                    <a:pt x="536" y="84"/>
                  </a:lnTo>
                  <a:lnTo>
                    <a:pt x="525" y="81"/>
                  </a:lnTo>
                  <a:lnTo>
                    <a:pt x="516" y="79"/>
                  </a:lnTo>
                  <a:lnTo>
                    <a:pt x="509" y="79"/>
                  </a:lnTo>
                  <a:lnTo>
                    <a:pt x="500" y="80"/>
                  </a:lnTo>
                  <a:lnTo>
                    <a:pt x="500" y="80"/>
                  </a:lnTo>
                  <a:lnTo>
                    <a:pt x="495" y="75"/>
                  </a:lnTo>
                  <a:lnTo>
                    <a:pt x="491" y="68"/>
                  </a:lnTo>
                  <a:lnTo>
                    <a:pt x="484" y="53"/>
                  </a:lnTo>
                  <a:lnTo>
                    <a:pt x="478" y="38"/>
                  </a:lnTo>
                  <a:lnTo>
                    <a:pt x="474" y="31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0" y="30"/>
                  </a:lnTo>
                  <a:lnTo>
                    <a:pt x="451" y="37"/>
                  </a:lnTo>
                  <a:lnTo>
                    <a:pt x="445" y="45"/>
                  </a:lnTo>
                  <a:lnTo>
                    <a:pt x="438" y="54"/>
                  </a:lnTo>
                  <a:lnTo>
                    <a:pt x="438" y="54"/>
                  </a:lnTo>
                  <a:close/>
                  <a:moveTo>
                    <a:pt x="57" y="202"/>
                  </a:moveTo>
                  <a:lnTo>
                    <a:pt x="57" y="202"/>
                  </a:lnTo>
                  <a:lnTo>
                    <a:pt x="55" y="202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9" y="203"/>
                  </a:lnTo>
                  <a:lnTo>
                    <a:pt x="62" y="206"/>
                  </a:lnTo>
                  <a:lnTo>
                    <a:pt x="66" y="210"/>
                  </a:lnTo>
                  <a:lnTo>
                    <a:pt x="67" y="215"/>
                  </a:lnTo>
                  <a:lnTo>
                    <a:pt x="67" y="219"/>
                  </a:lnTo>
                  <a:lnTo>
                    <a:pt x="66" y="223"/>
                  </a:lnTo>
                  <a:lnTo>
                    <a:pt x="65" y="227"/>
                  </a:lnTo>
                  <a:lnTo>
                    <a:pt x="62" y="229"/>
                  </a:lnTo>
                  <a:lnTo>
                    <a:pt x="62" y="229"/>
                  </a:lnTo>
                  <a:lnTo>
                    <a:pt x="52" y="231"/>
                  </a:lnTo>
                  <a:lnTo>
                    <a:pt x="41" y="234"/>
                  </a:lnTo>
                  <a:lnTo>
                    <a:pt x="32" y="239"/>
                  </a:lnTo>
                  <a:lnTo>
                    <a:pt x="29" y="242"/>
                  </a:lnTo>
                  <a:lnTo>
                    <a:pt x="27" y="246"/>
                  </a:lnTo>
                  <a:lnTo>
                    <a:pt x="27" y="246"/>
                  </a:lnTo>
                  <a:lnTo>
                    <a:pt x="32" y="249"/>
                  </a:lnTo>
                  <a:lnTo>
                    <a:pt x="38" y="252"/>
                  </a:lnTo>
                  <a:lnTo>
                    <a:pt x="44" y="255"/>
                  </a:lnTo>
                  <a:lnTo>
                    <a:pt x="52" y="258"/>
                  </a:lnTo>
                  <a:lnTo>
                    <a:pt x="58" y="259"/>
                  </a:lnTo>
                  <a:lnTo>
                    <a:pt x="66" y="260"/>
                  </a:lnTo>
                  <a:lnTo>
                    <a:pt x="73" y="260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3" y="263"/>
                  </a:lnTo>
                  <a:lnTo>
                    <a:pt x="85" y="267"/>
                  </a:lnTo>
                  <a:lnTo>
                    <a:pt x="85" y="273"/>
                  </a:lnTo>
                  <a:lnTo>
                    <a:pt x="83" y="278"/>
                  </a:lnTo>
                  <a:lnTo>
                    <a:pt x="77" y="288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1" y="302"/>
                  </a:lnTo>
                  <a:lnTo>
                    <a:pt x="70" y="309"/>
                  </a:lnTo>
                  <a:lnTo>
                    <a:pt x="68" y="325"/>
                  </a:lnTo>
                  <a:lnTo>
                    <a:pt x="67" y="342"/>
                  </a:lnTo>
                  <a:lnTo>
                    <a:pt x="66" y="350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69" y="357"/>
                  </a:lnTo>
                  <a:lnTo>
                    <a:pt x="73" y="358"/>
                  </a:lnTo>
                  <a:lnTo>
                    <a:pt x="81" y="356"/>
                  </a:lnTo>
                  <a:lnTo>
                    <a:pt x="88" y="353"/>
                  </a:lnTo>
                  <a:lnTo>
                    <a:pt x="96" y="349"/>
                  </a:lnTo>
                  <a:lnTo>
                    <a:pt x="110" y="338"/>
                  </a:lnTo>
                  <a:lnTo>
                    <a:pt x="116" y="335"/>
                  </a:lnTo>
                  <a:lnTo>
                    <a:pt x="122" y="331"/>
                  </a:lnTo>
                  <a:lnTo>
                    <a:pt x="122" y="331"/>
                  </a:lnTo>
                  <a:lnTo>
                    <a:pt x="142" y="359"/>
                  </a:lnTo>
                  <a:lnTo>
                    <a:pt x="152" y="373"/>
                  </a:lnTo>
                  <a:lnTo>
                    <a:pt x="164" y="385"/>
                  </a:lnTo>
                  <a:lnTo>
                    <a:pt x="164" y="385"/>
                  </a:lnTo>
                  <a:lnTo>
                    <a:pt x="168" y="380"/>
                  </a:lnTo>
                  <a:lnTo>
                    <a:pt x="173" y="374"/>
                  </a:lnTo>
                  <a:lnTo>
                    <a:pt x="176" y="368"/>
                  </a:lnTo>
                  <a:lnTo>
                    <a:pt x="179" y="360"/>
                  </a:lnTo>
                  <a:lnTo>
                    <a:pt x="184" y="345"/>
                  </a:lnTo>
                  <a:lnTo>
                    <a:pt x="187" y="331"/>
                  </a:lnTo>
                  <a:lnTo>
                    <a:pt x="187" y="331"/>
                  </a:lnTo>
                  <a:lnTo>
                    <a:pt x="179" y="334"/>
                  </a:lnTo>
                  <a:lnTo>
                    <a:pt x="173" y="334"/>
                  </a:lnTo>
                  <a:lnTo>
                    <a:pt x="165" y="333"/>
                  </a:lnTo>
                  <a:lnTo>
                    <a:pt x="158" y="331"/>
                  </a:lnTo>
                  <a:lnTo>
                    <a:pt x="142" y="326"/>
                  </a:lnTo>
                  <a:lnTo>
                    <a:pt x="127" y="321"/>
                  </a:lnTo>
                  <a:lnTo>
                    <a:pt x="127" y="321"/>
                  </a:lnTo>
                  <a:lnTo>
                    <a:pt x="122" y="315"/>
                  </a:lnTo>
                  <a:lnTo>
                    <a:pt x="119" y="310"/>
                  </a:lnTo>
                  <a:lnTo>
                    <a:pt x="115" y="298"/>
                  </a:lnTo>
                  <a:lnTo>
                    <a:pt x="112" y="285"/>
                  </a:lnTo>
                  <a:lnTo>
                    <a:pt x="108" y="273"/>
                  </a:lnTo>
                  <a:lnTo>
                    <a:pt x="106" y="244"/>
                  </a:lnTo>
                  <a:lnTo>
                    <a:pt x="104" y="230"/>
                  </a:lnTo>
                  <a:lnTo>
                    <a:pt x="102" y="216"/>
                  </a:lnTo>
                  <a:lnTo>
                    <a:pt x="102" y="216"/>
                  </a:lnTo>
                  <a:lnTo>
                    <a:pt x="99" y="203"/>
                  </a:lnTo>
                  <a:lnTo>
                    <a:pt x="95" y="190"/>
                  </a:lnTo>
                  <a:lnTo>
                    <a:pt x="92" y="177"/>
                  </a:lnTo>
                  <a:lnTo>
                    <a:pt x="92" y="171"/>
                  </a:lnTo>
                  <a:lnTo>
                    <a:pt x="92" y="164"/>
                  </a:lnTo>
                  <a:lnTo>
                    <a:pt x="92" y="164"/>
                  </a:lnTo>
                  <a:lnTo>
                    <a:pt x="93" y="161"/>
                  </a:lnTo>
                  <a:lnTo>
                    <a:pt x="96" y="158"/>
                  </a:lnTo>
                  <a:lnTo>
                    <a:pt x="98" y="154"/>
                  </a:lnTo>
                  <a:lnTo>
                    <a:pt x="98" y="149"/>
                  </a:lnTo>
                  <a:lnTo>
                    <a:pt x="98" y="149"/>
                  </a:lnTo>
                  <a:lnTo>
                    <a:pt x="104" y="145"/>
                  </a:lnTo>
                  <a:lnTo>
                    <a:pt x="112" y="142"/>
                  </a:lnTo>
                  <a:lnTo>
                    <a:pt x="120" y="140"/>
                  </a:lnTo>
                  <a:lnTo>
                    <a:pt x="128" y="139"/>
                  </a:lnTo>
                  <a:lnTo>
                    <a:pt x="146" y="137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217" y="126"/>
                  </a:lnTo>
                  <a:lnTo>
                    <a:pt x="243" y="121"/>
                  </a:lnTo>
                  <a:lnTo>
                    <a:pt x="269" y="115"/>
                  </a:lnTo>
                  <a:lnTo>
                    <a:pt x="294" y="110"/>
                  </a:lnTo>
                  <a:lnTo>
                    <a:pt x="317" y="102"/>
                  </a:lnTo>
                  <a:lnTo>
                    <a:pt x="340" y="94"/>
                  </a:lnTo>
                  <a:lnTo>
                    <a:pt x="349" y="90"/>
                  </a:lnTo>
                  <a:lnTo>
                    <a:pt x="359" y="84"/>
                  </a:lnTo>
                  <a:lnTo>
                    <a:pt x="359" y="84"/>
                  </a:lnTo>
                  <a:lnTo>
                    <a:pt x="374" y="81"/>
                  </a:lnTo>
                  <a:lnTo>
                    <a:pt x="390" y="75"/>
                  </a:lnTo>
                  <a:lnTo>
                    <a:pt x="399" y="70"/>
                  </a:lnTo>
                  <a:lnTo>
                    <a:pt x="405" y="66"/>
                  </a:lnTo>
                  <a:lnTo>
                    <a:pt x="411" y="62"/>
                  </a:lnTo>
                  <a:lnTo>
                    <a:pt x="417" y="56"/>
                  </a:lnTo>
                  <a:lnTo>
                    <a:pt x="417" y="56"/>
                  </a:lnTo>
                  <a:lnTo>
                    <a:pt x="399" y="45"/>
                  </a:lnTo>
                  <a:lnTo>
                    <a:pt x="381" y="32"/>
                  </a:lnTo>
                  <a:lnTo>
                    <a:pt x="381" y="32"/>
                  </a:lnTo>
                  <a:lnTo>
                    <a:pt x="372" y="40"/>
                  </a:lnTo>
                  <a:lnTo>
                    <a:pt x="368" y="46"/>
                  </a:lnTo>
                  <a:lnTo>
                    <a:pt x="363" y="51"/>
                  </a:lnTo>
                  <a:lnTo>
                    <a:pt x="360" y="57"/>
                  </a:lnTo>
                  <a:lnTo>
                    <a:pt x="358" y="65"/>
                  </a:lnTo>
                  <a:lnTo>
                    <a:pt x="356" y="72"/>
                  </a:lnTo>
                  <a:lnTo>
                    <a:pt x="356" y="80"/>
                  </a:lnTo>
                  <a:lnTo>
                    <a:pt x="356" y="80"/>
                  </a:lnTo>
                  <a:lnTo>
                    <a:pt x="350" y="81"/>
                  </a:lnTo>
                  <a:lnTo>
                    <a:pt x="346" y="80"/>
                  </a:lnTo>
                  <a:lnTo>
                    <a:pt x="338" y="78"/>
                  </a:lnTo>
                  <a:lnTo>
                    <a:pt x="329" y="73"/>
                  </a:lnTo>
                  <a:lnTo>
                    <a:pt x="320" y="69"/>
                  </a:lnTo>
                  <a:lnTo>
                    <a:pt x="311" y="64"/>
                  </a:lnTo>
                  <a:lnTo>
                    <a:pt x="302" y="61"/>
                  </a:lnTo>
                  <a:lnTo>
                    <a:pt x="294" y="57"/>
                  </a:lnTo>
                  <a:lnTo>
                    <a:pt x="288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2" y="61"/>
                  </a:lnTo>
                  <a:lnTo>
                    <a:pt x="279" y="65"/>
                  </a:lnTo>
                  <a:lnTo>
                    <a:pt x="273" y="78"/>
                  </a:lnTo>
                  <a:lnTo>
                    <a:pt x="267" y="92"/>
                  </a:lnTo>
                  <a:lnTo>
                    <a:pt x="264" y="98"/>
                  </a:lnTo>
                  <a:lnTo>
                    <a:pt x="259" y="102"/>
                  </a:lnTo>
                  <a:lnTo>
                    <a:pt x="259" y="102"/>
                  </a:lnTo>
                  <a:lnTo>
                    <a:pt x="242" y="97"/>
                  </a:lnTo>
                  <a:lnTo>
                    <a:pt x="227" y="92"/>
                  </a:lnTo>
                  <a:lnTo>
                    <a:pt x="195" y="77"/>
                  </a:lnTo>
                  <a:lnTo>
                    <a:pt x="195" y="77"/>
                  </a:lnTo>
                  <a:lnTo>
                    <a:pt x="192" y="78"/>
                  </a:lnTo>
                  <a:lnTo>
                    <a:pt x="188" y="79"/>
                  </a:lnTo>
                  <a:lnTo>
                    <a:pt x="186" y="82"/>
                  </a:lnTo>
                  <a:lnTo>
                    <a:pt x="182" y="84"/>
                  </a:lnTo>
                  <a:lnTo>
                    <a:pt x="179" y="91"/>
                  </a:lnTo>
                  <a:lnTo>
                    <a:pt x="177" y="98"/>
                  </a:lnTo>
                  <a:lnTo>
                    <a:pt x="174" y="106"/>
                  </a:lnTo>
                  <a:lnTo>
                    <a:pt x="172" y="113"/>
                  </a:lnTo>
                  <a:lnTo>
                    <a:pt x="167" y="118"/>
                  </a:lnTo>
                  <a:lnTo>
                    <a:pt x="165" y="121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58" y="123"/>
                  </a:lnTo>
                  <a:lnTo>
                    <a:pt x="153" y="123"/>
                  </a:lnTo>
                  <a:lnTo>
                    <a:pt x="149" y="122"/>
                  </a:lnTo>
                  <a:lnTo>
                    <a:pt x="145" y="119"/>
                  </a:lnTo>
                  <a:lnTo>
                    <a:pt x="136" y="115"/>
                  </a:lnTo>
                  <a:lnTo>
                    <a:pt x="128" y="109"/>
                  </a:lnTo>
                  <a:lnTo>
                    <a:pt x="119" y="103"/>
                  </a:lnTo>
                  <a:lnTo>
                    <a:pt x="111" y="100"/>
                  </a:lnTo>
                  <a:lnTo>
                    <a:pt x="105" y="99"/>
                  </a:lnTo>
                  <a:lnTo>
                    <a:pt x="101" y="98"/>
                  </a:lnTo>
                  <a:lnTo>
                    <a:pt x="96" y="99"/>
                  </a:lnTo>
                  <a:lnTo>
                    <a:pt x="90" y="101"/>
                  </a:lnTo>
                  <a:lnTo>
                    <a:pt x="90" y="101"/>
                  </a:lnTo>
                  <a:lnTo>
                    <a:pt x="88" y="108"/>
                  </a:lnTo>
                  <a:lnTo>
                    <a:pt x="87" y="114"/>
                  </a:lnTo>
                  <a:lnTo>
                    <a:pt x="85" y="127"/>
                  </a:lnTo>
                  <a:lnTo>
                    <a:pt x="83" y="139"/>
                  </a:lnTo>
                  <a:lnTo>
                    <a:pt x="81" y="144"/>
                  </a:lnTo>
                  <a:lnTo>
                    <a:pt x="77" y="149"/>
                  </a:lnTo>
                  <a:lnTo>
                    <a:pt x="77" y="149"/>
                  </a:lnTo>
                  <a:lnTo>
                    <a:pt x="63" y="152"/>
                  </a:lnTo>
                  <a:lnTo>
                    <a:pt x="51" y="152"/>
                  </a:lnTo>
                  <a:lnTo>
                    <a:pt x="38" y="154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6" y="166"/>
                  </a:lnTo>
                  <a:lnTo>
                    <a:pt x="29" y="173"/>
                  </a:lnTo>
                  <a:lnTo>
                    <a:pt x="32" y="179"/>
                  </a:lnTo>
                  <a:lnTo>
                    <a:pt x="37" y="186"/>
                  </a:lnTo>
                  <a:lnTo>
                    <a:pt x="42" y="191"/>
                  </a:lnTo>
                  <a:lnTo>
                    <a:pt x="46" y="197"/>
                  </a:lnTo>
                  <a:lnTo>
                    <a:pt x="52" y="200"/>
                  </a:lnTo>
                  <a:lnTo>
                    <a:pt x="57" y="202"/>
                  </a:lnTo>
                  <a:lnTo>
                    <a:pt x="57" y="202"/>
                  </a:lnTo>
                  <a:close/>
                  <a:moveTo>
                    <a:pt x="416" y="80"/>
                  </a:moveTo>
                  <a:lnTo>
                    <a:pt x="416" y="80"/>
                  </a:lnTo>
                  <a:lnTo>
                    <a:pt x="400" y="90"/>
                  </a:lnTo>
                  <a:lnTo>
                    <a:pt x="384" y="97"/>
                  </a:lnTo>
                  <a:lnTo>
                    <a:pt x="367" y="104"/>
                  </a:lnTo>
                  <a:lnTo>
                    <a:pt x="349" y="111"/>
                  </a:lnTo>
                  <a:lnTo>
                    <a:pt x="332" y="117"/>
                  </a:lnTo>
                  <a:lnTo>
                    <a:pt x="314" y="122"/>
                  </a:lnTo>
                  <a:lnTo>
                    <a:pt x="277" y="131"/>
                  </a:lnTo>
                  <a:lnTo>
                    <a:pt x="239" y="139"/>
                  </a:lnTo>
                  <a:lnTo>
                    <a:pt x="201" y="144"/>
                  </a:lnTo>
                  <a:lnTo>
                    <a:pt x="122" y="156"/>
                  </a:lnTo>
                  <a:lnTo>
                    <a:pt x="122" y="156"/>
                  </a:lnTo>
                  <a:lnTo>
                    <a:pt x="119" y="159"/>
                  </a:lnTo>
                  <a:lnTo>
                    <a:pt x="116" y="162"/>
                  </a:lnTo>
                  <a:lnTo>
                    <a:pt x="114" y="167"/>
                  </a:lnTo>
                  <a:lnTo>
                    <a:pt x="112" y="171"/>
                  </a:lnTo>
                  <a:lnTo>
                    <a:pt x="110" y="179"/>
                  </a:lnTo>
                  <a:lnTo>
                    <a:pt x="110" y="189"/>
                  </a:lnTo>
                  <a:lnTo>
                    <a:pt x="111" y="200"/>
                  </a:lnTo>
                  <a:lnTo>
                    <a:pt x="113" y="210"/>
                  </a:lnTo>
                  <a:lnTo>
                    <a:pt x="117" y="232"/>
                  </a:lnTo>
                  <a:lnTo>
                    <a:pt x="117" y="232"/>
                  </a:lnTo>
                  <a:lnTo>
                    <a:pt x="117" y="242"/>
                  </a:lnTo>
                  <a:lnTo>
                    <a:pt x="118" y="251"/>
                  </a:lnTo>
                  <a:lnTo>
                    <a:pt x="118" y="260"/>
                  </a:lnTo>
                  <a:lnTo>
                    <a:pt x="119" y="268"/>
                  </a:lnTo>
                  <a:lnTo>
                    <a:pt x="119" y="268"/>
                  </a:lnTo>
                  <a:lnTo>
                    <a:pt x="121" y="277"/>
                  </a:lnTo>
                  <a:lnTo>
                    <a:pt x="125" y="285"/>
                  </a:lnTo>
                  <a:lnTo>
                    <a:pt x="128" y="292"/>
                  </a:lnTo>
                  <a:lnTo>
                    <a:pt x="131" y="297"/>
                  </a:lnTo>
                  <a:lnTo>
                    <a:pt x="135" y="302"/>
                  </a:lnTo>
                  <a:lnTo>
                    <a:pt x="141" y="305"/>
                  </a:lnTo>
                  <a:lnTo>
                    <a:pt x="146" y="308"/>
                  </a:lnTo>
                  <a:lnTo>
                    <a:pt x="151" y="309"/>
                  </a:lnTo>
                  <a:lnTo>
                    <a:pt x="158" y="310"/>
                  </a:lnTo>
                  <a:lnTo>
                    <a:pt x="165" y="311"/>
                  </a:lnTo>
                  <a:lnTo>
                    <a:pt x="180" y="311"/>
                  </a:lnTo>
                  <a:lnTo>
                    <a:pt x="219" y="308"/>
                  </a:lnTo>
                  <a:lnTo>
                    <a:pt x="219" y="308"/>
                  </a:lnTo>
                  <a:lnTo>
                    <a:pt x="264" y="303"/>
                  </a:lnTo>
                  <a:lnTo>
                    <a:pt x="304" y="296"/>
                  </a:lnTo>
                  <a:lnTo>
                    <a:pt x="343" y="28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417" y="275"/>
                  </a:lnTo>
                  <a:lnTo>
                    <a:pt x="449" y="268"/>
                  </a:lnTo>
                  <a:lnTo>
                    <a:pt x="464" y="265"/>
                  </a:lnTo>
                  <a:lnTo>
                    <a:pt x="477" y="261"/>
                  </a:lnTo>
                  <a:lnTo>
                    <a:pt x="483" y="258"/>
                  </a:lnTo>
                  <a:lnTo>
                    <a:pt x="487" y="254"/>
                  </a:lnTo>
                  <a:lnTo>
                    <a:pt x="492" y="251"/>
                  </a:lnTo>
                  <a:lnTo>
                    <a:pt x="494" y="248"/>
                  </a:lnTo>
                  <a:lnTo>
                    <a:pt x="494" y="248"/>
                  </a:lnTo>
                  <a:lnTo>
                    <a:pt x="496" y="244"/>
                  </a:lnTo>
                  <a:lnTo>
                    <a:pt x="497" y="239"/>
                  </a:lnTo>
                  <a:lnTo>
                    <a:pt x="497" y="228"/>
                  </a:lnTo>
                  <a:lnTo>
                    <a:pt x="497" y="215"/>
                  </a:lnTo>
                  <a:lnTo>
                    <a:pt x="496" y="204"/>
                  </a:lnTo>
                  <a:lnTo>
                    <a:pt x="496" y="204"/>
                  </a:lnTo>
                  <a:lnTo>
                    <a:pt x="490" y="173"/>
                  </a:lnTo>
                  <a:lnTo>
                    <a:pt x="482" y="139"/>
                  </a:lnTo>
                  <a:lnTo>
                    <a:pt x="474" y="106"/>
                  </a:lnTo>
                  <a:lnTo>
                    <a:pt x="469" y="91"/>
                  </a:lnTo>
                  <a:lnTo>
                    <a:pt x="464" y="79"/>
                  </a:lnTo>
                  <a:lnTo>
                    <a:pt x="464" y="79"/>
                  </a:lnTo>
                  <a:lnTo>
                    <a:pt x="451" y="78"/>
                  </a:lnTo>
                  <a:lnTo>
                    <a:pt x="439" y="79"/>
                  </a:lnTo>
                  <a:lnTo>
                    <a:pt x="428" y="80"/>
                  </a:lnTo>
                  <a:lnTo>
                    <a:pt x="416" y="80"/>
                  </a:lnTo>
                  <a:lnTo>
                    <a:pt x="416" y="80"/>
                  </a:lnTo>
                  <a:close/>
                  <a:moveTo>
                    <a:pt x="242" y="378"/>
                  </a:moveTo>
                  <a:lnTo>
                    <a:pt x="242" y="378"/>
                  </a:lnTo>
                  <a:lnTo>
                    <a:pt x="248" y="375"/>
                  </a:lnTo>
                  <a:lnTo>
                    <a:pt x="251" y="372"/>
                  </a:lnTo>
                  <a:lnTo>
                    <a:pt x="255" y="369"/>
                  </a:lnTo>
                  <a:lnTo>
                    <a:pt x="257" y="366"/>
                  </a:lnTo>
                  <a:lnTo>
                    <a:pt x="263" y="357"/>
                  </a:lnTo>
                  <a:lnTo>
                    <a:pt x="268" y="349"/>
                  </a:lnTo>
                  <a:lnTo>
                    <a:pt x="272" y="340"/>
                  </a:lnTo>
                  <a:lnTo>
                    <a:pt x="278" y="333"/>
                  </a:lnTo>
                  <a:lnTo>
                    <a:pt x="282" y="329"/>
                  </a:lnTo>
                  <a:lnTo>
                    <a:pt x="285" y="326"/>
                  </a:lnTo>
                  <a:lnTo>
                    <a:pt x="290" y="324"/>
                  </a:lnTo>
                  <a:lnTo>
                    <a:pt x="295" y="323"/>
                  </a:lnTo>
                  <a:lnTo>
                    <a:pt x="295" y="323"/>
                  </a:lnTo>
                  <a:lnTo>
                    <a:pt x="303" y="334"/>
                  </a:lnTo>
                  <a:lnTo>
                    <a:pt x="313" y="343"/>
                  </a:lnTo>
                  <a:lnTo>
                    <a:pt x="323" y="353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9" y="354"/>
                  </a:lnTo>
                  <a:lnTo>
                    <a:pt x="343" y="348"/>
                  </a:lnTo>
                  <a:lnTo>
                    <a:pt x="349" y="333"/>
                  </a:lnTo>
                  <a:lnTo>
                    <a:pt x="353" y="326"/>
                  </a:lnTo>
                  <a:lnTo>
                    <a:pt x="357" y="319"/>
                  </a:lnTo>
                  <a:lnTo>
                    <a:pt x="361" y="312"/>
                  </a:lnTo>
                  <a:lnTo>
                    <a:pt x="367" y="308"/>
                  </a:lnTo>
                  <a:lnTo>
                    <a:pt x="367" y="308"/>
                  </a:lnTo>
                  <a:lnTo>
                    <a:pt x="375" y="310"/>
                  </a:lnTo>
                  <a:lnTo>
                    <a:pt x="383" y="313"/>
                  </a:lnTo>
                  <a:lnTo>
                    <a:pt x="396" y="321"/>
                  </a:lnTo>
                  <a:lnTo>
                    <a:pt x="409" y="328"/>
                  </a:lnTo>
                  <a:lnTo>
                    <a:pt x="417" y="331"/>
                  </a:lnTo>
                  <a:lnTo>
                    <a:pt x="424" y="334"/>
                  </a:lnTo>
                  <a:lnTo>
                    <a:pt x="424" y="334"/>
                  </a:lnTo>
                  <a:lnTo>
                    <a:pt x="429" y="330"/>
                  </a:lnTo>
                  <a:lnTo>
                    <a:pt x="432" y="325"/>
                  </a:lnTo>
                  <a:lnTo>
                    <a:pt x="438" y="312"/>
                  </a:lnTo>
                  <a:lnTo>
                    <a:pt x="443" y="299"/>
                  </a:lnTo>
                  <a:lnTo>
                    <a:pt x="446" y="287"/>
                  </a:lnTo>
                  <a:lnTo>
                    <a:pt x="446" y="287"/>
                  </a:lnTo>
                  <a:lnTo>
                    <a:pt x="383" y="299"/>
                  </a:lnTo>
                  <a:lnTo>
                    <a:pt x="318" y="311"/>
                  </a:lnTo>
                  <a:lnTo>
                    <a:pt x="254" y="321"/>
                  </a:lnTo>
                  <a:lnTo>
                    <a:pt x="192" y="331"/>
                  </a:lnTo>
                  <a:lnTo>
                    <a:pt x="192" y="331"/>
                  </a:lnTo>
                  <a:lnTo>
                    <a:pt x="202" y="337"/>
                  </a:lnTo>
                  <a:lnTo>
                    <a:pt x="208" y="341"/>
                  </a:lnTo>
                  <a:lnTo>
                    <a:pt x="214" y="346"/>
                  </a:lnTo>
                  <a:lnTo>
                    <a:pt x="219" y="353"/>
                  </a:lnTo>
                  <a:lnTo>
                    <a:pt x="228" y="365"/>
                  </a:lnTo>
                  <a:lnTo>
                    <a:pt x="235" y="371"/>
                  </a:lnTo>
                  <a:lnTo>
                    <a:pt x="242" y="378"/>
                  </a:lnTo>
                  <a:lnTo>
                    <a:pt x="242" y="37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1" name="Freeform 253">
              <a:extLst>
                <a:ext uri="{FF2B5EF4-FFF2-40B4-BE49-F238E27FC236}">
                  <a16:creationId xmlns:a16="http://schemas.microsoft.com/office/drawing/2014/main" xmlns="" id="{1C8834C1-9259-473C-8F07-DB8BBD7C58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8263" y="2954338"/>
              <a:ext cx="1249363" cy="1279525"/>
            </a:xfrm>
            <a:custGeom>
              <a:avLst/>
              <a:gdLst/>
              <a:ahLst/>
              <a:cxnLst>
                <a:cxn ang="0">
                  <a:pos x="2217" y="2002"/>
                </a:cxn>
                <a:cxn ang="0">
                  <a:pos x="545" y="2410"/>
                </a:cxn>
                <a:cxn ang="0">
                  <a:pos x="145" y="1524"/>
                </a:cxn>
                <a:cxn ang="0">
                  <a:pos x="104" y="696"/>
                </a:cxn>
                <a:cxn ang="0">
                  <a:pos x="1366" y="496"/>
                </a:cxn>
                <a:cxn ang="0">
                  <a:pos x="746" y="395"/>
                </a:cxn>
                <a:cxn ang="0">
                  <a:pos x="1333" y="1"/>
                </a:cxn>
                <a:cxn ang="0">
                  <a:pos x="1886" y="115"/>
                </a:cxn>
                <a:cxn ang="0">
                  <a:pos x="1764" y="1826"/>
                </a:cxn>
                <a:cxn ang="0">
                  <a:pos x="1757" y="1770"/>
                </a:cxn>
                <a:cxn ang="0">
                  <a:pos x="833" y="401"/>
                </a:cxn>
                <a:cxn ang="0">
                  <a:pos x="1408" y="46"/>
                </a:cxn>
                <a:cxn ang="0">
                  <a:pos x="1586" y="49"/>
                </a:cxn>
                <a:cxn ang="0">
                  <a:pos x="926" y="388"/>
                </a:cxn>
                <a:cxn ang="0">
                  <a:pos x="1523" y="502"/>
                </a:cxn>
                <a:cxn ang="0">
                  <a:pos x="378" y="656"/>
                </a:cxn>
                <a:cxn ang="0">
                  <a:pos x="1007" y="749"/>
                </a:cxn>
                <a:cxn ang="0">
                  <a:pos x="1613" y="42"/>
                </a:cxn>
                <a:cxn ang="0">
                  <a:pos x="2103" y="747"/>
                </a:cxn>
                <a:cxn ang="0">
                  <a:pos x="1672" y="52"/>
                </a:cxn>
                <a:cxn ang="0">
                  <a:pos x="782" y="396"/>
                </a:cxn>
                <a:cxn ang="0">
                  <a:pos x="1511" y="454"/>
                </a:cxn>
                <a:cxn ang="0">
                  <a:pos x="1369" y="587"/>
                </a:cxn>
                <a:cxn ang="0">
                  <a:pos x="1411" y="521"/>
                </a:cxn>
                <a:cxn ang="0">
                  <a:pos x="1590" y="1543"/>
                </a:cxn>
                <a:cxn ang="0">
                  <a:pos x="1694" y="1127"/>
                </a:cxn>
                <a:cxn ang="0">
                  <a:pos x="1929" y="1579"/>
                </a:cxn>
                <a:cxn ang="0">
                  <a:pos x="2053" y="1029"/>
                </a:cxn>
                <a:cxn ang="0">
                  <a:pos x="787" y="820"/>
                </a:cxn>
                <a:cxn ang="0">
                  <a:pos x="322" y="1988"/>
                </a:cxn>
                <a:cxn ang="0">
                  <a:pos x="636" y="1437"/>
                </a:cxn>
                <a:cxn ang="0">
                  <a:pos x="553" y="1719"/>
                </a:cxn>
                <a:cxn ang="0">
                  <a:pos x="718" y="1552"/>
                </a:cxn>
                <a:cxn ang="0">
                  <a:pos x="1600" y="1577"/>
                </a:cxn>
                <a:cxn ang="0">
                  <a:pos x="217" y="756"/>
                </a:cxn>
                <a:cxn ang="0">
                  <a:pos x="71" y="969"/>
                </a:cxn>
                <a:cxn ang="0">
                  <a:pos x="41" y="989"/>
                </a:cxn>
                <a:cxn ang="0">
                  <a:pos x="2049" y="796"/>
                </a:cxn>
                <a:cxn ang="0">
                  <a:pos x="2140" y="837"/>
                </a:cxn>
                <a:cxn ang="0">
                  <a:pos x="2148" y="1517"/>
                </a:cxn>
                <a:cxn ang="0">
                  <a:pos x="2270" y="1776"/>
                </a:cxn>
                <a:cxn ang="0">
                  <a:pos x="2276" y="1567"/>
                </a:cxn>
                <a:cxn ang="0">
                  <a:pos x="2080" y="889"/>
                </a:cxn>
                <a:cxn ang="0">
                  <a:pos x="1592" y="1233"/>
                </a:cxn>
                <a:cxn ang="0">
                  <a:pos x="517" y="1443"/>
                </a:cxn>
                <a:cxn ang="0">
                  <a:pos x="1623" y="1677"/>
                </a:cxn>
                <a:cxn ang="0">
                  <a:pos x="1757" y="1539"/>
                </a:cxn>
                <a:cxn ang="0">
                  <a:pos x="1873" y="1686"/>
                </a:cxn>
                <a:cxn ang="0">
                  <a:pos x="539" y="2394"/>
                </a:cxn>
                <a:cxn ang="0">
                  <a:pos x="2047" y="2028"/>
                </a:cxn>
                <a:cxn ang="0">
                  <a:pos x="1888" y="1745"/>
                </a:cxn>
                <a:cxn ang="0">
                  <a:pos x="1670" y="1854"/>
                </a:cxn>
                <a:cxn ang="0">
                  <a:pos x="827" y="1973"/>
                </a:cxn>
                <a:cxn ang="0">
                  <a:pos x="580" y="2034"/>
                </a:cxn>
                <a:cxn ang="0">
                  <a:pos x="1733" y="1677"/>
                </a:cxn>
                <a:cxn ang="0">
                  <a:pos x="782" y="1742"/>
                </a:cxn>
                <a:cxn ang="0">
                  <a:pos x="656" y="1978"/>
                </a:cxn>
                <a:cxn ang="0">
                  <a:pos x="776" y="1952"/>
                </a:cxn>
                <a:cxn ang="0">
                  <a:pos x="1845" y="1795"/>
                </a:cxn>
                <a:cxn ang="0">
                  <a:pos x="1719" y="1869"/>
                </a:cxn>
                <a:cxn ang="0">
                  <a:pos x="718" y="1901"/>
                </a:cxn>
                <a:cxn ang="0">
                  <a:pos x="674" y="1927"/>
                </a:cxn>
                <a:cxn ang="0">
                  <a:pos x="729" y="2081"/>
                </a:cxn>
              </a:cxnLst>
              <a:rect l="0" t="0" r="r" b="b"/>
              <a:pathLst>
                <a:path w="2362" h="2418">
                  <a:moveTo>
                    <a:pt x="2115" y="897"/>
                  </a:moveTo>
                  <a:lnTo>
                    <a:pt x="2115" y="897"/>
                  </a:lnTo>
                  <a:lnTo>
                    <a:pt x="2122" y="940"/>
                  </a:lnTo>
                  <a:lnTo>
                    <a:pt x="2129" y="983"/>
                  </a:lnTo>
                  <a:lnTo>
                    <a:pt x="2139" y="1024"/>
                  </a:lnTo>
                  <a:lnTo>
                    <a:pt x="2149" y="1065"/>
                  </a:lnTo>
                  <a:lnTo>
                    <a:pt x="2161" y="1105"/>
                  </a:lnTo>
                  <a:lnTo>
                    <a:pt x="2174" y="1144"/>
                  </a:lnTo>
                  <a:lnTo>
                    <a:pt x="2200" y="1221"/>
                  </a:lnTo>
                  <a:lnTo>
                    <a:pt x="2200" y="1221"/>
                  </a:lnTo>
                  <a:lnTo>
                    <a:pt x="2211" y="1260"/>
                  </a:lnTo>
                  <a:lnTo>
                    <a:pt x="2224" y="1300"/>
                  </a:lnTo>
                  <a:lnTo>
                    <a:pt x="2247" y="1381"/>
                  </a:lnTo>
                  <a:lnTo>
                    <a:pt x="2268" y="1464"/>
                  </a:lnTo>
                  <a:lnTo>
                    <a:pt x="2289" y="1550"/>
                  </a:lnTo>
                  <a:lnTo>
                    <a:pt x="2308" y="1637"/>
                  </a:lnTo>
                  <a:lnTo>
                    <a:pt x="2327" y="1724"/>
                  </a:lnTo>
                  <a:lnTo>
                    <a:pt x="2362" y="1892"/>
                  </a:lnTo>
                  <a:lnTo>
                    <a:pt x="2362" y="1892"/>
                  </a:lnTo>
                  <a:lnTo>
                    <a:pt x="2361" y="1903"/>
                  </a:lnTo>
                  <a:lnTo>
                    <a:pt x="2358" y="1913"/>
                  </a:lnTo>
                  <a:lnTo>
                    <a:pt x="2356" y="1916"/>
                  </a:lnTo>
                  <a:lnTo>
                    <a:pt x="2354" y="1919"/>
                  </a:lnTo>
                  <a:lnTo>
                    <a:pt x="2351" y="1923"/>
                  </a:lnTo>
                  <a:lnTo>
                    <a:pt x="2346" y="1925"/>
                  </a:lnTo>
                  <a:lnTo>
                    <a:pt x="2343" y="1927"/>
                  </a:lnTo>
                  <a:lnTo>
                    <a:pt x="2339" y="1928"/>
                  </a:lnTo>
                  <a:lnTo>
                    <a:pt x="2335" y="1928"/>
                  </a:lnTo>
                  <a:lnTo>
                    <a:pt x="2330" y="1928"/>
                  </a:lnTo>
                  <a:lnTo>
                    <a:pt x="2325" y="1927"/>
                  </a:lnTo>
                  <a:lnTo>
                    <a:pt x="2321" y="1925"/>
                  </a:lnTo>
                  <a:lnTo>
                    <a:pt x="2315" y="1922"/>
                  </a:lnTo>
                  <a:lnTo>
                    <a:pt x="2310" y="1918"/>
                  </a:lnTo>
                  <a:lnTo>
                    <a:pt x="2310" y="1918"/>
                  </a:lnTo>
                  <a:lnTo>
                    <a:pt x="2299" y="1940"/>
                  </a:lnTo>
                  <a:lnTo>
                    <a:pt x="2285" y="1963"/>
                  </a:lnTo>
                  <a:lnTo>
                    <a:pt x="2285" y="1963"/>
                  </a:lnTo>
                  <a:lnTo>
                    <a:pt x="2279" y="1964"/>
                  </a:lnTo>
                  <a:lnTo>
                    <a:pt x="2272" y="1967"/>
                  </a:lnTo>
                  <a:lnTo>
                    <a:pt x="2260" y="1973"/>
                  </a:lnTo>
                  <a:lnTo>
                    <a:pt x="2253" y="1977"/>
                  </a:lnTo>
                  <a:lnTo>
                    <a:pt x="2247" y="1979"/>
                  </a:lnTo>
                  <a:lnTo>
                    <a:pt x="2238" y="1980"/>
                  </a:lnTo>
                  <a:lnTo>
                    <a:pt x="2230" y="1980"/>
                  </a:lnTo>
                  <a:lnTo>
                    <a:pt x="2230" y="1980"/>
                  </a:lnTo>
                  <a:lnTo>
                    <a:pt x="2228" y="1987"/>
                  </a:lnTo>
                  <a:lnTo>
                    <a:pt x="2224" y="1993"/>
                  </a:lnTo>
                  <a:lnTo>
                    <a:pt x="2221" y="1998"/>
                  </a:lnTo>
                  <a:lnTo>
                    <a:pt x="2217" y="2002"/>
                  </a:lnTo>
                  <a:lnTo>
                    <a:pt x="2207" y="2009"/>
                  </a:lnTo>
                  <a:lnTo>
                    <a:pt x="2200" y="2016"/>
                  </a:lnTo>
                  <a:lnTo>
                    <a:pt x="2200" y="2016"/>
                  </a:lnTo>
                  <a:lnTo>
                    <a:pt x="2168" y="2023"/>
                  </a:lnTo>
                  <a:lnTo>
                    <a:pt x="2136" y="2030"/>
                  </a:lnTo>
                  <a:lnTo>
                    <a:pt x="2073" y="2042"/>
                  </a:lnTo>
                  <a:lnTo>
                    <a:pt x="2041" y="2048"/>
                  </a:lnTo>
                  <a:lnTo>
                    <a:pt x="2008" y="2054"/>
                  </a:lnTo>
                  <a:lnTo>
                    <a:pt x="1974" y="2063"/>
                  </a:lnTo>
                  <a:lnTo>
                    <a:pt x="1938" y="2073"/>
                  </a:lnTo>
                  <a:lnTo>
                    <a:pt x="1938" y="2073"/>
                  </a:lnTo>
                  <a:lnTo>
                    <a:pt x="1915" y="2078"/>
                  </a:lnTo>
                  <a:lnTo>
                    <a:pt x="1890" y="2083"/>
                  </a:lnTo>
                  <a:lnTo>
                    <a:pt x="1842" y="2093"/>
                  </a:lnTo>
                  <a:lnTo>
                    <a:pt x="1842" y="2093"/>
                  </a:lnTo>
                  <a:lnTo>
                    <a:pt x="1747" y="2112"/>
                  </a:lnTo>
                  <a:lnTo>
                    <a:pt x="1700" y="2123"/>
                  </a:lnTo>
                  <a:lnTo>
                    <a:pt x="1653" y="2135"/>
                  </a:lnTo>
                  <a:lnTo>
                    <a:pt x="1653" y="2135"/>
                  </a:lnTo>
                  <a:lnTo>
                    <a:pt x="1608" y="2146"/>
                  </a:lnTo>
                  <a:lnTo>
                    <a:pt x="1562" y="2160"/>
                  </a:lnTo>
                  <a:lnTo>
                    <a:pt x="1517" y="2173"/>
                  </a:lnTo>
                  <a:lnTo>
                    <a:pt x="1471" y="2187"/>
                  </a:lnTo>
                  <a:lnTo>
                    <a:pt x="1471" y="2187"/>
                  </a:lnTo>
                  <a:lnTo>
                    <a:pt x="1424" y="2200"/>
                  </a:lnTo>
                  <a:lnTo>
                    <a:pt x="1378" y="2214"/>
                  </a:lnTo>
                  <a:lnTo>
                    <a:pt x="1287" y="2242"/>
                  </a:lnTo>
                  <a:lnTo>
                    <a:pt x="1241" y="2256"/>
                  </a:lnTo>
                  <a:lnTo>
                    <a:pt x="1194" y="2269"/>
                  </a:lnTo>
                  <a:lnTo>
                    <a:pt x="1147" y="2280"/>
                  </a:lnTo>
                  <a:lnTo>
                    <a:pt x="1099" y="2292"/>
                  </a:lnTo>
                  <a:lnTo>
                    <a:pt x="1099" y="2292"/>
                  </a:lnTo>
                  <a:lnTo>
                    <a:pt x="1052" y="2302"/>
                  </a:lnTo>
                  <a:lnTo>
                    <a:pt x="1004" y="2311"/>
                  </a:lnTo>
                  <a:lnTo>
                    <a:pt x="909" y="2328"/>
                  </a:lnTo>
                  <a:lnTo>
                    <a:pt x="815" y="2347"/>
                  </a:lnTo>
                  <a:lnTo>
                    <a:pt x="768" y="2357"/>
                  </a:lnTo>
                  <a:lnTo>
                    <a:pt x="721" y="2369"/>
                  </a:lnTo>
                  <a:lnTo>
                    <a:pt x="721" y="2369"/>
                  </a:lnTo>
                  <a:lnTo>
                    <a:pt x="677" y="2381"/>
                  </a:lnTo>
                  <a:lnTo>
                    <a:pt x="633" y="2394"/>
                  </a:lnTo>
                  <a:lnTo>
                    <a:pt x="633" y="2394"/>
                  </a:lnTo>
                  <a:lnTo>
                    <a:pt x="612" y="2400"/>
                  </a:lnTo>
                  <a:lnTo>
                    <a:pt x="589" y="2406"/>
                  </a:lnTo>
                  <a:lnTo>
                    <a:pt x="579" y="2408"/>
                  </a:lnTo>
                  <a:lnTo>
                    <a:pt x="568" y="2410"/>
                  </a:lnTo>
                  <a:lnTo>
                    <a:pt x="556" y="2410"/>
                  </a:lnTo>
                  <a:lnTo>
                    <a:pt x="545" y="2410"/>
                  </a:lnTo>
                  <a:lnTo>
                    <a:pt x="545" y="2410"/>
                  </a:lnTo>
                  <a:lnTo>
                    <a:pt x="542" y="2411"/>
                  </a:lnTo>
                  <a:lnTo>
                    <a:pt x="540" y="2412"/>
                  </a:lnTo>
                  <a:lnTo>
                    <a:pt x="536" y="2415"/>
                  </a:lnTo>
                  <a:lnTo>
                    <a:pt x="532" y="2418"/>
                  </a:lnTo>
                  <a:lnTo>
                    <a:pt x="529" y="2418"/>
                  </a:lnTo>
                  <a:lnTo>
                    <a:pt x="528" y="2417"/>
                  </a:lnTo>
                  <a:lnTo>
                    <a:pt x="528" y="2417"/>
                  </a:lnTo>
                  <a:lnTo>
                    <a:pt x="514" y="2413"/>
                  </a:lnTo>
                  <a:lnTo>
                    <a:pt x="500" y="2408"/>
                  </a:lnTo>
                  <a:lnTo>
                    <a:pt x="493" y="2405"/>
                  </a:lnTo>
                  <a:lnTo>
                    <a:pt x="487" y="2401"/>
                  </a:lnTo>
                  <a:lnTo>
                    <a:pt x="480" y="2397"/>
                  </a:lnTo>
                  <a:lnTo>
                    <a:pt x="476" y="2392"/>
                  </a:lnTo>
                  <a:lnTo>
                    <a:pt x="476" y="2392"/>
                  </a:lnTo>
                  <a:lnTo>
                    <a:pt x="468" y="2380"/>
                  </a:lnTo>
                  <a:lnTo>
                    <a:pt x="460" y="2363"/>
                  </a:lnTo>
                  <a:lnTo>
                    <a:pt x="452" y="2345"/>
                  </a:lnTo>
                  <a:lnTo>
                    <a:pt x="447" y="2332"/>
                  </a:lnTo>
                  <a:lnTo>
                    <a:pt x="447" y="2332"/>
                  </a:lnTo>
                  <a:lnTo>
                    <a:pt x="443" y="2316"/>
                  </a:lnTo>
                  <a:lnTo>
                    <a:pt x="438" y="2300"/>
                  </a:lnTo>
                  <a:lnTo>
                    <a:pt x="431" y="2265"/>
                  </a:lnTo>
                  <a:lnTo>
                    <a:pt x="423" y="2229"/>
                  </a:lnTo>
                  <a:lnTo>
                    <a:pt x="416" y="2193"/>
                  </a:lnTo>
                  <a:lnTo>
                    <a:pt x="416" y="2193"/>
                  </a:lnTo>
                  <a:lnTo>
                    <a:pt x="404" y="2142"/>
                  </a:lnTo>
                  <a:lnTo>
                    <a:pt x="394" y="2093"/>
                  </a:lnTo>
                  <a:lnTo>
                    <a:pt x="384" y="2046"/>
                  </a:lnTo>
                  <a:lnTo>
                    <a:pt x="374" y="2001"/>
                  </a:lnTo>
                  <a:lnTo>
                    <a:pt x="374" y="2001"/>
                  </a:lnTo>
                  <a:lnTo>
                    <a:pt x="361" y="2005"/>
                  </a:lnTo>
                  <a:lnTo>
                    <a:pt x="348" y="2008"/>
                  </a:lnTo>
                  <a:lnTo>
                    <a:pt x="336" y="2008"/>
                  </a:lnTo>
                  <a:lnTo>
                    <a:pt x="323" y="2008"/>
                  </a:lnTo>
                  <a:lnTo>
                    <a:pt x="311" y="2006"/>
                  </a:lnTo>
                  <a:lnTo>
                    <a:pt x="298" y="2003"/>
                  </a:lnTo>
                  <a:lnTo>
                    <a:pt x="271" y="1995"/>
                  </a:lnTo>
                  <a:lnTo>
                    <a:pt x="271" y="1995"/>
                  </a:lnTo>
                  <a:lnTo>
                    <a:pt x="268" y="1990"/>
                  </a:lnTo>
                  <a:lnTo>
                    <a:pt x="266" y="198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60" y="1954"/>
                  </a:lnTo>
                  <a:lnTo>
                    <a:pt x="257" y="1943"/>
                  </a:lnTo>
                  <a:lnTo>
                    <a:pt x="254" y="1929"/>
                  </a:lnTo>
                  <a:lnTo>
                    <a:pt x="254" y="1929"/>
                  </a:lnTo>
                  <a:lnTo>
                    <a:pt x="225" y="1831"/>
                  </a:lnTo>
                  <a:lnTo>
                    <a:pt x="199" y="1730"/>
                  </a:lnTo>
                  <a:lnTo>
                    <a:pt x="145" y="1524"/>
                  </a:lnTo>
                  <a:lnTo>
                    <a:pt x="145" y="1524"/>
                  </a:lnTo>
                  <a:lnTo>
                    <a:pt x="131" y="1472"/>
                  </a:lnTo>
                  <a:lnTo>
                    <a:pt x="115" y="1418"/>
                  </a:lnTo>
                  <a:lnTo>
                    <a:pt x="100" y="1365"/>
                  </a:lnTo>
                  <a:lnTo>
                    <a:pt x="85" y="1310"/>
                  </a:lnTo>
                  <a:lnTo>
                    <a:pt x="85" y="1310"/>
                  </a:lnTo>
                  <a:lnTo>
                    <a:pt x="72" y="1255"/>
                  </a:lnTo>
                  <a:lnTo>
                    <a:pt x="58" y="1197"/>
                  </a:lnTo>
                  <a:lnTo>
                    <a:pt x="58" y="1197"/>
                  </a:lnTo>
                  <a:lnTo>
                    <a:pt x="52" y="1173"/>
                  </a:lnTo>
                  <a:lnTo>
                    <a:pt x="45" y="1151"/>
                  </a:lnTo>
                  <a:lnTo>
                    <a:pt x="40" y="1128"/>
                  </a:lnTo>
                  <a:lnTo>
                    <a:pt x="35" y="1107"/>
                  </a:lnTo>
                  <a:lnTo>
                    <a:pt x="34" y="1096"/>
                  </a:lnTo>
                  <a:lnTo>
                    <a:pt x="33" y="1084"/>
                  </a:lnTo>
                  <a:lnTo>
                    <a:pt x="33" y="1074"/>
                  </a:lnTo>
                  <a:lnTo>
                    <a:pt x="33" y="1063"/>
                  </a:lnTo>
                  <a:lnTo>
                    <a:pt x="35" y="1051"/>
                  </a:lnTo>
                  <a:lnTo>
                    <a:pt x="37" y="1039"/>
                  </a:lnTo>
                  <a:lnTo>
                    <a:pt x="41" y="1028"/>
                  </a:lnTo>
                  <a:lnTo>
                    <a:pt x="45" y="1015"/>
                  </a:lnTo>
                  <a:lnTo>
                    <a:pt x="45" y="1015"/>
                  </a:lnTo>
                  <a:lnTo>
                    <a:pt x="40" y="1008"/>
                  </a:lnTo>
                  <a:lnTo>
                    <a:pt x="35" y="1002"/>
                  </a:lnTo>
                  <a:lnTo>
                    <a:pt x="29" y="993"/>
                  </a:lnTo>
                  <a:lnTo>
                    <a:pt x="24" y="984"/>
                  </a:lnTo>
                  <a:lnTo>
                    <a:pt x="15" y="963"/>
                  </a:lnTo>
                  <a:lnTo>
                    <a:pt x="8" y="940"/>
                  </a:lnTo>
                  <a:lnTo>
                    <a:pt x="4" y="916"/>
                  </a:lnTo>
                  <a:lnTo>
                    <a:pt x="2" y="903"/>
                  </a:lnTo>
                  <a:lnTo>
                    <a:pt x="0" y="892"/>
                  </a:lnTo>
                  <a:lnTo>
                    <a:pt x="0" y="879"/>
                  </a:lnTo>
                  <a:lnTo>
                    <a:pt x="0" y="867"/>
                  </a:lnTo>
                  <a:lnTo>
                    <a:pt x="3" y="855"/>
                  </a:lnTo>
                  <a:lnTo>
                    <a:pt x="5" y="844"/>
                  </a:lnTo>
                  <a:lnTo>
                    <a:pt x="5" y="844"/>
                  </a:lnTo>
                  <a:lnTo>
                    <a:pt x="11" y="819"/>
                  </a:lnTo>
                  <a:lnTo>
                    <a:pt x="19" y="792"/>
                  </a:lnTo>
                  <a:lnTo>
                    <a:pt x="24" y="779"/>
                  </a:lnTo>
                  <a:lnTo>
                    <a:pt x="29" y="766"/>
                  </a:lnTo>
                  <a:lnTo>
                    <a:pt x="35" y="756"/>
                  </a:lnTo>
                  <a:lnTo>
                    <a:pt x="40" y="747"/>
                  </a:lnTo>
                  <a:lnTo>
                    <a:pt x="40" y="747"/>
                  </a:lnTo>
                  <a:lnTo>
                    <a:pt x="45" y="740"/>
                  </a:lnTo>
                  <a:lnTo>
                    <a:pt x="52" y="733"/>
                  </a:lnTo>
                  <a:lnTo>
                    <a:pt x="68" y="719"/>
                  </a:lnTo>
                  <a:lnTo>
                    <a:pt x="86" y="707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21" y="684"/>
                  </a:lnTo>
                  <a:lnTo>
                    <a:pt x="140" y="672"/>
                  </a:lnTo>
                  <a:lnTo>
                    <a:pt x="157" y="660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96" y="640"/>
                  </a:lnTo>
                  <a:lnTo>
                    <a:pt x="220" y="630"/>
                  </a:lnTo>
                  <a:lnTo>
                    <a:pt x="245" y="622"/>
                  </a:lnTo>
                  <a:lnTo>
                    <a:pt x="270" y="614"/>
                  </a:lnTo>
                  <a:lnTo>
                    <a:pt x="297" y="608"/>
                  </a:lnTo>
                  <a:lnTo>
                    <a:pt x="324" y="601"/>
                  </a:lnTo>
                  <a:lnTo>
                    <a:pt x="351" y="596"/>
                  </a:lnTo>
                  <a:lnTo>
                    <a:pt x="378" y="592"/>
                  </a:lnTo>
                  <a:lnTo>
                    <a:pt x="435" y="584"/>
                  </a:lnTo>
                  <a:lnTo>
                    <a:pt x="492" y="580"/>
                  </a:lnTo>
                  <a:lnTo>
                    <a:pt x="548" y="577"/>
                  </a:lnTo>
                  <a:lnTo>
                    <a:pt x="603" y="574"/>
                  </a:lnTo>
                  <a:lnTo>
                    <a:pt x="603" y="574"/>
                  </a:lnTo>
                  <a:lnTo>
                    <a:pt x="619" y="574"/>
                  </a:lnTo>
                  <a:lnTo>
                    <a:pt x="635" y="575"/>
                  </a:lnTo>
                  <a:lnTo>
                    <a:pt x="667" y="577"/>
                  </a:lnTo>
                  <a:lnTo>
                    <a:pt x="699" y="580"/>
                  </a:lnTo>
                  <a:lnTo>
                    <a:pt x="731" y="583"/>
                  </a:lnTo>
                  <a:lnTo>
                    <a:pt x="731" y="583"/>
                  </a:lnTo>
                  <a:lnTo>
                    <a:pt x="763" y="585"/>
                  </a:lnTo>
                  <a:lnTo>
                    <a:pt x="794" y="589"/>
                  </a:lnTo>
                  <a:lnTo>
                    <a:pt x="857" y="596"/>
                  </a:lnTo>
                  <a:lnTo>
                    <a:pt x="857" y="596"/>
                  </a:lnTo>
                  <a:lnTo>
                    <a:pt x="914" y="602"/>
                  </a:lnTo>
                  <a:lnTo>
                    <a:pt x="973" y="607"/>
                  </a:lnTo>
                  <a:lnTo>
                    <a:pt x="1002" y="608"/>
                  </a:lnTo>
                  <a:lnTo>
                    <a:pt x="1030" y="609"/>
                  </a:lnTo>
                  <a:lnTo>
                    <a:pt x="1059" y="609"/>
                  </a:lnTo>
                  <a:lnTo>
                    <a:pt x="1087" y="608"/>
                  </a:lnTo>
                  <a:lnTo>
                    <a:pt x="1115" y="606"/>
                  </a:lnTo>
                  <a:lnTo>
                    <a:pt x="1143" y="604"/>
                  </a:lnTo>
                  <a:lnTo>
                    <a:pt x="1171" y="599"/>
                  </a:lnTo>
                  <a:lnTo>
                    <a:pt x="1196" y="594"/>
                  </a:lnTo>
                  <a:lnTo>
                    <a:pt x="1222" y="587"/>
                  </a:lnTo>
                  <a:lnTo>
                    <a:pt x="1247" y="580"/>
                  </a:lnTo>
                  <a:lnTo>
                    <a:pt x="1271" y="571"/>
                  </a:lnTo>
                  <a:lnTo>
                    <a:pt x="1294" y="561"/>
                  </a:lnTo>
                  <a:lnTo>
                    <a:pt x="1294" y="561"/>
                  </a:lnTo>
                  <a:lnTo>
                    <a:pt x="1308" y="553"/>
                  </a:lnTo>
                  <a:lnTo>
                    <a:pt x="1322" y="545"/>
                  </a:lnTo>
                  <a:lnTo>
                    <a:pt x="1335" y="534"/>
                  </a:lnTo>
                  <a:lnTo>
                    <a:pt x="1346" y="523"/>
                  </a:lnTo>
                  <a:lnTo>
                    <a:pt x="1357" y="510"/>
                  </a:lnTo>
                  <a:lnTo>
                    <a:pt x="1366" y="496"/>
                  </a:lnTo>
                  <a:lnTo>
                    <a:pt x="1370" y="489"/>
                  </a:lnTo>
                  <a:lnTo>
                    <a:pt x="1373" y="481"/>
                  </a:lnTo>
                  <a:lnTo>
                    <a:pt x="1375" y="473"/>
                  </a:lnTo>
                  <a:lnTo>
                    <a:pt x="1376" y="465"/>
                  </a:lnTo>
                  <a:lnTo>
                    <a:pt x="1376" y="465"/>
                  </a:lnTo>
                  <a:lnTo>
                    <a:pt x="1377" y="453"/>
                  </a:lnTo>
                  <a:lnTo>
                    <a:pt x="1376" y="437"/>
                  </a:lnTo>
                  <a:lnTo>
                    <a:pt x="1373" y="423"/>
                  </a:lnTo>
                  <a:lnTo>
                    <a:pt x="1371" y="417"/>
                  </a:lnTo>
                  <a:lnTo>
                    <a:pt x="1369" y="412"/>
                  </a:lnTo>
                  <a:lnTo>
                    <a:pt x="1369" y="412"/>
                  </a:lnTo>
                  <a:lnTo>
                    <a:pt x="1366" y="409"/>
                  </a:lnTo>
                  <a:lnTo>
                    <a:pt x="1359" y="404"/>
                  </a:lnTo>
                  <a:lnTo>
                    <a:pt x="1343" y="396"/>
                  </a:lnTo>
                  <a:lnTo>
                    <a:pt x="1326" y="388"/>
                  </a:lnTo>
                  <a:lnTo>
                    <a:pt x="1313" y="384"/>
                  </a:lnTo>
                  <a:lnTo>
                    <a:pt x="1313" y="384"/>
                  </a:lnTo>
                  <a:lnTo>
                    <a:pt x="1298" y="381"/>
                  </a:lnTo>
                  <a:lnTo>
                    <a:pt x="1283" y="379"/>
                  </a:lnTo>
                  <a:lnTo>
                    <a:pt x="1253" y="374"/>
                  </a:lnTo>
                  <a:lnTo>
                    <a:pt x="1253" y="374"/>
                  </a:lnTo>
                  <a:lnTo>
                    <a:pt x="1222" y="370"/>
                  </a:lnTo>
                  <a:lnTo>
                    <a:pt x="1193" y="366"/>
                  </a:lnTo>
                  <a:lnTo>
                    <a:pt x="1165" y="364"/>
                  </a:lnTo>
                  <a:lnTo>
                    <a:pt x="1136" y="364"/>
                  </a:lnTo>
                  <a:lnTo>
                    <a:pt x="1136" y="364"/>
                  </a:lnTo>
                  <a:lnTo>
                    <a:pt x="1115" y="366"/>
                  </a:lnTo>
                  <a:lnTo>
                    <a:pt x="1093" y="369"/>
                  </a:lnTo>
                  <a:lnTo>
                    <a:pt x="1050" y="379"/>
                  </a:lnTo>
                  <a:lnTo>
                    <a:pt x="1050" y="379"/>
                  </a:lnTo>
                  <a:lnTo>
                    <a:pt x="1030" y="384"/>
                  </a:lnTo>
                  <a:lnTo>
                    <a:pt x="1011" y="389"/>
                  </a:lnTo>
                  <a:lnTo>
                    <a:pt x="975" y="403"/>
                  </a:lnTo>
                  <a:lnTo>
                    <a:pt x="975" y="403"/>
                  </a:lnTo>
                  <a:lnTo>
                    <a:pt x="958" y="409"/>
                  </a:lnTo>
                  <a:lnTo>
                    <a:pt x="939" y="413"/>
                  </a:lnTo>
                  <a:lnTo>
                    <a:pt x="921" y="417"/>
                  </a:lnTo>
                  <a:lnTo>
                    <a:pt x="902" y="420"/>
                  </a:lnTo>
                  <a:lnTo>
                    <a:pt x="883" y="423"/>
                  </a:lnTo>
                  <a:lnTo>
                    <a:pt x="862" y="425"/>
                  </a:lnTo>
                  <a:lnTo>
                    <a:pt x="821" y="427"/>
                  </a:lnTo>
                  <a:lnTo>
                    <a:pt x="821" y="427"/>
                  </a:lnTo>
                  <a:lnTo>
                    <a:pt x="805" y="424"/>
                  </a:lnTo>
                  <a:lnTo>
                    <a:pt x="792" y="420"/>
                  </a:lnTo>
                  <a:lnTo>
                    <a:pt x="780" y="415"/>
                  </a:lnTo>
                  <a:lnTo>
                    <a:pt x="767" y="409"/>
                  </a:lnTo>
                  <a:lnTo>
                    <a:pt x="767" y="409"/>
                  </a:lnTo>
                  <a:lnTo>
                    <a:pt x="756" y="402"/>
                  </a:lnTo>
                  <a:lnTo>
                    <a:pt x="746" y="395"/>
                  </a:lnTo>
                  <a:lnTo>
                    <a:pt x="737" y="386"/>
                  </a:lnTo>
                  <a:lnTo>
                    <a:pt x="729" y="377"/>
                  </a:lnTo>
                  <a:lnTo>
                    <a:pt x="721" y="366"/>
                  </a:lnTo>
                  <a:lnTo>
                    <a:pt x="714" y="353"/>
                  </a:lnTo>
                  <a:lnTo>
                    <a:pt x="707" y="340"/>
                  </a:lnTo>
                  <a:lnTo>
                    <a:pt x="701" y="326"/>
                  </a:lnTo>
                  <a:lnTo>
                    <a:pt x="701" y="326"/>
                  </a:lnTo>
                  <a:lnTo>
                    <a:pt x="699" y="318"/>
                  </a:lnTo>
                  <a:lnTo>
                    <a:pt x="697" y="308"/>
                  </a:lnTo>
                  <a:lnTo>
                    <a:pt x="696" y="297"/>
                  </a:lnTo>
                  <a:lnTo>
                    <a:pt x="696" y="286"/>
                  </a:lnTo>
                  <a:lnTo>
                    <a:pt x="697" y="274"/>
                  </a:lnTo>
                  <a:lnTo>
                    <a:pt x="699" y="262"/>
                  </a:lnTo>
                  <a:lnTo>
                    <a:pt x="702" y="251"/>
                  </a:lnTo>
                  <a:lnTo>
                    <a:pt x="705" y="242"/>
                  </a:lnTo>
                  <a:lnTo>
                    <a:pt x="705" y="242"/>
                  </a:lnTo>
                  <a:lnTo>
                    <a:pt x="708" y="235"/>
                  </a:lnTo>
                  <a:lnTo>
                    <a:pt x="712" y="230"/>
                  </a:lnTo>
                  <a:lnTo>
                    <a:pt x="717" y="223"/>
                  </a:lnTo>
                  <a:lnTo>
                    <a:pt x="721" y="217"/>
                  </a:lnTo>
                  <a:lnTo>
                    <a:pt x="721" y="217"/>
                  </a:lnTo>
                  <a:lnTo>
                    <a:pt x="733" y="199"/>
                  </a:lnTo>
                  <a:lnTo>
                    <a:pt x="744" y="184"/>
                  </a:lnTo>
                  <a:lnTo>
                    <a:pt x="756" y="170"/>
                  </a:lnTo>
                  <a:lnTo>
                    <a:pt x="775" y="155"/>
                  </a:lnTo>
                  <a:lnTo>
                    <a:pt x="775" y="155"/>
                  </a:lnTo>
                  <a:lnTo>
                    <a:pt x="805" y="131"/>
                  </a:lnTo>
                  <a:lnTo>
                    <a:pt x="822" y="120"/>
                  </a:lnTo>
                  <a:lnTo>
                    <a:pt x="840" y="108"/>
                  </a:lnTo>
                  <a:lnTo>
                    <a:pt x="858" y="97"/>
                  </a:lnTo>
                  <a:lnTo>
                    <a:pt x="876" y="86"/>
                  </a:lnTo>
                  <a:lnTo>
                    <a:pt x="894" y="78"/>
                  </a:lnTo>
                  <a:lnTo>
                    <a:pt x="913" y="70"/>
                  </a:lnTo>
                  <a:lnTo>
                    <a:pt x="913" y="70"/>
                  </a:lnTo>
                  <a:lnTo>
                    <a:pt x="922" y="68"/>
                  </a:lnTo>
                  <a:lnTo>
                    <a:pt x="933" y="66"/>
                  </a:lnTo>
                  <a:lnTo>
                    <a:pt x="957" y="63"/>
                  </a:lnTo>
                  <a:lnTo>
                    <a:pt x="957" y="63"/>
                  </a:lnTo>
                  <a:lnTo>
                    <a:pt x="992" y="55"/>
                  </a:lnTo>
                  <a:lnTo>
                    <a:pt x="1028" y="46"/>
                  </a:lnTo>
                  <a:lnTo>
                    <a:pt x="1066" y="37"/>
                  </a:lnTo>
                  <a:lnTo>
                    <a:pt x="1102" y="30"/>
                  </a:lnTo>
                  <a:lnTo>
                    <a:pt x="1102" y="30"/>
                  </a:lnTo>
                  <a:lnTo>
                    <a:pt x="1132" y="24"/>
                  </a:lnTo>
                  <a:lnTo>
                    <a:pt x="1161" y="19"/>
                  </a:lnTo>
                  <a:lnTo>
                    <a:pt x="1218" y="13"/>
                  </a:lnTo>
                  <a:lnTo>
                    <a:pt x="1275" y="6"/>
                  </a:lnTo>
                  <a:lnTo>
                    <a:pt x="1333" y="1"/>
                  </a:lnTo>
                  <a:lnTo>
                    <a:pt x="1333" y="1"/>
                  </a:lnTo>
                  <a:lnTo>
                    <a:pt x="1350" y="1"/>
                  </a:lnTo>
                  <a:lnTo>
                    <a:pt x="1366" y="1"/>
                  </a:lnTo>
                  <a:lnTo>
                    <a:pt x="1381" y="1"/>
                  </a:lnTo>
                  <a:lnTo>
                    <a:pt x="1392" y="0"/>
                  </a:lnTo>
                  <a:lnTo>
                    <a:pt x="1392" y="0"/>
                  </a:lnTo>
                  <a:lnTo>
                    <a:pt x="1399" y="1"/>
                  </a:lnTo>
                  <a:lnTo>
                    <a:pt x="1406" y="2"/>
                  </a:lnTo>
                  <a:lnTo>
                    <a:pt x="1421" y="3"/>
                  </a:lnTo>
                  <a:lnTo>
                    <a:pt x="1429" y="3"/>
                  </a:lnTo>
                  <a:lnTo>
                    <a:pt x="1436" y="5"/>
                  </a:lnTo>
                  <a:lnTo>
                    <a:pt x="1444" y="8"/>
                  </a:lnTo>
                  <a:lnTo>
                    <a:pt x="1450" y="13"/>
                  </a:lnTo>
                  <a:lnTo>
                    <a:pt x="1450" y="13"/>
                  </a:lnTo>
                  <a:lnTo>
                    <a:pt x="1461" y="15"/>
                  </a:lnTo>
                  <a:lnTo>
                    <a:pt x="1473" y="16"/>
                  </a:lnTo>
                  <a:lnTo>
                    <a:pt x="1495" y="16"/>
                  </a:lnTo>
                  <a:lnTo>
                    <a:pt x="1518" y="16"/>
                  </a:lnTo>
                  <a:lnTo>
                    <a:pt x="1529" y="16"/>
                  </a:lnTo>
                  <a:lnTo>
                    <a:pt x="1540" y="16"/>
                  </a:lnTo>
                  <a:lnTo>
                    <a:pt x="1540" y="16"/>
                  </a:lnTo>
                  <a:lnTo>
                    <a:pt x="1544" y="17"/>
                  </a:lnTo>
                  <a:lnTo>
                    <a:pt x="1548" y="19"/>
                  </a:lnTo>
                  <a:lnTo>
                    <a:pt x="1552" y="21"/>
                  </a:lnTo>
                  <a:lnTo>
                    <a:pt x="1555" y="22"/>
                  </a:lnTo>
                  <a:lnTo>
                    <a:pt x="1555" y="22"/>
                  </a:lnTo>
                  <a:lnTo>
                    <a:pt x="1562" y="22"/>
                  </a:lnTo>
                  <a:lnTo>
                    <a:pt x="1568" y="21"/>
                  </a:lnTo>
                  <a:lnTo>
                    <a:pt x="1575" y="20"/>
                  </a:lnTo>
                  <a:lnTo>
                    <a:pt x="1582" y="20"/>
                  </a:lnTo>
                  <a:lnTo>
                    <a:pt x="1582" y="20"/>
                  </a:lnTo>
                  <a:lnTo>
                    <a:pt x="1597" y="21"/>
                  </a:lnTo>
                  <a:lnTo>
                    <a:pt x="1613" y="23"/>
                  </a:lnTo>
                  <a:lnTo>
                    <a:pt x="1646" y="29"/>
                  </a:lnTo>
                  <a:lnTo>
                    <a:pt x="1715" y="45"/>
                  </a:lnTo>
                  <a:lnTo>
                    <a:pt x="1715" y="45"/>
                  </a:lnTo>
                  <a:lnTo>
                    <a:pt x="1727" y="47"/>
                  </a:lnTo>
                  <a:lnTo>
                    <a:pt x="1741" y="49"/>
                  </a:lnTo>
                  <a:lnTo>
                    <a:pt x="1755" y="51"/>
                  </a:lnTo>
                  <a:lnTo>
                    <a:pt x="1769" y="54"/>
                  </a:lnTo>
                  <a:lnTo>
                    <a:pt x="1769" y="54"/>
                  </a:lnTo>
                  <a:lnTo>
                    <a:pt x="1778" y="56"/>
                  </a:lnTo>
                  <a:lnTo>
                    <a:pt x="1786" y="61"/>
                  </a:lnTo>
                  <a:lnTo>
                    <a:pt x="1804" y="69"/>
                  </a:lnTo>
                  <a:lnTo>
                    <a:pt x="1821" y="79"/>
                  </a:lnTo>
                  <a:lnTo>
                    <a:pt x="1837" y="87"/>
                  </a:lnTo>
                  <a:lnTo>
                    <a:pt x="1837" y="87"/>
                  </a:lnTo>
                  <a:lnTo>
                    <a:pt x="1854" y="97"/>
                  </a:lnTo>
                  <a:lnTo>
                    <a:pt x="1870" y="106"/>
                  </a:lnTo>
                  <a:lnTo>
                    <a:pt x="1886" y="115"/>
                  </a:lnTo>
                  <a:lnTo>
                    <a:pt x="1903" y="123"/>
                  </a:lnTo>
                  <a:lnTo>
                    <a:pt x="1903" y="123"/>
                  </a:lnTo>
                  <a:lnTo>
                    <a:pt x="1948" y="169"/>
                  </a:lnTo>
                  <a:lnTo>
                    <a:pt x="1994" y="215"/>
                  </a:lnTo>
                  <a:lnTo>
                    <a:pt x="2017" y="237"/>
                  </a:lnTo>
                  <a:lnTo>
                    <a:pt x="2038" y="262"/>
                  </a:lnTo>
                  <a:lnTo>
                    <a:pt x="2059" y="287"/>
                  </a:lnTo>
                  <a:lnTo>
                    <a:pt x="2079" y="313"/>
                  </a:lnTo>
                  <a:lnTo>
                    <a:pt x="2079" y="313"/>
                  </a:lnTo>
                  <a:lnTo>
                    <a:pt x="2101" y="357"/>
                  </a:lnTo>
                  <a:lnTo>
                    <a:pt x="2122" y="402"/>
                  </a:lnTo>
                  <a:lnTo>
                    <a:pt x="2141" y="448"/>
                  </a:lnTo>
                  <a:lnTo>
                    <a:pt x="2158" y="496"/>
                  </a:lnTo>
                  <a:lnTo>
                    <a:pt x="2158" y="496"/>
                  </a:lnTo>
                  <a:lnTo>
                    <a:pt x="2162" y="526"/>
                  </a:lnTo>
                  <a:lnTo>
                    <a:pt x="2165" y="558"/>
                  </a:lnTo>
                  <a:lnTo>
                    <a:pt x="2168" y="587"/>
                  </a:lnTo>
                  <a:lnTo>
                    <a:pt x="2168" y="617"/>
                  </a:lnTo>
                  <a:lnTo>
                    <a:pt x="2166" y="650"/>
                  </a:lnTo>
                  <a:lnTo>
                    <a:pt x="2163" y="682"/>
                  </a:lnTo>
                  <a:lnTo>
                    <a:pt x="2157" y="714"/>
                  </a:lnTo>
                  <a:lnTo>
                    <a:pt x="2154" y="731"/>
                  </a:lnTo>
                  <a:lnTo>
                    <a:pt x="2148" y="748"/>
                  </a:lnTo>
                  <a:lnTo>
                    <a:pt x="2148" y="748"/>
                  </a:lnTo>
                  <a:lnTo>
                    <a:pt x="2151" y="766"/>
                  </a:lnTo>
                  <a:lnTo>
                    <a:pt x="2155" y="787"/>
                  </a:lnTo>
                  <a:lnTo>
                    <a:pt x="2156" y="809"/>
                  </a:lnTo>
                  <a:lnTo>
                    <a:pt x="2156" y="821"/>
                  </a:lnTo>
                  <a:lnTo>
                    <a:pt x="2155" y="832"/>
                  </a:lnTo>
                  <a:lnTo>
                    <a:pt x="2154" y="842"/>
                  </a:lnTo>
                  <a:lnTo>
                    <a:pt x="2151" y="853"/>
                  </a:lnTo>
                  <a:lnTo>
                    <a:pt x="2148" y="863"/>
                  </a:lnTo>
                  <a:lnTo>
                    <a:pt x="2144" y="871"/>
                  </a:lnTo>
                  <a:lnTo>
                    <a:pt x="2139" y="880"/>
                  </a:lnTo>
                  <a:lnTo>
                    <a:pt x="2132" y="887"/>
                  </a:lnTo>
                  <a:lnTo>
                    <a:pt x="2124" y="893"/>
                  </a:lnTo>
                  <a:lnTo>
                    <a:pt x="2115" y="897"/>
                  </a:lnTo>
                  <a:lnTo>
                    <a:pt x="2115" y="897"/>
                  </a:lnTo>
                  <a:close/>
                  <a:moveTo>
                    <a:pt x="1760" y="1774"/>
                  </a:moveTo>
                  <a:lnTo>
                    <a:pt x="1760" y="1774"/>
                  </a:lnTo>
                  <a:lnTo>
                    <a:pt x="1760" y="1777"/>
                  </a:lnTo>
                  <a:lnTo>
                    <a:pt x="1759" y="1780"/>
                  </a:lnTo>
                  <a:lnTo>
                    <a:pt x="1756" y="1785"/>
                  </a:lnTo>
                  <a:lnTo>
                    <a:pt x="1754" y="1788"/>
                  </a:lnTo>
                  <a:lnTo>
                    <a:pt x="1752" y="1791"/>
                  </a:lnTo>
                  <a:lnTo>
                    <a:pt x="1752" y="1791"/>
                  </a:lnTo>
                  <a:lnTo>
                    <a:pt x="1756" y="1806"/>
                  </a:lnTo>
                  <a:lnTo>
                    <a:pt x="1761" y="1820"/>
                  </a:lnTo>
                  <a:lnTo>
                    <a:pt x="1764" y="1826"/>
                  </a:lnTo>
                  <a:lnTo>
                    <a:pt x="1767" y="1832"/>
                  </a:lnTo>
                  <a:lnTo>
                    <a:pt x="1772" y="1836"/>
                  </a:lnTo>
                  <a:lnTo>
                    <a:pt x="1776" y="1837"/>
                  </a:lnTo>
                  <a:lnTo>
                    <a:pt x="1779" y="1837"/>
                  </a:lnTo>
                  <a:lnTo>
                    <a:pt x="1779" y="1837"/>
                  </a:lnTo>
                  <a:lnTo>
                    <a:pt x="1783" y="1837"/>
                  </a:lnTo>
                  <a:lnTo>
                    <a:pt x="1787" y="1836"/>
                  </a:lnTo>
                  <a:lnTo>
                    <a:pt x="1792" y="1834"/>
                  </a:lnTo>
                  <a:lnTo>
                    <a:pt x="1795" y="1832"/>
                  </a:lnTo>
                  <a:lnTo>
                    <a:pt x="1797" y="1827"/>
                  </a:lnTo>
                  <a:lnTo>
                    <a:pt x="1799" y="1823"/>
                  </a:lnTo>
                  <a:lnTo>
                    <a:pt x="1802" y="1813"/>
                  </a:lnTo>
                  <a:lnTo>
                    <a:pt x="1804" y="1803"/>
                  </a:lnTo>
                  <a:lnTo>
                    <a:pt x="1804" y="1792"/>
                  </a:lnTo>
                  <a:lnTo>
                    <a:pt x="1800" y="1782"/>
                  </a:lnTo>
                  <a:lnTo>
                    <a:pt x="1798" y="1778"/>
                  </a:lnTo>
                  <a:lnTo>
                    <a:pt x="1796" y="1774"/>
                  </a:lnTo>
                  <a:lnTo>
                    <a:pt x="1796" y="1774"/>
                  </a:lnTo>
                  <a:lnTo>
                    <a:pt x="1796" y="1762"/>
                  </a:lnTo>
                  <a:lnTo>
                    <a:pt x="1796" y="1751"/>
                  </a:lnTo>
                  <a:lnTo>
                    <a:pt x="1795" y="1740"/>
                  </a:lnTo>
                  <a:lnTo>
                    <a:pt x="1793" y="1728"/>
                  </a:lnTo>
                  <a:lnTo>
                    <a:pt x="1789" y="1704"/>
                  </a:lnTo>
                  <a:lnTo>
                    <a:pt x="1787" y="1691"/>
                  </a:lnTo>
                  <a:lnTo>
                    <a:pt x="1786" y="1677"/>
                  </a:lnTo>
                  <a:lnTo>
                    <a:pt x="1786" y="1677"/>
                  </a:lnTo>
                  <a:lnTo>
                    <a:pt x="1783" y="1675"/>
                  </a:lnTo>
                  <a:lnTo>
                    <a:pt x="1780" y="1673"/>
                  </a:lnTo>
                  <a:lnTo>
                    <a:pt x="1777" y="1672"/>
                  </a:lnTo>
                  <a:lnTo>
                    <a:pt x="1774" y="1671"/>
                  </a:lnTo>
                  <a:lnTo>
                    <a:pt x="1766" y="1672"/>
                  </a:lnTo>
                  <a:lnTo>
                    <a:pt x="1759" y="1675"/>
                  </a:lnTo>
                  <a:lnTo>
                    <a:pt x="1752" y="1680"/>
                  </a:lnTo>
                  <a:lnTo>
                    <a:pt x="1747" y="1685"/>
                  </a:lnTo>
                  <a:lnTo>
                    <a:pt x="1744" y="1691"/>
                  </a:lnTo>
                  <a:lnTo>
                    <a:pt x="1741" y="1699"/>
                  </a:lnTo>
                  <a:lnTo>
                    <a:pt x="1741" y="1699"/>
                  </a:lnTo>
                  <a:lnTo>
                    <a:pt x="1741" y="1706"/>
                  </a:lnTo>
                  <a:lnTo>
                    <a:pt x="1742" y="1715"/>
                  </a:lnTo>
                  <a:lnTo>
                    <a:pt x="1747" y="1732"/>
                  </a:lnTo>
                  <a:lnTo>
                    <a:pt x="1749" y="1741"/>
                  </a:lnTo>
                  <a:lnTo>
                    <a:pt x="1751" y="1750"/>
                  </a:lnTo>
                  <a:lnTo>
                    <a:pt x="1751" y="1758"/>
                  </a:lnTo>
                  <a:lnTo>
                    <a:pt x="1750" y="1766"/>
                  </a:lnTo>
                  <a:lnTo>
                    <a:pt x="1750" y="1766"/>
                  </a:lnTo>
                  <a:lnTo>
                    <a:pt x="1754" y="1765"/>
                  </a:lnTo>
                  <a:lnTo>
                    <a:pt x="1755" y="1765"/>
                  </a:lnTo>
                  <a:lnTo>
                    <a:pt x="1756" y="1766"/>
                  </a:lnTo>
                  <a:lnTo>
                    <a:pt x="1757" y="1770"/>
                  </a:lnTo>
                  <a:lnTo>
                    <a:pt x="1760" y="1774"/>
                  </a:lnTo>
                  <a:lnTo>
                    <a:pt x="1760" y="1774"/>
                  </a:lnTo>
                  <a:close/>
                  <a:moveTo>
                    <a:pt x="1339" y="22"/>
                  </a:moveTo>
                  <a:lnTo>
                    <a:pt x="1339" y="22"/>
                  </a:lnTo>
                  <a:lnTo>
                    <a:pt x="1327" y="21"/>
                  </a:lnTo>
                  <a:lnTo>
                    <a:pt x="1315" y="22"/>
                  </a:lnTo>
                  <a:lnTo>
                    <a:pt x="1315" y="22"/>
                  </a:lnTo>
                  <a:lnTo>
                    <a:pt x="1254" y="28"/>
                  </a:lnTo>
                  <a:lnTo>
                    <a:pt x="1190" y="35"/>
                  </a:lnTo>
                  <a:lnTo>
                    <a:pt x="1157" y="39"/>
                  </a:lnTo>
                  <a:lnTo>
                    <a:pt x="1124" y="45"/>
                  </a:lnTo>
                  <a:lnTo>
                    <a:pt x="1093" y="51"/>
                  </a:lnTo>
                  <a:lnTo>
                    <a:pt x="1062" y="57"/>
                  </a:lnTo>
                  <a:lnTo>
                    <a:pt x="1062" y="57"/>
                  </a:lnTo>
                  <a:lnTo>
                    <a:pt x="1039" y="63"/>
                  </a:lnTo>
                  <a:lnTo>
                    <a:pt x="1018" y="70"/>
                  </a:lnTo>
                  <a:lnTo>
                    <a:pt x="996" y="78"/>
                  </a:lnTo>
                  <a:lnTo>
                    <a:pt x="975" y="86"/>
                  </a:lnTo>
                  <a:lnTo>
                    <a:pt x="935" y="105"/>
                  </a:lnTo>
                  <a:lnTo>
                    <a:pt x="898" y="123"/>
                  </a:lnTo>
                  <a:lnTo>
                    <a:pt x="898" y="123"/>
                  </a:lnTo>
                  <a:lnTo>
                    <a:pt x="888" y="128"/>
                  </a:lnTo>
                  <a:lnTo>
                    <a:pt x="877" y="131"/>
                  </a:lnTo>
                  <a:lnTo>
                    <a:pt x="868" y="136"/>
                  </a:lnTo>
                  <a:lnTo>
                    <a:pt x="858" y="140"/>
                  </a:lnTo>
                  <a:lnTo>
                    <a:pt x="858" y="140"/>
                  </a:lnTo>
                  <a:lnTo>
                    <a:pt x="843" y="150"/>
                  </a:lnTo>
                  <a:lnTo>
                    <a:pt x="826" y="162"/>
                  </a:lnTo>
                  <a:lnTo>
                    <a:pt x="808" y="177"/>
                  </a:lnTo>
                  <a:lnTo>
                    <a:pt x="792" y="195"/>
                  </a:lnTo>
                  <a:lnTo>
                    <a:pt x="777" y="213"/>
                  </a:lnTo>
                  <a:lnTo>
                    <a:pt x="770" y="222"/>
                  </a:lnTo>
                  <a:lnTo>
                    <a:pt x="764" y="232"/>
                  </a:lnTo>
                  <a:lnTo>
                    <a:pt x="760" y="242"/>
                  </a:lnTo>
                  <a:lnTo>
                    <a:pt x="755" y="251"/>
                  </a:lnTo>
                  <a:lnTo>
                    <a:pt x="753" y="262"/>
                  </a:lnTo>
                  <a:lnTo>
                    <a:pt x="752" y="272"/>
                  </a:lnTo>
                  <a:lnTo>
                    <a:pt x="752" y="272"/>
                  </a:lnTo>
                  <a:lnTo>
                    <a:pt x="751" y="290"/>
                  </a:lnTo>
                  <a:lnTo>
                    <a:pt x="753" y="307"/>
                  </a:lnTo>
                  <a:lnTo>
                    <a:pt x="756" y="323"/>
                  </a:lnTo>
                  <a:lnTo>
                    <a:pt x="762" y="338"/>
                  </a:lnTo>
                  <a:lnTo>
                    <a:pt x="768" y="352"/>
                  </a:lnTo>
                  <a:lnTo>
                    <a:pt x="777" y="364"/>
                  </a:lnTo>
                  <a:lnTo>
                    <a:pt x="786" y="374"/>
                  </a:lnTo>
                  <a:lnTo>
                    <a:pt x="796" y="383"/>
                  </a:lnTo>
                  <a:lnTo>
                    <a:pt x="808" y="392"/>
                  </a:lnTo>
                  <a:lnTo>
                    <a:pt x="821" y="397"/>
                  </a:lnTo>
                  <a:lnTo>
                    <a:pt x="833" y="401"/>
                  </a:lnTo>
                  <a:lnTo>
                    <a:pt x="847" y="404"/>
                  </a:lnTo>
                  <a:lnTo>
                    <a:pt x="861" y="405"/>
                  </a:lnTo>
                  <a:lnTo>
                    <a:pt x="876" y="404"/>
                  </a:lnTo>
                  <a:lnTo>
                    <a:pt x="890" y="402"/>
                  </a:lnTo>
                  <a:lnTo>
                    <a:pt x="905" y="397"/>
                  </a:lnTo>
                  <a:lnTo>
                    <a:pt x="905" y="397"/>
                  </a:lnTo>
                  <a:lnTo>
                    <a:pt x="896" y="393"/>
                  </a:lnTo>
                  <a:lnTo>
                    <a:pt x="887" y="386"/>
                  </a:lnTo>
                  <a:lnTo>
                    <a:pt x="879" y="378"/>
                  </a:lnTo>
                  <a:lnTo>
                    <a:pt x="874" y="368"/>
                  </a:lnTo>
                  <a:lnTo>
                    <a:pt x="870" y="358"/>
                  </a:lnTo>
                  <a:lnTo>
                    <a:pt x="868" y="347"/>
                  </a:lnTo>
                  <a:lnTo>
                    <a:pt x="866" y="335"/>
                  </a:lnTo>
                  <a:lnTo>
                    <a:pt x="866" y="322"/>
                  </a:lnTo>
                  <a:lnTo>
                    <a:pt x="867" y="309"/>
                  </a:lnTo>
                  <a:lnTo>
                    <a:pt x="868" y="296"/>
                  </a:lnTo>
                  <a:lnTo>
                    <a:pt x="871" y="283"/>
                  </a:lnTo>
                  <a:lnTo>
                    <a:pt x="874" y="272"/>
                  </a:lnTo>
                  <a:lnTo>
                    <a:pt x="878" y="259"/>
                  </a:lnTo>
                  <a:lnTo>
                    <a:pt x="883" y="248"/>
                  </a:lnTo>
                  <a:lnTo>
                    <a:pt x="888" y="237"/>
                  </a:lnTo>
                  <a:lnTo>
                    <a:pt x="894" y="229"/>
                  </a:lnTo>
                  <a:lnTo>
                    <a:pt x="894" y="229"/>
                  </a:lnTo>
                  <a:lnTo>
                    <a:pt x="902" y="219"/>
                  </a:lnTo>
                  <a:lnTo>
                    <a:pt x="909" y="211"/>
                  </a:lnTo>
                  <a:lnTo>
                    <a:pt x="918" y="203"/>
                  </a:lnTo>
                  <a:lnTo>
                    <a:pt x="927" y="197"/>
                  </a:lnTo>
                  <a:lnTo>
                    <a:pt x="944" y="184"/>
                  </a:lnTo>
                  <a:lnTo>
                    <a:pt x="951" y="177"/>
                  </a:lnTo>
                  <a:lnTo>
                    <a:pt x="958" y="170"/>
                  </a:lnTo>
                  <a:lnTo>
                    <a:pt x="958" y="170"/>
                  </a:lnTo>
                  <a:lnTo>
                    <a:pt x="978" y="159"/>
                  </a:lnTo>
                  <a:lnTo>
                    <a:pt x="998" y="150"/>
                  </a:lnTo>
                  <a:lnTo>
                    <a:pt x="1020" y="140"/>
                  </a:lnTo>
                  <a:lnTo>
                    <a:pt x="1041" y="131"/>
                  </a:lnTo>
                  <a:lnTo>
                    <a:pt x="1064" y="123"/>
                  </a:lnTo>
                  <a:lnTo>
                    <a:pt x="1086" y="116"/>
                  </a:lnTo>
                  <a:lnTo>
                    <a:pt x="1134" y="102"/>
                  </a:lnTo>
                  <a:lnTo>
                    <a:pt x="1134" y="102"/>
                  </a:lnTo>
                  <a:lnTo>
                    <a:pt x="1179" y="91"/>
                  </a:lnTo>
                  <a:lnTo>
                    <a:pt x="1224" y="78"/>
                  </a:lnTo>
                  <a:lnTo>
                    <a:pt x="1268" y="66"/>
                  </a:lnTo>
                  <a:lnTo>
                    <a:pt x="1290" y="62"/>
                  </a:lnTo>
                  <a:lnTo>
                    <a:pt x="1311" y="57"/>
                  </a:lnTo>
                  <a:lnTo>
                    <a:pt x="1311" y="57"/>
                  </a:lnTo>
                  <a:lnTo>
                    <a:pt x="1330" y="55"/>
                  </a:lnTo>
                  <a:lnTo>
                    <a:pt x="1350" y="52"/>
                  </a:lnTo>
                  <a:lnTo>
                    <a:pt x="1388" y="48"/>
                  </a:lnTo>
                  <a:lnTo>
                    <a:pt x="1408" y="46"/>
                  </a:lnTo>
                  <a:lnTo>
                    <a:pt x="1428" y="41"/>
                  </a:lnTo>
                  <a:lnTo>
                    <a:pt x="1448" y="36"/>
                  </a:lnTo>
                  <a:lnTo>
                    <a:pt x="1467" y="30"/>
                  </a:lnTo>
                  <a:lnTo>
                    <a:pt x="1467" y="30"/>
                  </a:lnTo>
                  <a:lnTo>
                    <a:pt x="1403" y="25"/>
                  </a:lnTo>
                  <a:lnTo>
                    <a:pt x="1339" y="22"/>
                  </a:lnTo>
                  <a:lnTo>
                    <a:pt x="1339" y="22"/>
                  </a:lnTo>
                  <a:close/>
                  <a:moveTo>
                    <a:pt x="2063" y="534"/>
                  </a:moveTo>
                  <a:lnTo>
                    <a:pt x="2063" y="534"/>
                  </a:lnTo>
                  <a:lnTo>
                    <a:pt x="2060" y="522"/>
                  </a:lnTo>
                  <a:lnTo>
                    <a:pt x="2057" y="510"/>
                  </a:lnTo>
                  <a:lnTo>
                    <a:pt x="2051" y="486"/>
                  </a:lnTo>
                  <a:lnTo>
                    <a:pt x="2051" y="486"/>
                  </a:lnTo>
                  <a:lnTo>
                    <a:pt x="2041" y="449"/>
                  </a:lnTo>
                  <a:lnTo>
                    <a:pt x="2030" y="415"/>
                  </a:lnTo>
                  <a:lnTo>
                    <a:pt x="2024" y="398"/>
                  </a:lnTo>
                  <a:lnTo>
                    <a:pt x="2018" y="381"/>
                  </a:lnTo>
                  <a:lnTo>
                    <a:pt x="2010" y="365"/>
                  </a:lnTo>
                  <a:lnTo>
                    <a:pt x="2002" y="349"/>
                  </a:lnTo>
                  <a:lnTo>
                    <a:pt x="2002" y="349"/>
                  </a:lnTo>
                  <a:lnTo>
                    <a:pt x="1996" y="339"/>
                  </a:lnTo>
                  <a:lnTo>
                    <a:pt x="1989" y="331"/>
                  </a:lnTo>
                  <a:lnTo>
                    <a:pt x="1981" y="322"/>
                  </a:lnTo>
                  <a:lnTo>
                    <a:pt x="1974" y="313"/>
                  </a:lnTo>
                  <a:lnTo>
                    <a:pt x="1974" y="313"/>
                  </a:lnTo>
                  <a:lnTo>
                    <a:pt x="1969" y="306"/>
                  </a:lnTo>
                  <a:lnTo>
                    <a:pt x="1966" y="297"/>
                  </a:lnTo>
                  <a:lnTo>
                    <a:pt x="1963" y="290"/>
                  </a:lnTo>
                  <a:lnTo>
                    <a:pt x="1959" y="282"/>
                  </a:lnTo>
                  <a:lnTo>
                    <a:pt x="1959" y="282"/>
                  </a:lnTo>
                  <a:lnTo>
                    <a:pt x="1949" y="269"/>
                  </a:lnTo>
                  <a:lnTo>
                    <a:pt x="1938" y="257"/>
                  </a:lnTo>
                  <a:lnTo>
                    <a:pt x="1927" y="244"/>
                  </a:lnTo>
                  <a:lnTo>
                    <a:pt x="1915" y="232"/>
                  </a:lnTo>
                  <a:lnTo>
                    <a:pt x="1891" y="208"/>
                  </a:lnTo>
                  <a:lnTo>
                    <a:pt x="1865" y="185"/>
                  </a:lnTo>
                  <a:lnTo>
                    <a:pt x="1865" y="185"/>
                  </a:lnTo>
                  <a:lnTo>
                    <a:pt x="1843" y="167"/>
                  </a:lnTo>
                  <a:lnTo>
                    <a:pt x="1820" y="148"/>
                  </a:lnTo>
                  <a:lnTo>
                    <a:pt x="1795" y="132"/>
                  </a:lnTo>
                  <a:lnTo>
                    <a:pt x="1769" y="117"/>
                  </a:lnTo>
                  <a:lnTo>
                    <a:pt x="1742" y="104"/>
                  </a:lnTo>
                  <a:lnTo>
                    <a:pt x="1715" y="91"/>
                  </a:lnTo>
                  <a:lnTo>
                    <a:pt x="1685" y="79"/>
                  </a:lnTo>
                  <a:lnTo>
                    <a:pt x="1655" y="69"/>
                  </a:lnTo>
                  <a:lnTo>
                    <a:pt x="1655" y="69"/>
                  </a:lnTo>
                  <a:lnTo>
                    <a:pt x="1632" y="62"/>
                  </a:lnTo>
                  <a:lnTo>
                    <a:pt x="1610" y="55"/>
                  </a:lnTo>
                  <a:lnTo>
                    <a:pt x="1586" y="49"/>
                  </a:lnTo>
                  <a:lnTo>
                    <a:pt x="1563" y="45"/>
                  </a:lnTo>
                  <a:lnTo>
                    <a:pt x="1539" y="42"/>
                  </a:lnTo>
                  <a:lnTo>
                    <a:pt x="1514" y="41"/>
                  </a:lnTo>
                  <a:lnTo>
                    <a:pt x="1490" y="42"/>
                  </a:lnTo>
                  <a:lnTo>
                    <a:pt x="1478" y="44"/>
                  </a:lnTo>
                  <a:lnTo>
                    <a:pt x="1465" y="47"/>
                  </a:lnTo>
                  <a:lnTo>
                    <a:pt x="1465" y="47"/>
                  </a:lnTo>
                  <a:lnTo>
                    <a:pt x="1438" y="54"/>
                  </a:lnTo>
                  <a:lnTo>
                    <a:pt x="1411" y="60"/>
                  </a:lnTo>
                  <a:lnTo>
                    <a:pt x="1382" y="66"/>
                  </a:lnTo>
                  <a:lnTo>
                    <a:pt x="1352" y="70"/>
                  </a:lnTo>
                  <a:lnTo>
                    <a:pt x="1293" y="80"/>
                  </a:lnTo>
                  <a:lnTo>
                    <a:pt x="1264" y="85"/>
                  </a:lnTo>
                  <a:lnTo>
                    <a:pt x="1234" y="92"/>
                  </a:lnTo>
                  <a:lnTo>
                    <a:pt x="1234" y="92"/>
                  </a:lnTo>
                  <a:lnTo>
                    <a:pt x="1209" y="98"/>
                  </a:lnTo>
                  <a:lnTo>
                    <a:pt x="1184" y="105"/>
                  </a:lnTo>
                  <a:lnTo>
                    <a:pt x="1184" y="105"/>
                  </a:lnTo>
                  <a:lnTo>
                    <a:pt x="1163" y="109"/>
                  </a:lnTo>
                  <a:lnTo>
                    <a:pt x="1144" y="114"/>
                  </a:lnTo>
                  <a:lnTo>
                    <a:pt x="1106" y="127"/>
                  </a:lnTo>
                  <a:lnTo>
                    <a:pt x="1071" y="140"/>
                  </a:lnTo>
                  <a:lnTo>
                    <a:pt x="1037" y="153"/>
                  </a:lnTo>
                  <a:lnTo>
                    <a:pt x="1037" y="153"/>
                  </a:lnTo>
                  <a:lnTo>
                    <a:pt x="1008" y="166"/>
                  </a:lnTo>
                  <a:lnTo>
                    <a:pt x="993" y="173"/>
                  </a:lnTo>
                  <a:lnTo>
                    <a:pt x="978" y="182"/>
                  </a:lnTo>
                  <a:lnTo>
                    <a:pt x="964" y="190"/>
                  </a:lnTo>
                  <a:lnTo>
                    <a:pt x="949" y="201"/>
                  </a:lnTo>
                  <a:lnTo>
                    <a:pt x="936" y="212"/>
                  </a:lnTo>
                  <a:lnTo>
                    <a:pt x="923" y="223"/>
                  </a:lnTo>
                  <a:lnTo>
                    <a:pt x="913" y="236"/>
                  </a:lnTo>
                  <a:lnTo>
                    <a:pt x="903" y="250"/>
                  </a:lnTo>
                  <a:lnTo>
                    <a:pt x="894" y="266"/>
                  </a:lnTo>
                  <a:lnTo>
                    <a:pt x="888" y="282"/>
                  </a:lnTo>
                  <a:lnTo>
                    <a:pt x="884" y="299"/>
                  </a:lnTo>
                  <a:lnTo>
                    <a:pt x="883" y="309"/>
                  </a:lnTo>
                  <a:lnTo>
                    <a:pt x="883" y="319"/>
                  </a:lnTo>
                  <a:lnTo>
                    <a:pt x="883" y="328"/>
                  </a:lnTo>
                  <a:lnTo>
                    <a:pt x="883" y="338"/>
                  </a:lnTo>
                  <a:lnTo>
                    <a:pt x="885" y="349"/>
                  </a:lnTo>
                  <a:lnTo>
                    <a:pt x="887" y="359"/>
                  </a:lnTo>
                  <a:lnTo>
                    <a:pt x="887" y="359"/>
                  </a:lnTo>
                  <a:lnTo>
                    <a:pt x="892" y="368"/>
                  </a:lnTo>
                  <a:lnTo>
                    <a:pt x="899" y="375"/>
                  </a:lnTo>
                  <a:lnTo>
                    <a:pt x="905" y="381"/>
                  </a:lnTo>
                  <a:lnTo>
                    <a:pt x="912" y="385"/>
                  </a:lnTo>
                  <a:lnTo>
                    <a:pt x="918" y="387"/>
                  </a:lnTo>
                  <a:lnTo>
                    <a:pt x="926" y="388"/>
                  </a:lnTo>
                  <a:lnTo>
                    <a:pt x="933" y="389"/>
                  </a:lnTo>
                  <a:lnTo>
                    <a:pt x="942" y="388"/>
                  </a:lnTo>
                  <a:lnTo>
                    <a:pt x="958" y="385"/>
                  </a:lnTo>
                  <a:lnTo>
                    <a:pt x="975" y="381"/>
                  </a:lnTo>
                  <a:lnTo>
                    <a:pt x="993" y="374"/>
                  </a:lnTo>
                  <a:lnTo>
                    <a:pt x="1012" y="369"/>
                  </a:lnTo>
                  <a:lnTo>
                    <a:pt x="1012" y="369"/>
                  </a:lnTo>
                  <a:lnTo>
                    <a:pt x="1035" y="364"/>
                  </a:lnTo>
                  <a:lnTo>
                    <a:pt x="1055" y="359"/>
                  </a:lnTo>
                  <a:lnTo>
                    <a:pt x="1094" y="352"/>
                  </a:lnTo>
                  <a:lnTo>
                    <a:pt x="1094" y="352"/>
                  </a:lnTo>
                  <a:lnTo>
                    <a:pt x="1101" y="347"/>
                  </a:lnTo>
                  <a:lnTo>
                    <a:pt x="1110" y="343"/>
                  </a:lnTo>
                  <a:lnTo>
                    <a:pt x="1117" y="340"/>
                  </a:lnTo>
                  <a:lnTo>
                    <a:pt x="1127" y="338"/>
                  </a:lnTo>
                  <a:lnTo>
                    <a:pt x="1146" y="334"/>
                  </a:lnTo>
                  <a:lnTo>
                    <a:pt x="1169" y="329"/>
                  </a:lnTo>
                  <a:lnTo>
                    <a:pt x="1169" y="329"/>
                  </a:lnTo>
                  <a:lnTo>
                    <a:pt x="1200" y="322"/>
                  </a:lnTo>
                  <a:lnTo>
                    <a:pt x="1216" y="320"/>
                  </a:lnTo>
                  <a:lnTo>
                    <a:pt x="1231" y="319"/>
                  </a:lnTo>
                  <a:lnTo>
                    <a:pt x="1231" y="319"/>
                  </a:lnTo>
                  <a:lnTo>
                    <a:pt x="1261" y="319"/>
                  </a:lnTo>
                  <a:lnTo>
                    <a:pt x="1291" y="319"/>
                  </a:lnTo>
                  <a:lnTo>
                    <a:pt x="1354" y="317"/>
                  </a:lnTo>
                  <a:lnTo>
                    <a:pt x="1354" y="317"/>
                  </a:lnTo>
                  <a:lnTo>
                    <a:pt x="1382" y="318"/>
                  </a:lnTo>
                  <a:lnTo>
                    <a:pt x="1408" y="319"/>
                  </a:lnTo>
                  <a:lnTo>
                    <a:pt x="1408" y="319"/>
                  </a:lnTo>
                  <a:lnTo>
                    <a:pt x="1439" y="319"/>
                  </a:lnTo>
                  <a:lnTo>
                    <a:pt x="1453" y="320"/>
                  </a:lnTo>
                  <a:lnTo>
                    <a:pt x="1459" y="321"/>
                  </a:lnTo>
                  <a:lnTo>
                    <a:pt x="1463" y="322"/>
                  </a:lnTo>
                  <a:lnTo>
                    <a:pt x="1463" y="322"/>
                  </a:lnTo>
                  <a:lnTo>
                    <a:pt x="1467" y="324"/>
                  </a:lnTo>
                  <a:lnTo>
                    <a:pt x="1471" y="327"/>
                  </a:lnTo>
                  <a:lnTo>
                    <a:pt x="1478" y="336"/>
                  </a:lnTo>
                  <a:lnTo>
                    <a:pt x="1486" y="347"/>
                  </a:lnTo>
                  <a:lnTo>
                    <a:pt x="1492" y="358"/>
                  </a:lnTo>
                  <a:lnTo>
                    <a:pt x="1503" y="383"/>
                  </a:lnTo>
                  <a:lnTo>
                    <a:pt x="1512" y="404"/>
                  </a:lnTo>
                  <a:lnTo>
                    <a:pt x="1512" y="404"/>
                  </a:lnTo>
                  <a:lnTo>
                    <a:pt x="1518" y="418"/>
                  </a:lnTo>
                  <a:lnTo>
                    <a:pt x="1521" y="433"/>
                  </a:lnTo>
                  <a:lnTo>
                    <a:pt x="1524" y="447"/>
                  </a:lnTo>
                  <a:lnTo>
                    <a:pt x="1525" y="461"/>
                  </a:lnTo>
                  <a:lnTo>
                    <a:pt x="1525" y="475"/>
                  </a:lnTo>
                  <a:lnTo>
                    <a:pt x="1524" y="488"/>
                  </a:lnTo>
                  <a:lnTo>
                    <a:pt x="1523" y="502"/>
                  </a:lnTo>
                  <a:lnTo>
                    <a:pt x="1520" y="514"/>
                  </a:lnTo>
                  <a:lnTo>
                    <a:pt x="1515" y="526"/>
                  </a:lnTo>
                  <a:lnTo>
                    <a:pt x="1510" y="538"/>
                  </a:lnTo>
                  <a:lnTo>
                    <a:pt x="1505" y="549"/>
                  </a:lnTo>
                  <a:lnTo>
                    <a:pt x="1498" y="559"/>
                  </a:lnTo>
                  <a:lnTo>
                    <a:pt x="1491" y="568"/>
                  </a:lnTo>
                  <a:lnTo>
                    <a:pt x="1482" y="576"/>
                  </a:lnTo>
                  <a:lnTo>
                    <a:pt x="1473" y="583"/>
                  </a:lnTo>
                  <a:lnTo>
                    <a:pt x="1463" y="589"/>
                  </a:lnTo>
                  <a:lnTo>
                    <a:pt x="1463" y="589"/>
                  </a:lnTo>
                  <a:lnTo>
                    <a:pt x="1452" y="593"/>
                  </a:lnTo>
                  <a:lnTo>
                    <a:pt x="1437" y="597"/>
                  </a:lnTo>
                  <a:lnTo>
                    <a:pt x="1407" y="604"/>
                  </a:lnTo>
                  <a:lnTo>
                    <a:pt x="1407" y="604"/>
                  </a:lnTo>
                  <a:lnTo>
                    <a:pt x="1325" y="623"/>
                  </a:lnTo>
                  <a:lnTo>
                    <a:pt x="1284" y="631"/>
                  </a:lnTo>
                  <a:lnTo>
                    <a:pt x="1244" y="640"/>
                  </a:lnTo>
                  <a:lnTo>
                    <a:pt x="1202" y="646"/>
                  </a:lnTo>
                  <a:lnTo>
                    <a:pt x="1160" y="652"/>
                  </a:lnTo>
                  <a:lnTo>
                    <a:pt x="1118" y="656"/>
                  </a:lnTo>
                  <a:lnTo>
                    <a:pt x="1076" y="658"/>
                  </a:lnTo>
                  <a:lnTo>
                    <a:pt x="1076" y="658"/>
                  </a:lnTo>
                  <a:lnTo>
                    <a:pt x="1056" y="658"/>
                  </a:lnTo>
                  <a:lnTo>
                    <a:pt x="1037" y="657"/>
                  </a:lnTo>
                  <a:lnTo>
                    <a:pt x="1018" y="655"/>
                  </a:lnTo>
                  <a:lnTo>
                    <a:pt x="998" y="653"/>
                  </a:lnTo>
                  <a:lnTo>
                    <a:pt x="960" y="645"/>
                  </a:lnTo>
                  <a:lnTo>
                    <a:pt x="922" y="637"/>
                  </a:lnTo>
                  <a:lnTo>
                    <a:pt x="885" y="627"/>
                  </a:lnTo>
                  <a:lnTo>
                    <a:pt x="848" y="620"/>
                  </a:lnTo>
                  <a:lnTo>
                    <a:pt x="829" y="616"/>
                  </a:lnTo>
                  <a:lnTo>
                    <a:pt x="811" y="614"/>
                  </a:lnTo>
                  <a:lnTo>
                    <a:pt x="793" y="612"/>
                  </a:lnTo>
                  <a:lnTo>
                    <a:pt x="775" y="611"/>
                  </a:lnTo>
                  <a:lnTo>
                    <a:pt x="775" y="611"/>
                  </a:lnTo>
                  <a:lnTo>
                    <a:pt x="729" y="612"/>
                  </a:lnTo>
                  <a:lnTo>
                    <a:pt x="682" y="614"/>
                  </a:lnTo>
                  <a:lnTo>
                    <a:pt x="635" y="619"/>
                  </a:lnTo>
                  <a:lnTo>
                    <a:pt x="588" y="624"/>
                  </a:lnTo>
                  <a:lnTo>
                    <a:pt x="496" y="634"/>
                  </a:lnTo>
                  <a:lnTo>
                    <a:pt x="450" y="638"/>
                  </a:lnTo>
                  <a:lnTo>
                    <a:pt x="406" y="641"/>
                  </a:lnTo>
                  <a:lnTo>
                    <a:pt x="406" y="641"/>
                  </a:lnTo>
                  <a:lnTo>
                    <a:pt x="401" y="645"/>
                  </a:lnTo>
                  <a:lnTo>
                    <a:pt x="396" y="649"/>
                  </a:lnTo>
                  <a:lnTo>
                    <a:pt x="390" y="652"/>
                  </a:lnTo>
                  <a:lnTo>
                    <a:pt x="386" y="656"/>
                  </a:lnTo>
                  <a:lnTo>
                    <a:pt x="386" y="656"/>
                  </a:lnTo>
                  <a:lnTo>
                    <a:pt x="378" y="656"/>
                  </a:lnTo>
                  <a:lnTo>
                    <a:pt x="372" y="657"/>
                  </a:lnTo>
                  <a:lnTo>
                    <a:pt x="367" y="658"/>
                  </a:lnTo>
                  <a:lnTo>
                    <a:pt x="361" y="660"/>
                  </a:lnTo>
                  <a:lnTo>
                    <a:pt x="352" y="666"/>
                  </a:lnTo>
                  <a:lnTo>
                    <a:pt x="342" y="671"/>
                  </a:lnTo>
                  <a:lnTo>
                    <a:pt x="342" y="671"/>
                  </a:lnTo>
                  <a:lnTo>
                    <a:pt x="326" y="681"/>
                  </a:lnTo>
                  <a:lnTo>
                    <a:pt x="311" y="690"/>
                  </a:lnTo>
                  <a:lnTo>
                    <a:pt x="296" y="701"/>
                  </a:lnTo>
                  <a:lnTo>
                    <a:pt x="282" y="713"/>
                  </a:lnTo>
                  <a:lnTo>
                    <a:pt x="282" y="713"/>
                  </a:lnTo>
                  <a:lnTo>
                    <a:pt x="263" y="730"/>
                  </a:lnTo>
                  <a:lnTo>
                    <a:pt x="246" y="747"/>
                  </a:lnTo>
                  <a:lnTo>
                    <a:pt x="228" y="763"/>
                  </a:lnTo>
                  <a:lnTo>
                    <a:pt x="222" y="772"/>
                  </a:lnTo>
                  <a:lnTo>
                    <a:pt x="217" y="780"/>
                  </a:lnTo>
                  <a:lnTo>
                    <a:pt x="217" y="780"/>
                  </a:lnTo>
                  <a:lnTo>
                    <a:pt x="209" y="794"/>
                  </a:lnTo>
                  <a:lnTo>
                    <a:pt x="203" y="810"/>
                  </a:lnTo>
                  <a:lnTo>
                    <a:pt x="199" y="827"/>
                  </a:lnTo>
                  <a:lnTo>
                    <a:pt x="194" y="847"/>
                  </a:lnTo>
                  <a:lnTo>
                    <a:pt x="192" y="866"/>
                  </a:lnTo>
                  <a:lnTo>
                    <a:pt x="192" y="884"/>
                  </a:lnTo>
                  <a:lnTo>
                    <a:pt x="193" y="901"/>
                  </a:lnTo>
                  <a:lnTo>
                    <a:pt x="195" y="910"/>
                  </a:lnTo>
                  <a:lnTo>
                    <a:pt x="197" y="917"/>
                  </a:lnTo>
                  <a:lnTo>
                    <a:pt x="197" y="917"/>
                  </a:lnTo>
                  <a:lnTo>
                    <a:pt x="200" y="923"/>
                  </a:lnTo>
                  <a:lnTo>
                    <a:pt x="203" y="927"/>
                  </a:lnTo>
                  <a:lnTo>
                    <a:pt x="209" y="934"/>
                  </a:lnTo>
                  <a:lnTo>
                    <a:pt x="215" y="941"/>
                  </a:lnTo>
                  <a:lnTo>
                    <a:pt x="218" y="945"/>
                  </a:lnTo>
                  <a:lnTo>
                    <a:pt x="220" y="949"/>
                  </a:lnTo>
                  <a:lnTo>
                    <a:pt x="220" y="949"/>
                  </a:lnTo>
                  <a:lnTo>
                    <a:pt x="268" y="939"/>
                  </a:lnTo>
                  <a:lnTo>
                    <a:pt x="315" y="927"/>
                  </a:lnTo>
                  <a:lnTo>
                    <a:pt x="409" y="902"/>
                  </a:lnTo>
                  <a:lnTo>
                    <a:pt x="599" y="850"/>
                  </a:lnTo>
                  <a:lnTo>
                    <a:pt x="599" y="850"/>
                  </a:lnTo>
                  <a:lnTo>
                    <a:pt x="647" y="837"/>
                  </a:lnTo>
                  <a:lnTo>
                    <a:pt x="694" y="825"/>
                  </a:lnTo>
                  <a:lnTo>
                    <a:pt x="742" y="813"/>
                  </a:lnTo>
                  <a:lnTo>
                    <a:pt x="791" y="801"/>
                  </a:lnTo>
                  <a:lnTo>
                    <a:pt x="791" y="801"/>
                  </a:lnTo>
                  <a:lnTo>
                    <a:pt x="886" y="776"/>
                  </a:lnTo>
                  <a:lnTo>
                    <a:pt x="934" y="764"/>
                  </a:lnTo>
                  <a:lnTo>
                    <a:pt x="982" y="755"/>
                  </a:lnTo>
                  <a:lnTo>
                    <a:pt x="982" y="755"/>
                  </a:lnTo>
                  <a:lnTo>
                    <a:pt x="1007" y="749"/>
                  </a:lnTo>
                  <a:lnTo>
                    <a:pt x="1030" y="744"/>
                  </a:lnTo>
                  <a:lnTo>
                    <a:pt x="1079" y="731"/>
                  </a:lnTo>
                  <a:lnTo>
                    <a:pt x="1126" y="718"/>
                  </a:lnTo>
                  <a:lnTo>
                    <a:pt x="1174" y="705"/>
                  </a:lnTo>
                  <a:lnTo>
                    <a:pt x="1174" y="705"/>
                  </a:lnTo>
                  <a:lnTo>
                    <a:pt x="1223" y="693"/>
                  </a:lnTo>
                  <a:lnTo>
                    <a:pt x="1270" y="680"/>
                  </a:lnTo>
                  <a:lnTo>
                    <a:pt x="1363" y="653"/>
                  </a:lnTo>
                  <a:lnTo>
                    <a:pt x="1454" y="626"/>
                  </a:lnTo>
                  <a:lnTo>
                    <a:pt x="1545" y="600"/>
                  </a:lnTo>
                  <a:lnTo>
                    <a:pt x="1545" y="600"/>
                  </a:lnTo>
                  <a:lnTo>
                    <a:pt x="1593" y="587"/>
                  </a:lnTo>
                  <a:lnTo>
                    <a:pt x="1639" y="577"/>
                  </a:lnTo>
                  <a:lnTo>
                    <a:pt x="1685" y="567"/>
                  </a:lnTo>
                  <a:lnTo>
                    <a:pt x="1707" y="563"/>
                  </a:lnTo>
                  <a:lnTo>
                    <a:pt x="1730" y="561"/>
                  </a:lnTo>
                  <a:lnTo>
                    <a:pt x="1730" y="561"/>
                  </a:lnTo>
                  <a:lnTo>
                    <a:pt x="1766" y="556"/>
                  </a:lnTo>
                  <a:lnTo>
                    <a:pt x="1804" y="551"/>
                  </a:lnTo>
                  <a:lnTo>
                    <a:pt x="1804" y="551"/>
                  </a:lnTo>
                  <a:lnTo>
                    <a:pt x="1824" y="548"/>
                  </a:lnTo>
                  <a:lnTo>
                    <a:pt x="1844" y="544"/>
                  </a:lnTo>
                  <a:lnTo>
                    <a:pt x="1884" y="535"/>
                  </a:lnTo>
                  <a:lnTo>
                    <a:pt x="1921" y="528"/>
                  </a:lnTo>
                  <a:lnTo>
                    <a:pt x="1941" y="524"/>
                  </a:lnTo>
                  <a:lnTo>
                    <a:pt x="1959" y="523"/>
                  </a:lnTo>
                  <a:lnTo>
                    <a:pt x="1959" y="523"/>
                  </a:lnTo>
                  <a:lnTo>
                    <a:pt x="1975" y="533"/>
                  </a:lnTo>
                  <a:lnTo>
                    <a:pt x="1983" y="538"/>
                  </a:lnTo>
                  <a:lnTo>
                    <a:pt x="1993" y="541"/>
                  </a:lnTo>
                  <a:lnTo>
                    <a:pt x="1993" y="541"/>
                  </a:lnTo>
                  <a:lnTo>
                    <a:pt x="2004" y="563"/>
                  </a:lnTo>
                  <a:lnTo>
                    <a:pt x="2012" y="584"/>
                  </a:lnTo>
                  <a:lnTo>
                    <a:pt x="2020" y="607"/>
                  </a:lnTo>
                  <a:lnTo>
                    <a:pt x="2027" y="630"/>
                  </a:lnTo>
                  <a:lnTo>
                    <a:pt x="2034" y="653"/>
                  </a:lnTo>
                  <a:lnTo>
                    <a:pt x="2041" y="676"/>
                  </a:lnTo>
                  <a:lnTo>
                    <a:pt x="2050" y="699"/>
                  </a:lnTo>
                  <a:lnTo>
                    <a:pt x="2060" y="720"/>
                  </a:lnTo>
                  <a:lnTo>
                    <a:pt x="2060" y="720"/>
                  </a:lnTo>
                  <a:lnTo>
                    <a:pt x="2063" y="675"/>
                  </a:lnTo>
                  <a:lnTo>
                    <a:pt x="2065" y="628"/>
                  </a:lnTo>
                  <a:lnTo>
                    <a:pt x="2066" y="605"/>
                  </a:lnTo>
                  <a:lnTo>
                    <a:pt x="2066" y="581"/>
                  </a:lnTo>
                  <a:lnTo>
                    <a:pt x="2065" y="558"/>
                  </a:lnTo>
                  <a:lnTo>
                    <a:pt x="2063" y="534"/>
                  </a:lnTo>
                  <a:lnTo>
                    <a:pt x="2063" y="534"/>
                  </a:lnTo>
                  <a:close/>
                  <a:moveTo>
                    <a:pt x="1613" y="42"/>
                  </a:moveTo>
                  <a:lnTo>
                    <a:pt x="1613" y="42"/>
                  </a:lnTo>
                  <a:lnTo>
                    <a:pt x="1631" y="47"/>
                  </a:lnTo>
                  <a:lnTo>
                    <a:pt x="1648" y="51"/>
                  </a:lnTo>
                  <a:lnTo>
                    <a:pt x="1666" y="57"/>
                  </a:lnTo>
                  <a:lnTo>
                    <a:pt x="1684" y="64"/>
                  </a:lnTo>
                  <a:lnTo>
                    <a:pt x="1717" y="78"/>
                  </a:lnTo>
                  <a:lnTo>
                    <a:pt x="1750" y="93"/>
                  </a:lnTo>
                  <a:lnTo>
                    <a:pt x="1750" y="93"/>
                  </a:lnTo>
                  <a:lnTo>
                    <a:pt x="1776" y="107"/>
                  </a:lnTo>
                  <a:lnTo>
                    <a:pt x="1800" y="121"/>
                  </a:lnTo>
                  <a:lnTo>
                    <a:pt x="1823" y="136"/>
                  </a:lnTo>
                  <a:lnTo>
                    <a:pt x="1844" y="152"/>
                  </a:lnTo>
                  <a:lnTo>
                    <a:pt x="1844" y="152"/>
                  </a:lnTo>
                  <a:lnTo>
                    <a:pt x="1876" y="176"/>
                  </a:lnTo>
                  <a:lnTo>
                    <a:pt x="1891" y="190"/>
                  </a:lnTo>
                  <a:lnTo>
                    <a:pt x="1906" y="204"/>
                  </a:lnTo>
                  <a:lnTo>
                    <a:pt x="1921" y="219"/>
                  </a:lnTo>
                  <a:lnTo>
                    <a:pt x="1934" y="233"/>
                  </a:lnTo>
                  <a:lnTo>
                    <a:pt x="1947" y="249"/>
                  </a:lnTo>
                  <a:lnTo>
                    <a:pt x="1959" y="264"/>
                  </a:lnTo>
                  <a:lnTo>
                    <a:pt x="1959" y="264"/>
                  </a:lnTo>
                  <a:lnTo>
                    <a:pt x="1966" y="276"/>
                  </a:lnTo>
                  <a:lnTo>
                    <a:pt x="1974" y="288"/>
                  </a:lnTo>
                  <a:lnTo>
                    <a:pt x="1989" y="311"/>
                  </a:lnTo>
                  <a:lnTo>
                    <a:pt x="1989" y="311"/>
                  </a:lnTo>
                  <a:lnTo>
                    <a:pt x="1995" y="318"/>
                  </a:lnTo>
                  <a:lnTo>
                    <a:pt x="2002" y="325"/>
                  </a:lnTo>
                  <a:lnTo>
                    <a:pt x="2008" y="332"/>
                  </a:lnTo>
                  <a:lnTo>
                    <a:pt x="2013" y="339"/>
                  </a:lnTo>
                  <a:lnTo>
                    <a:pt x="2013" y="339"/>
                  </a:lnTo>
                  <a:lnTo>
                    <a:pt x="2025" y="359"/>
                  </a:lnTo>
                  <a:lnTo>
                    <a:pt x="2036" y="382"/>
                  </a:lnTo>
                  <a:lnTo>
                    <a:pt x="2047" y="407"/>
                  </a:lnTo>
                  <a:lnTo>
                    <a:pt x="2055" y="432"/>
                  </a:lnTo>
                  <a:lnTo>
                    <a:pt x="2063" y="459"/>
                  </a:lnTo>
                  <a:lnTo>
                    <a:pt x="2069" y="486"/>
                  </a:lnTo>
                  <a:lnTo>
                    <a:pt x="2074" y="513"/>
                  </a:lnTo>
                  <a:lnTo>
                    <a:pt x="2079" y="540"/>
                  </a:lnTo>
                  <a:lnTo>
                    <a:pt x="2079" y="540"/>
                  </a:lnTo>
                  <a:lnTo>
                    <a:pt x="2082" y="568"/>
                  </a:lnTo>
                  <a:lnTo>
                    <a:pt x="2083" y="596"/>
                  </a:lnTo>
                  <a:lnTo>
                    <a:pt x="2082" y="624"/>
                  </a:lnTo>
                  <a:lnTo>
                    <a:pt x="2081" y="652"/>
                  </a:lnTo>
                  <a:lnTo>
                    <a:pt x="2075" y="706"/>
                  </a:lnTo>
                  <a:lnTo>
                    <a:pt x="2070" y="760"/>
                  </a:lnTo>
                  <a:lnTo>
                    <a:pt x="2070" y="760"/>
                  </a:lnTo>
                  <a:lnTo>
                    <a:pt x="2080" y="758"/>
                  </a:lnTo>
                  <a:lnTo>
                    <a:pt x="2088" y="755"/>
                  </a:lnTo>
                  <a:lnTo>
                    <a:pt x="2096" y="751"/>
                  </a:lnTo>
                  <a:lnTo>
                    <a:pt x="2103" y="747"/>
                  </a:lnTo>
                  <a:lnTo>
                    <a:pt x="2110" y="743"/>
                  </a:lnTo>
                  <a:lnTo>
                    <a:pt x="2118" y="740"/>
                  </a:lnTo>
                  <a:lnTo>
                    <a:pt x="2127" y="736"/>
                  </a:lnTo>
                  <a:lnTo>
                    <a:pt x="2138" y="735"/>
                  </a:lnTo>
                  <a:lnTo>
                    <a:pt x="2138" y="735"/>
                  </a:lnTo>
                  <a:lnTo>
                    <a:pt x="2142" y="716"/>
                  </a:lnTo>
                  <a:lnTo>
                    <a:pt x="2145" y="698"/>
                  </a:lnTo>
                  <a:lnTo>
                    <a:pt x="2148" y="679"/>
                  </a:lnTo>
                  <a:lnTo>
                    <a:pt x="2150" y="660"/>
                  </a:lnTo>
                  <a:lnTo>
                    <a:pt x="2151" y="642"/>
                  </a:lnTo>
                  <a:lnTo>
                    <a:pt x="2153" y="625"/>
                  </a:lnTo>
                  <a:lnTo>
                    <a:pt x="2153" y="607"/>
                  </a:lnTo>
                  <a:lnTo>
                    <a:pt x="2151" y="590"/>
                  </a:lnTo>
                  <a:lnTo>
                    <a:pt x="2150" y="573"/>
                  </a:lnTo>
                  <a:lnTo>
                    <a:pt x="2148" y="555"/>
                  </a:lnTo>
                  <a:lnTo>
                    <a:pt x="2143" y="522"/>
                  </a:lnTo>
                  <a:lnTo>
                    <a:pt x="2134" y="489"/>
                  </a:lnTo>
                  <a:lnTo>
                    <a:pt x="2124" y="458"/>
                  </a:lnTo>
                  <a:lnTo>
                    <a:pt x="2124" y="458"/>
                  </a:lnTo>
                  <a:lnTo>
                    <a:pt x="2112" y="423"/>
                  </a:lnTo>
                  <a:lnTo>
                    <a:pt x="2099" y="389"/>
                  </a:lnTo>
                  <a:lnTo>
                    <a:pt x="2093" y="374"/>
                  </a:lnTo>
                  <a:lnTo>
                    <a:pt x="2085" y="358"/>
                  </a:lnTo>
                  <a:lnTo>
                    <a:pt x="2077" y="343"/>
                  </a:lnTo>
                  <a:lnTo>
                    <a:pt x="2068" y="328"/>
                  </a:lnTo>
                  <a:lnTo>
                    <a:pt x="2068" y="328"/>
                  </a:lnTo>
                  <a:lnTo>
                    <a:pt x="2053" y="306"/>
                  </a:lnTo>
                  <a:lnTo>
                    <a:pt x="2036" y="283"/>
                  </a:lnTo>
                  <a:lnTo>
                    <a:pt x="2019" y="263"/>
                  </a:lnTo>
                  <a:lnTo>
                    <a:pt x="2001" y="244"/>
                  </a:lnTo>
                  <a:lnTo>
                    <a:pt x="2001" y="244"/>
                  </a:lnTo>
                  <a:lnTo>
                    <a:pt x="1961" y="203"/>
                  </a:lnTo>
                  <a:lnTo>
                    <a:pt x="1942" y="185"/>
                  </a:lnTo>
                  <a:lnTo>
                    <a:pt x="1921" y="166"/>
                  </a:lnTo>
                  <a:lnTo>
                    <a:pt x="1901" y="148"/>
                  </a:lnTo>
                  <a:lnTo>
                    <a:pt x="1881" y="131"/>
                  </a:lnTo>
                  <a:lnTo>
                    <a:pt x="1859" y="116"/>
                  </a:lnTo>
                  <a:lnTo>
                    <a:pt x="1837" y="102"/>
                  </a:lnTo>
                  <a:lnTo>
                    <a:pt x="1837" y="102"/>
                  </a:lnTo>
                  <a:lnTo>
                    <a:pt x="1820" y="94"/>
                  </a:lnTo>
                  <a:lnTo>
                    <a:pt x="1801" y="85"/>
                  </a:lnTo>
                  <a:lnTo>
                    <a:pt x="1801" y="85"/>
                  </a:lnTo>
                  <a:lnTo>
                    <a:pt x="1785" y="79"/>
                  </a:lnTo>
                  <a:lnTo>
                    <a:pt x="1770" y="74"/>
                  </a:lnTo>
                  <a:lnTo>
                    <a:pt x="1755" y="69"/>
                  </a:lnTo>
                  <a:lnTo>
                    <a:pt x="1740" y="66"/>
                  </a:lnTo>
                  <a:lnTo>
                    <a:pt x="1708" y="60"/>
                  </a:lnTo>
                  <a:lnTo>
                    <a:pt x="1672" y="52"/>
                  </a:lnTo>
                  <a:lnTo>
                    <a:pt x="1672" y="52"/>
                  </a:lnTo>
                  <a:lnTo>
                    <a:pt x="1647" y="45"/>
                  </a:lnTo>
                  <a:lnTo>
                    <a:pt x="1634" y="42"/>
                  </a:lnTo>
                  <a:lnTo>
                    <a:pt x="1619" y="40"/>
                  </a:lnTo>
                  <a:lnTo>
                    <a:pt x="1619" y="40"/>
                  </a:lnTo>
                  <a:lnTo>
                    <a:pt x="1614" y="40"/>
                  </a:lnTo>
                  <a:lnTo>
                    <a:pt x="1612" y="41"/>
                  </a:lnTo>
                  <a:lnTo>
                    <a:pt x="1611" y="41"/>
                  </a:lnTo>
                  <a:lnTo>
                    <a:pt x="1612" y="42"/>
                  </a:lnTo>
                  <a:lnTo>
                    <a:pt x="1612" y="42"/>
                  </a:lnTo>
                  <a:lnTo>
                    <a:pt x="1613" y="42"/>
                  </a:lnTo>
                  <a:lnTo>
                    <a:pt x="1613" y="42"/>
                  </a:lnTo>
                  <a:close/>
                  <a:moveTo>
                    <a:pt x="919" y="90"/>
                  </a:moveTo>
                  <a:lnTo>
                    <a:pt x="919" y="90"/>
                  </a:lnTo>
                  <a:lnTo>
                    <a:pt x="907" y="93"/>
                  </a:lnTo>
                  <a:lnTo>
                    <a:pt x="899" y="97"/>
                  </a:lnTo>
                  <a:lnTo>
                    <a:pt x="890" y="101"/>
                  </a:lnTo>
                  <a:lnTo>
                    <a:pt x="882" y="107"/>
                  </a:lnTo>
                  <a:lnTo>
                    <a:pt x="882" y="107"/>
                  </a:lnTo>
                  <a:lnTo>
                    <a:pt x="868" y="112"/>
                  </a:lnTo>
                  <a:lnTo>
                    <a:pt x="855" y="117"/>
                  </a:lnTo>
                  <a:lnTo>
                    <a:pt x="855" y="117"/>
                  </a:lnTo>
                  <a:lnTo>
                    <a:pt x="837" y="128"/>
                  </a:lnTo>
                  <a:lnTo>
                    <a:pt x="822" y="139"/>
                  </a:lnTo>
                  <a:lnTo>
                    <a:pt x="808" y="151"/>
                  </a:lnTo>
                  <a:lnTo>
                    <a:pt x="795" y="162"/>
                  </a:lnTo>
                  <a:lnTo>
                    <a:pt x="795" y="162"/>
                  </a:lnTo>
                  <a:lnTo>
                    <a:pt x="782" y="173"/>
                  </a:lnTo>
                  <a:lnTo>
                    <a:pt x="768" y="185"/>
                  </a:lnTo>
                  <a:lnTo>
                    <a:pt x="754" y="196"/>
                  </a:lnTo>
                  <a:lnTo>
                    <a:pt x="749" y="201"/>
                  </a:lnTo>
                  <a:lnTo>
                    <a:pt x="745" y="206"/>
                  </a:lnTo>
                  <a:lnTo>
                    <a:pt x="745" y="206"/>
                  </a:lnTo>
                  <a:lnTo>
                    <a:pt x="735" y="219"/>
                  </a:lnTo>
                  <a:lnTo>
                    <a:pt x="729" y="233"/>
                  </a:lnTo>
                  <a:lnTo>
                    <a:pt x="722" y="247"/>
                  </a:lnTo>
                  <a:lnTo>
                    <a:pt x="718" y="261"/>
                  </a:lnTo>
                  <a:lnTo>
                    <a:pt x="715" y="275"/>
                  </a:lnTo>
                  <a:lnTo>
                    <a:pt x="714" y="288"/>
                  </a:lnTo>
                  <a:lnTo>
                    <a:pt x="714" y="302"/>
                  </a:lnTo>
                  <a:lnTo>
                    <a:pt x="716" y="314"/>
                  </a:lnTo>
                  <a:lnTo>
                    <a:pt x="719" y="327"/>
                  </a:lnTo>
                  <a:lnTo>
                    <a:pt x="723" y="339"/>
                  </a:lnTo>
                  <a:lnTo>
                    <a:pt x="730" y="351"/>
                  </a:lnTo>
                  <a:lnTo>
                    <a:pt x="737" y="362"/>
                  </a:lnTo>
                  <a:lnTo>
                    <a:pt x="746" y="371"/>
                  </a:lnTo>
                  <a:lnTo>
                    <a:pt x="756" y="381"/>
                  </a:lnTo>
                  <a:lnTo>
                    <a:pt x="768" y="388"/>
                  </a:lnTo>
                  <a:lnTo>
                    <a:pt x="782" y="396"/>
                  </a:lnTo>
                  <a:lnTo>
                    <a:pt x="782" y="396"/>
                  </a:lnTo>
                  <a:lnTo>
                    <a:pt x="775" y="389"/>
                  </a:lnTo>
                  <a:lnTo>
                    <a:pt x="769" y="382"/>
                  </a:lnTo>
                  <a:lnTo>
                    <a:pt x="763" y="374"/>
                  </a:lnTo>
                  <a:lnTo>
                    <a:pt x="757" y="365"/>
                  </a:lnTo>
                  <a:lnTo>
                    <a:pt x="753" y="355"/>
                  </a:lnTo>
                  <a:lnTo>
                    <a:pt x="749" y="344"/>
                  </a:lnTo>
                  <a:lnTo>
                    <a:pt x="745" y="334"/>
                  </a:lnTo>
                  <a:lnTo>
                    <a:pt x="741" y="323"/>
                  </a:lnTo>
                  <a:lnTo>
                    <a:pt x="739" y="311"/>
                  </a:lnTo>
                  <a:lnTo>
                    <a:pt x="737" y="299"/>
                  </a:lnTo>
                  <a:lnTo>
                    <a:pt x="737" y="288"/>
                  </a:lnTo>
                  <a:lnTo>
                    <a:pt x="736" y="277"/>
                  </a:lnTo>
                  <a:lnTo>
                    <a:pt x="737" y="265"/>
                  </a:lnTo>
                  <a:lnTo>
                    <a:pt x="738" y="256"/>
                  </a:lnTo>
                  <a:lnTo>
                    <a:pt x="740" y="245"/>
                  </a:lnTo>
                  <a:lnTo>
                    <a:pt x="745" y="236"/>
                  </a:lnTo>
                  <a:lnTo>
                    <a:pt x="745" y="236"/>
                  </a:lnTo>
                  <a:lnTo>
                    <a:pt x="750" y="225"/>
                  </a:lnTo>
                  <a:lnTo>
                    <a:pt x="757" y="213"/>
                  </a:lnTo>
                  <a:lnTo>
                    <a:pt x="766" y="201"/>
                  </a:lnTo>
                  <a:lnTo>
                    <a:pt x="776" y="190"/>
                  </a:lnTo>
                  <a:lnTo>
                    <a:pt x="786" y="178"/>
                  </a:lnTo>
                  <a:lnTo>
                    <a:pt x="797" y="169"/>
                  </a:lnTo>
                  <a:lnTo>
                    <a:pt x="820" y="150"/>
                  </a:lnTo>
                  <a:lnTo>
                    <a:pt x="820" y="150"/>
                  </a:lnTo>
                  <a:lnTo>
                    <a:pt x="832" y="140"/>
                  </a:lnTo>
                  <a:lnTo>
                    <a:pt x="845" y="131"/>
                  </a:lnTo>
                  <a:lnTo>
                    <a:pt x="872" y="116"/>
                  </a:lnTo>
                  <a:lnTo>
                    <a:pt x="899" y="102"/>
                  </a:lnTo>
                  <a:lnTo>
                    <a:pt x="922" y="90"/>
                  </a:lnTo>
                  <a:lnTo>
                    <a:pt x="922" y="90"/>
                  </a:lnTo>
                  <a:lnTo>
                    <a:pt x="919" y="90"/>
                  </a:lnTo>
                  <a:lnTo>
                    <a:pt x="919" y="90"/>
                  </a:lnTo>
                  <a:close/>
                  <a:moveTo>
                    <a:pt x="1448" y="576"/>
                  </a:moveTo>
                  <a:lnTo>
                    <a:pt x="1448" y="576"/>
                  </a:lnTo>
                  <a:lnTo>
                    <a:pt x="1457" y="573"/>
                  </a:lnTo>
                  <a:lnTo>
                    <a:pt x="1465" y="567"/>
                  </a:lnTo>
                  <a:lnTo>
                    <a:pt x="1473" y="561"/>
                  </a:lnTo>
                  <a:lnTo>
                    <a:pt x="1480" y="554"/>
                  </a:lnTo>
                  <a:lnTo>
                    <a:pt x="1487" y="547"/>
                  </a:lnTo>
                  <a:lnTo>
                    <a:pt x="1492" y="538"/>
                  </a:lnTo>
                  <a:lnTo>
                    <a:pt x="1497" y="529"/>
                  </a:lnTo>
                  <a:lnTo>
                    <a:pt x="1502" y="519"/>
                  </a:lnTo>
                  <a:lnTo>
                    <a:pt x="1506" y="509"/>
                  </a:lnTo>
                  <a:lnTo>
                    <a:pt x="1508" y="499"/>
                  </a:lnTo>
                  <a:lnTo>
                    <a:pt x="1510" y="487"/>
                  </a:lnTo>
                  <a:lnTo>
                    <a:pt x="1511" y="476"/>
                  </a:lnTo>
                  <a:lnTo>
                    <a:pt x="1512" y="464"/>
                  </a:lnTo>
                  <a:lnTo>
                    <a:pt x="1511" y="454"/>
                  </a:lnTo>
                  <a:lnTo>
                    <a:pt x="1510" y="442"/>
                  </a:lnTo>
                  <a:lnTo>
                    <a:pt x="1508" y="431"/>
                  </a:lnTo>
                  <a:lnTo>
                    <a:pt x="1508" y="431"/>
                  </a:lnTo>
                  <a:lnTo>
                    <a:pt x="1505" y="419"/>
                  </a:lnTo>
                  <a:lnTo>
                    <a:pt x="1499" y="408"/>
                  </a:lnTo>
                  <a:lnTo>
                    <a:pt x="1488" y="384"/>
                  </a:lnTo>
                  <a:lnTo>
                    <a:pt x="1488" y="384"/>
                  </a:lnTo>
                  <a:lnTo>
                    <a:pt x="1482" y="373"/>
                  </a:lnTo>
                  <a:lnTo>
                    <a:pt x="1477" y="365"/>
                  </a:lnTo>
                  <a:lnTo>
                    <a:pt x="1472" y="356"/>
                  </a:lnTo>
                  <a:lnTo>
                    <a:pt x="1465" y="350"/>
                  </a:lnTo>
                  <a:lnTo>
                    <a:pt x="1459" y="344"/>
                  </a:lnTo>
                  <a:lnTo>
                    <a:pt x="1451" y="340"/>
                  </a:lnTo>
                  <a:lnTo>
                    <a:pt x="1442" y="337"/>
                  </a:lnTo>
                  <a:lnTo>
                    <a:pt x="1431" y="336"/>
                  </a:lnTo>
                  <a:lnTo>
                    <a:pt x="1431" y="336"/>
                  </a:lnTo>
                  <a:lnTo>
                    <a:pt x="1417" y="334"/>
                  </a:lnTo>
                  <a:lnTo>
                    <a:pt x="1403" y="334"/>
                  </a:lnTo>
                  <a:lnTo>
                    <a:pt x="1375" y="334"/>
                  </a:lnTo>
                  <a:lnTo>
                    <a:pt x="1347" y="335"/>
                  </a:lnTo>
                  <a:lnTo>
                    <a:pt x="1323" y="337"/>
                  </a:lnTo>
                  <a:lnTo>
                    <a:pt x="1323" y="337"/>
                  </a:lnTo>
                  <a:lnTo>
                    <a:pt x="1339" y="340"/>
                  </a:lnTo>
                  <a:lnTo>
                    <a:pt x="1354" y="346"/>
                  </a:lnTo>
                  <a:lnTo>
                    <a:pt x="1367" y="351"/>
                  </a:lnTo>
                  <a:lnTo>
                    <a:pt x="1380" y="358"/>
                  </a:lnTo>
                  <a:lnTo>
                    <a:pt x="1390" y="367"/>
                  </a:lnTo>
                  <a:lnTo>
                    <a:pt x="1401" y="375"/>
                  </a:lnTo>
                  <a:lnTo>
                    <a:pt x="1411" y="385"/>
                  </a:lnTo>
                  <a:lnTo>
                    <a:pt x="1420" y="396"/>
                  </a:lnTo>
                  <a:lnTo>
                    <a:pt x="1420" y="396"/>
                  </a:lnTo>
                  <a:lnTo>
                    <a:pt x="1428" y="413"/>
                  </a:lnTo>
                  <a:lnTo>
                    <a:pt x="1433" y="430"/>
                  </a:lnTo>
                  <a:lnTo>
                    <a:pt x="1436" y="446"/>
                  </a:lnTo>
                  <a:lnTo>
                    <a:pt x="1437" y="463"/>
                  </a:lnTo>
                  <a:lnTo>
                    <a:pt x="1437" y="480"/>
                  </a:lnTo>
                  <a:lnTo>
                    <a:pt x="1434" y="498"/>
                  </a:lnTo>
                  <a:lnTo>
                    <a:pt x="1430" y="515"/>
                  </a:lnTo>
                  <a:lnTo>
                    <a:pt x="1423" y="533"/>
                  </a:lnTo>
                  <a:lnTo>
                    <a:pt x="1423" y="533"/>
                  </a:lnTo>
                  <a:lnTo>
                    <a:pt x="1418" y="538"/>
                  </a:lnTo>
                  <a:lnTo>
                    <a:pt x="1413" y="544"/>
                  </a:lnTo>
                  <a:lnTo>
                    <a:pt x="1403" y="556"/>
                  </a:lnTo>
                  <a:lnTo>
                    <a:pt x="1393" y="568"/>
                  </a:lnTo>
                  <a:lnTo>
                    <a:pt x="1388" y="575"/>
                  </a:lnTo>
                  <a:lnTo>
                    <a:pt x="1383" y="580"/>
                  </a:lnTo>
                  <a:lnTo>
                    <a:pt x="1383" y="580"/>
                  </a:lnTo>
                  <a:lnTo>
                    <a:pt x="1375" y="583"/>
                  </a:lnTo>
                  <a:lnTo>
                    <a:pt x="1369" y="587"/>
                  </a:lnTo>
                  <a:lnTo>
                    <a:pt x="1366" y="589"/>
                  </a:lnTo>
                  <a:lnTo>
                    <a:pt x="1362" y="592"/>
                  </a:lnTo>
                  <a:lnTo>
                    <a:pt x="1360" y="594"/>
                  </a:lnTo>
                  <a:lnTo>
                    <a:pt x="1358" y="598"/>
                  </a:lnTo>
                  <a:lnTo>
                    <a:pt x="1358" y="598"/>
                  </a:lnTo>
                  <a:lnTo>
                    <a:pt x="1383" y="592"/>
                  </a:lnTo>
                  <a:lnTo>
                    <a:pt x="1404" y="587"/>
                  </a:lnTo>
                  <a:lnTo>
                    <a:pt x="1426" y="582"/>
                  </a:lnTo>
                  <a:lnTo>
                    <a:pt x="1448" y="576"/>
                  </a:lnTo>
                  <a:lnTo>
                    <a:pt x="1448" y="576"/>
                  </a:lnTo>
                  <a:close/>
                  <a:moveTo>
                    <a:pt x="1369" y="388"/>
                  </a:moveTo>
                  <a:lnTo>
                    <a:pt x="1369" y="388"/>
                  </a:lnTo>
                  <a:lnTo>
                    <a:pt x="1373" y="390"/>
                  </a:lnTo>
                  <a:lnTo>
                    <a:pt x="1376" y="394"/>
                  </a:lnTo>
                  <a:lnTo>
                    <a:pt x="1381" y="401"/>
                  </a:lnTo>
                  <a:lnTo>
                    <a:pt x="1385" y="411"/>
                  </a:lnTo>
                  <a:lnTo>
                    <a:pt x="1388" y="420"/>
                  </a:lnTo>
                  <a:lnTo>
                    <a:pt x="1391" y="442"/>
                  </a:lnTo>
                  <a:lnTo>
                    <a:pt x="1393" y="465"/>
                  </a:lnTo>
                  <a:lnTo>
                    <a:pt x="1393" y="465"/>
                  </a:lnTo>
                  <a:lnTo>
                    <a:pt x="1390" y="479"/>
                  </a:lnTo>
                  <a:lnTo>
                    <a:pt x="1385" y="492"/>
                  </a:lnTo>
                  <a:lnTo>
                    <a:pt x="1378" y="505"/>
                  </a:lnTo>
                  <a:lnTo>
                    <a:pt x="1371" y="517"/>
                  </a:lnTo>
                  <a:lnTo>
                    <a:pt x="1363" y="528"/>
                  </a:lnTo>
                  <a:lnTo>
                    <a:pt x="1354" y="537"/>
                  </a:lnTo>
                  <a:lnTo>
                    <a:pt x="1344" y="547"/>
                  </a:lnTo>
                  <a:lnTo>
                    <a:pt x="1333" y="556"/>
                  </a:lnTo>
                  <a:lnTo>
                    <a:pt x="1322" y="564"/>
                  </a:lnTo>
                  <a:lnTo>
                    <a:pt x="1310" y="571"/>
                  </a:lnTo>
                  <a:lnTo>
                    <a:pt x="1298" y="579"/>
                  </a:lnTo>
                  <a:lnTo>
                    <a:pt x="1285" y="585"/>
                  </a:lnTo>
                  <a:lnTo>
                    <a:pt x="1259" y="596"/>
                  </a:lnTo>
                  <a:lnTo>
                    <a:pt x="1232" y="606"/>
                  </a:lnTo>
                  <a:lnTo>
                    <a:pt x="1232" y="606"/>
                  </a:lnTo>
                  <a:lnTo>
                    <a:pt x="1249" y="601"/>
                  </a:lnTo>
                  <a:lnTo>
                    <a:pt x="1266" y="598"/>
                  </a:lnTo>
                  <a:lnTo>
                    <a:pt x="1303" y="592"/>
                  </a:lnTo>
                  <a:lnTo>
                    <a:pt x="1323" y="589"/>
                  </a:lnTo>
                  <a:lnTo>
                    <a:pt x="1340" y="584"/>
                  </a:lnTo>
                  <a:lnTo>
                    <a:pt x="1348" y="581"/>
                  </a:lnTo>
                  <a:lnTo>
                    <a:pt x="1357" y="577"/>
                  </a:lnTo>
                  <a:lnTo>
                    <a:pt x="1365" y="573"/>
                  </a:lnTo>
                  <a:lnTo>
                    <a:pt x="1371" y="568"/>
                  </a:lnTo>
                  <a:lnTo>
                    <a:pt x="1371" y="568"/>
                  </a:lnTo>
                  <a:lnTo>
                    <a:pt x="1377" y="563"/>
                  </a:lnTo>
                  <a:lnTo>
                    <a:pt x="1384" y="556"/>
                  </a:lnTo>
                  <a:lnTo>
                    <a:pt x="1398" y="539"/>
                  </a:lnTo>
                  <a:lnTo>
                    <a:pt x="1411" y="521"/>
                  </a:lnTo>
                  <a:lnTo>
                    <a:pt x="1415" y="514"/>
                  </a:lnTo>
                  <a:lnTo>
                    <a:pt x="1418" y="506"/>
                  </a:lnTo>
                  <a:lnTo>
                    <a:pt x="1418" y="506"/>
                  </a:lnTo>
                  <a:lnTo>
                    <a:pt x="1420" y="499"/>
                  </a:lnTo>
                  <a:lnTo>
                    <a:pt x="1421" y="489"/>
                  </a:lnTo>
                  <a:lnTo>
                    <a:pt x="1421" y="470"/>
                  </a:lnTo>
                  <a:lnTo>
                    <a:pt x="1421" y="453"/>
                  </a:lnTo>
                  <a:lnTo>
                    <a:pt x="1420" y="441"/>
                  </a:lnTo>
                  <a:lnTo>
                    <a:pt x="1420" y="441"/>
                  </a:lnTo>
                  <a:lnTo>
                    <a:pt x="1418" y="429"/>
                  </a:lnTo>
                  <a:lnTo>
                    <a:pt x="1414" y="417"/>
                  </a:lnTo>
                  <a:lnTo>
                    <a:pt x="1407" y="408"/>
                  </a:lnTo>
                  <a:lnTo>
                    <a:pt x="1401" y="399"/>
                  </a:lnTo>
                  <a:lnTo>
                    <a:pt x="1392" y="390"/>
                  </a:lnTo>
                  <a:lnTo>
                    <a:pt x="1384" y="383"/>
                  </a:lnTo>
                  <a:lnTo>
                    <a:pt x="1373" y="377"/>
                  </a:lnTo>
                  <a:lnTo>
                    <a:pt x="1362" y="370"/>
                  </a:lnTo>
                  <a:lnTo>
                    <a:pt x="1351" y="365"/>
                  </a:lnTo>
                  <a:lnTo>
                    <a:pt x="1339" y="360"/>
                  </a:lnTo>
                  <a:lnTo>
                    <a:pt x="1314" y="352"/>
                  </a:lnTo>
                  <a:lnTo>
                    <a:pt x="1290" y="346"/>
                  </a:lnTo>
                  <a:lnTo>
                    <a:pt x="1266" y="341"/>
                  </a:lnTo>
                  <a:lnTo>
                    <a:pt x="1266" y="341"/>
                  </a:lnTo>
                  <a:lnTo>
                    <a:pt x="1257" y="343"/>
                  </a:lnTo>
                  <a:lnTo>
                    <a:pt x="1254" y="344"/>
                  </a:lnTo>
                  <a:lnTo>
                    <a:pt x="1249" y="344"/>
                  </a:lnTo>
                  <a:lnTo>
                    <a:pt x="1249" y="344"/>
                  </a:lnTo>
                  <a:lnTo>
                    <a:pt x="1241" y="340"/>
                  </a:lnTo>
                  <a:lnTo>
                    <a:pt x="1234" y="338"/>
                  </a:lnTo>
                  <a:lnTo>
                    <a:pt x="1224" y="336"/>
                  </a:lnTo>
                  <a:lnTo>
                    <a:pt x="1215" y="337"/>
                  </a:lnTo>
                  <a:lnTo>
                    <a:pt x="1206" y="338"/>
                  </a:lnTo>
                  <a:lnTo>
                    <a:pt x="1196" y="341"/>
                  </a:lnTo>
                  <a:lnTo>
                    <a:pt x="1189" y="344"/>
                  </a:lnTo>
                  <a:lnTo>
                    <a:pt x="1181" y="349"/>
                  </a:lnTo>
                  <a:lnTo>
                    <a:pt x="1181" y="349"/>
                  </a:lnTo>
                  <a:lnTo>
                    <a:pt x="1233" y="356"/>
                  </a:lnTo>
                  <a:lnTo>
                    <a:pt x="1281" y="364"/>
                  </a:lnTo>
                  <a:lnTo>
                    <a:pt x="1305" y="368"/>
                  </a:lnTo>
                  <a:lnTo>
                    <a:pt x="1327" y="373"/>
                  </a:lnTo>
                  <a:lnTo>
                    <a:pt x="1348" y="380"/>
                  </a:lnTo>
                  <a:lnTo>
                    <a:pt x="1369" y="388"/>
                  </a:lnTo>
                  <a:lnTo>
                    <a:pt x="1369" y="388"/>
                  </a:lnTo>
                  <a:close/>
                  <a:moveTo>
                    <a:pt x="1598" y="1565"/>
                  </a:moveTo>
                  <a:lnTo>
                    <a:pt x="1598" y="1565"/>
                  </a:lnTo>
                  <a:lnTo>
                    <a:pt x="1597" y="1560"/>
                  </a:lnTo>
                  <a:lnTo>
                    <a:pt x="1594" y="1554"/>
                  </a:lnTo>
                  <a:lnTo>
                    <a:pt x="1592" y="1549"/>
                  </a:lnTo>
                  <a:lnTo>
                    <a:pt x="1590" y="1543"/>
                  </a:lnTo>
                  <a:lnTo>
                    <a:pt x="1590" y="1543"/>
                  </a:lnTo>
                  <a:lnTo>
                    <a:pt x="1592" y="1537"/>
                  </a:lnTo>
                  <a:lnTo>
                    <a:pt x="1593" y="1532"/>
                  </a:lnTo>
                  <a:lnTo>
                    <a:pt x="1595" y="1525"/>
                  </a:lnTo>
                  <a:lnTo>
                    <a:pt x="1598" y="1520"/>
                  </a:lnTo>
                  <a:lnTo>
                    <a:pt x="1601" y="1516"/>
                  </a:lnTo>
                  <a:lnTo>
                    <a:pt x="1605" y="1510"/>
                  </a:lnTo>
                  <a:lnTo>
                    <a:pt x="1611" y="1507"/>
                  </a:lnTo>
                  <a:lnTo>
                    <a:pt x="1615" y="1503"/>
                  </a:lnTo>
                  <a:lnTo>
                    <a:pt x="1615" y="1503"/>
                  </a:lnTo>
                  <a:lnTo>
                    <a:pt x="1616" y="1504"/>
                  </a:lnTo>
                  <a:lnTo>
                    <a:pt x="1617" y="1504"/>
                  </a:lnTo>
                  <a:lnTo>
                    <a:pt x="1618" y="1504"/>
                  </a:lnTo>
                  <a:lnTo>
                    <a:pt x="1619" y="1503"/>
                  </a:lnTo>
                  <a:lnTo>
                    <a:pt x="1619" y="1503"/>
                  </a:lnTo>
                  <a:lnTo>
                    <a:pt x="1616" y="1497"/>
                  </a:lnTo>
                  <a:lnTo>
                    <a:pt x="1614" y="1488"/>
                  </a:lnTo>
                  <a:lnTo>
                    <a:pt x="1612" y="1479"/>
                  </a:lnTo>
                  <a:lnTo>
                    <a:pt x="1612" y="1469"/>
                  </a:lnTo>
                  <a:lnTo>
                    <a:pt x="1610" y="1447"/>
                  </a:lnTo>
                  <a:lnTo>
                    <a:pt x="1608" y="1426"/>
                  </a:lnTo>
                  <a:lnTo>
                    <a:pt x="1608" y="1426"/>
                  </a:lnTo>
                  <a:lnTo>
                    <a:pt x="1596" y="1351"/>
                  </a:lnTo>
                  <a:lnTo>
                    <a:pt x="1583" y="1278"/>
                  </a:lnTo>
                  <a:lnTo>
                    <a:pt x="1583" y="1278"/>
                  </a:lnTo>
                  <a:lnTo>
                    <a:pt x="1581" y="1257"/>
                  </a:lnTo>
                  <a:lnTo>
                    <a:pt x="1578" y="1236"/>
                  </a:lnTo>
                  <a:lnTo>
                    <a:pt x="1575" y="1216"/>
                  </a:lnTo>
                  <a:lnTo>
                    <a:pt x="1573" y="1207"/>
                  </a:lnTo>
                  <a:lnTo>
                    <a:pt x="1570" y="1199"/>
                  </a:lnTo>
                  <a:lnTo>
                    <a:pt x="1570" y="1199"/>
                  </a:lnTo>
                  <a:lnTo>
                    <a:pt x="1567" y="1194"/>
                  </a:lnTo>
                  <a:lnTo>
                    <a:pt x="1564" y="1187"/>
                  </a:lnTo>
                  <a:lnTo>
                    <a:pt x="1559" y="1182"/>
                  </a:lnTo>
                  <a:lnTo>
                    <a:pt x="1556" y="1175"/>
                  </a:lnTo>
                  <a:lnTo>
                    <a:pt x="1553" y="1168"/>
                  </a:lnTo>
                  <a:lnTo>
                    <a:pt x="1552" y="1160"/>
                  </a:lnTo>
                  <a:lnTo>
                    <a:pt x="1553" y="1151"/>
                  </a:lnTo>
                  <a:lnTo>
                    <a:pt x="1557" y="1141"/>
                  </a:lnTo>
                  <a:lnTo>
                    <a:pt x="1557" y="1141"/>
                  </a:lnTo>
                  <a:lnTo>
                    <a:pt x="1572" y="1137"/>
                  </a:lnTo>
                  <a:lnTo>
                    <a:pt x="1586" y="1135"/>
                  </a:lnTo>
                  <a:lnTo>
                    <a:pt x="1599" y="1132"/>
                  </a:lnTo>
                  <a:lnTo>
                    <a:pt x="1612" y="1131"/>
                  </a:lnTo>
                  <a:lnTo>
                    <a:pt x="1638" y="1130"/>
                  </a:lnTo>
                  <a:lnTo>
                    <a:pt x="1666" y="1129"/>
                  </a:lnTo>
                  <a:lnTo>
                    <a:pt x="1666" y="1129"/>
                  </a:lnTo>
                  <a:lnTo>
                    <a:pt x="1680" y="1128"/>
                  </a:lnTo>
                  <a:lnTo>
                    <a:pt x="1694" y="1127"/>
                  </a:lnTo>
                  <a:lnTo>
                    <a:pt x="1707" y="1126"/>
                  </a:lnTo>
                  <a:lnTo>
                    <a:pt x="1720" y="1125"/>
                  </a:lnTo>
                  <a:lnTo>
                    <a:pt x="1732" y="1125"/>
                  </a:lnTo>
                  <a:lnTo>
                    <a:pt x="1736" y="1126"/>
                  </a:lnTo>
                  <a:lnTo>
                    <a:pt x="1741" y="1128"/>
                  </a:lnTo>
                  <a:lnTo>
                    <a:pt x="1746" y="1130"/>
                  </a:lnTo>
                  <a:lnTo>
                    <a:pt x="1750" y="1132"/>
                  </a:lnTo>
                  <a:lnTo>
                    <a:pt x="1753" y="1137"/>
                  </a:lnTo>
                  <a:lnTo>
                    <a:pt x="1756" y="1141"/>
                  </a:lnTo>
                  <a:lnTo>
                    <a:pt x="1756" y="1141"/>
                  </a:lnTo>
                  <a:lnTo>
                    <a:pt x="1759" y="1145"/>
                  </a:lnTo>
                  <a:lnTo>
                    <a:pt x="1760" y="1151"/>
                  </a:lnTo>
                  <a:lnTo>
                    <a:pt x="1760" y="1160"/>
                  </a:lnTo>
                  <a:lnTo>
                    <a:pt x="1759" y="1171"/>
                  </a:lnTo>
                  <a:lnTo>
                    <a:pt x="1757" y="1181"/>
                  </a:lnTo>
                  <a:lnTo>
                    <a:pt x="1757" y="1181"/>
                  </a:lnTo>
                  <a:lnTo>
                    <a:pt x="1761" y="1196"/>
                  </a:lnTo>
                  <a:lnTo>
                    <a:pt x="1764" y="1213"/>
                  </a:lnTo>
                  <a:lnTo>
                    <a:pt x="1768" y="1230"/>
                  </a:lnTo>
                  <a:lnTo>
                    <a:pt x="1771" y="1248"/>
                  </a:lnTo>
                  <a:lnTo>
                    <a:pt x="1771" y="1248"/>
                  </a:lnTo>
                  <a:lnTo>
                    <a:pt x="1779" y="1304"/>
                  </a:lnTo>
                  <a:lnTo>
                    <a:pt x="1785" y="1361"/>
                  </a:lnTo>
                  <a:lnTo>
                    <a:pt x="1791" y="1418"/>
                  </a:lnTo>
                  <a:lnTo>
                    <a:pt x="1796" y="1477"/>
                  </a:lnTo>
                  <a:lnTo>
                    <a:pt x="1796" y="1477"/>
                  </a:lnTo>
                  <a:lnTo>
                    <a:pt x="1811" y="1475"/>
                  </a:lnTo>
                  <a:lnTo>
                    <a:pt x="1830" y="1475"/>
                  </a:lnTo>
                  <a:lnTo>
                    <a:pt x="1840" y="1475"/>
                  </a:lnTo>
                  <a:lnTo>
                    <a:pt x="1848" y="1477"/>
                  </a:lnTo>
                  <a:lnTo>
                    <a:pt x="1857" y="1479"/>
                  </a:lnTo>
                  <a:lnTo>
                    <a:pt x="1860" y="1482"/>
                  </a:lnTo>
                  <a:lnTo>
                    <a:pt x="1863" y="1485"/>
                  </a:lnTo>
                  <a:lnTo>
                    <a:pt x="1863" y="1485"/>
                  </a:lnTo>
                  <a:lnTo>
                    <a:pt x="1870" y="1504"/>
                  </a:lnTo>
                  <a:lnTo>
                    <a:pt x="1876" y="1524"/>
                  </a:lnTo>
                  <a:lnTo>
                    <a:pt x="1876" y="1524"/>
                  </a:lnTo>
                  <a:lnTo>
                    <a:pt x="1875" y="1532"/>
                  </a:lnTo>
                  <a:lnTo>
                    <a:pt x="1874" y="1540"/>
                  </a:lnTo>
                  <a:lnTo>
                    <a:pt x="1874" y="1559"/>
                  </a:lnTo>
                  <a:lnTo>
                    <a:pt x="1876" y="1577"/>
                  </a:lnTo>
                  <a:lnTo>
                    <a:pt x="1880" y="1597"/>
                  </a:lnTo>
                  <a:lnTo>
                    <a:pt x="1880" y="1597"/>
                  </a:lnTo>
                  <a:lnTo>
                    <a:pt x="1889" y="1595"/>
                  </a:lnTo>
                  <a:lnTo>
                    <a:pt x="1897" y="1592"/>
                  </a:lnTo>
                  <a:lnTo>
                    <a:pt x="1904" y="1588"/>
                  </a:lnTo>
                  <a:lnTo>
                    <a:pt x="1912" y="1584"/>
                  </a:lnTo>
                  <a:lnTo>
                    <a:pt x="1912" y="1584"/>
                  </a:lnTo>
                  <a:lnTo>
                    <a:pt x="1929" y="1579"/>
                  </a:lnTo>
                  <a:lnTo>
                    <a:pt x="1948" y="1574"/>
                  </a:lnTo>
                  <a:lnTo>
                    <a:pt x="1989" y="1564"/>
                  </a:lnTo>
                  <a:lnTo>
                    <a:pt x="2030" y="1554"/>
                  </a:lnTo>
                  <a:lnTo>
                    <a:pt x="2051" y="1549"/>
                  </a:lnTo>
                  <a:lnTo>
                    <a:pt x="2070" y="1543"/>
                  </a:lnTo>
                  <a:lnTo>
                    <a:pt x="2070" y="1543"/>
                  </a:lnTo>
                  <a:lnTo>
                    <a:pt x="2087" y="1535"/>
                  </a:lnTo>
                  <a:lnTo>
                    <a:pt x="2108" y="1525"/>
                  </a:lnTo>
                  <a:lnTo>
                    <a:pt x="2117" y="1520"/>
                  </a:lnTo>
                  <a:lnTo>
                    <a:pt x="2126" y="1515"/>
                  </a:lnTo>
                  <a:lnTo>
                    <a:pt x="2132" y="1508"/>
                  </a:lnTo>
                  <a:lnTo>
                    <a:pt x="2138" y="1503"/>
                  </a:lnTo>
                  <a:lnTo>
                    <a:pt x="2138" y="1503"/>
                  </a:lnTo>
                  <a:lnTo>
                    <a:pt x="2141" y="1497"/>
                  </a:lnTo>
                  <a:lnTo>
                    <a:pt x="2143" y="1488"/>
                  </a:lnTo>
                  <a:lnTo>
                    <a:pt x="2146" y="1470"/>
                  </a:lnTo>
                  <a:lnTo>
                    <a:pt x="2146" y="1470"/>
                  </a:lnTo>
                  <a:lnTo>
                    <a:pt x="2149" y="1455"/>
                  </a:lnTo>
                  <a:lnTo>
                    <a:pt x="2150" y="1441"/>
                  </a:lnTo>
                  <a:lnTo>
                    <a:pt x="2151" y="1426"/>
                  </a:lnTo>
                  <a:lnTo>
                    <a:pt x="2150" y="1412"/>
                  </a:lnTo>
                  <a:lnTo>
                    <a:pt x="2149" y="1397"/>
                  </a:lnTo>
                  <a:lnTo>
                    <a:pt x="2147" y="1382"/>
                  </a:lnTo>
                  <a:lnTo>
                    <a:pt x="2141" y="1351"/>
                  </a:lnTo>
                  <a:lnTo>
                    <a:pt x="2141" y="1351"/>
                  </a:lnTo>
                  <a:lnTo>
                    <a:pt x="2134" y="1326"/>
                  </a:lnTo>
                  <a:lnTo>
                    <a:pt x="2126" y="1301"/>
                  </a:lnTo>
                  <a:lnTo>
                    <a:pt x="2123" y="1288"/>
                  </a:lnTo>
                  <a:lnTo>
                    <a:pt x="2119" y="1276"/>
                  </a:lnTo>
                  <a:lnTo>
                    <a:pt x="2118" y="1264"/>
                  </a:lnTo>
                  <a:lnTo>
                    <a:pt x="2118" y="1253"/>
                  </a:lnTo>
                  <a:lnTo>
                    <a:pt x="2118" y="1253"/>
                  </a:lnTo>
                  <a:lnTo>
                    <a:pt x="2114" y="1243"/>
                  </a:lnTo>
                  <a:lnTo>
                    <a:pt x="2110" y="1231"/>
                  </a:lnTo>
                  <a:lnTo>
                    <a:pt x="2104" y="1205"/>
                  </a:lnTo>
                  <a:lnTo>
                    <a:pt x="2099" y="1180"/>
                  </a:lnTo>
                  <a:lnTo>
                    <a:pt x="2096" y="1168"/>
                  </a:lnTo>
                  <a:lnTo>
                    <a:pt x="2093" y="1156"/>
                  </a:lnTo>
                  <a:lnTo>
                    <a:pt x="2093" y="1156"/>
                  </a:lnTo>
                  <a:lnTo>
                    <a:pt x="2088" y="1149"/>
                  </a:lnTo>
                  <a:lnTo>
                    <a:pt x="2085" y="1142"/>
                  </a:lnTo>
                  <a:lnTo>
                    <a:pt x="2083" y="1139"/>
                  </a:lnTo>
                  <a:lnTo>
                    <a:pt x="2083" y="1135"/>
                  </a:lnTo>
                  <a:lnTo>
                    <a:pt x="2083" y="1130"/>
                  </a:lnTo>
                  <a:lnTo>
                    <a:pt x="2085" y="1126"/>
                  </a:lnTo>
                  <a:lnTo>
                    <a:pt x="2085" y="1126"/>
                  </a:lnTo>
                  <a:lnTo>
                    <a:pt x="2068" y="1078"/>
                  </a:lnTo>
                  <a:lnTo>
                    <a:pt x="2060" y="1053"/>
                  </a:lnTo>
                  <a:lnTo>
                    <a:pt x="2053" y="1029"/>
                  </a:lnTo>
                  <a:lnTo>
                    <a:pt x="2053" y="1029"/>
                  </a:lnTo>
                  <a:lnTo>
                    <a:pt x="2044" y="1000"/>
                  </a:lnTo>
                  <a:lnTo>
                    <a:pt x="2036" y="973"/>
                  </a:lnTo>
                  <a:lnTo>
                    <a:pt x="2027" y="945"/>
                  </a:lnTo>
                  <a:lnTo>
                    <a:pt x="2019" y="917"/>
                  </a:lnTo>
                  <a:lnTo>
                    <a:pt x="2019" y="917"/>
                  </a:lnTo>
                  <a:lnTo>
                    <a:pt x="2008" y="882"/>
                  </a:lnTo>
                  <a:lnTo>
                    <a:pt x="1996" y="846"/>
                  </a:lnTo>
                  <a:lnTo>
                    <a:pt x="1984" y="811"/>
                  </a:lnTo>
                  <a:lnTo>
                    <a:pt x="1980" y="794"/>
                  </a:lnTo>
                  <a:lnTo>
                    <a:pt x="1976" y="777"/>
                  </a:lnTo>
                  <a:lnTo>
                    <a:pt x="1976" y="777"/>
                  </a:lnTo>
                  <a:lnTo>
                    <a:pt x="1963" y="716"/>
                  </a:lnTo>
                  <a:lnTo>
                    <a:pt x="1957" y="686"/>
                  </a:lnTo>
                  <a:lnTo>
                    <a:pt x="1952" y="658"/>
                  </a:lnTo>
                  <a:lnTo>
                    <a:pt x="1948" y="629"/>
                  </a:lnTo>
                  <a:lnTo>
                    <a:pt x="1945" y="601"/>
                  </a:lnTo>
                  <a:lnTo>
                    <a:pt x="1944" y="573"/>
                  </a:lnTo>
                  <a:lnTo>
                    <a:pt x="1944" y="544"/>
                  </a:lnTo>
                  <a:lnTo>
                    <a:pt x="1944" y="544"/>
                  </a:lnTo>
                  <a:lnTo>
                    <a:pt x="1921" y="545"/>
                  </a:lnTo>
                  <a:lnTo>
                    <a:pt x="1899" y="548"/>
                  </a:lnTo>
                  <a:lnTo>
                    <a:pt x="1877" y="552"/>
                  </a:lnTo>
                  <a:lnTo>
                    <a:pt x="1855" y="556"/>
                  </a:lnTo>
                  <a:lnTo>
                    <a:pt x="1811" y="566"/>
                  </a:lnTo>
                  <a:lnTo>
                    <a:pt x="1790" y="570"/>
                  </a:lnTo>
                  <a:lnTo>
                    <a:pt x="1767" y="574"/>
                  </a:lnTo>
                  <a:lnTo>
                    <a:pt x="1767" y="574"/>
                  </a:lnTo>
                  <a:lnTo>
                    <a:pt x="1729" y="579"/>
                  </a:lnTo>
                  <a:lnTo>
                    <a:pt x="1691" y="584"/>
                  </a:lnTo>
                  <a:lnTo>
                    <a:pt x="1653" y="592"/>
                  </a:lnTo>
                  <a:lnTo>
                    <a:pt x="1615" y="600"/>
                  </a:lnTo>
                  <a:lnTo>
                    <a:pt x="1578" y="609"/>
                  </a:lnTo>
                  <a:lnTo>
                    <a:pt x="1542" y="617"/>
                  </a:lnTo>
                  <a:lnTo>
                    <a:pt x="1473" y="638"/>
                  </a:lnTo>
                  <a:lnTo>
                    <a:pt x="1473" y="638"/>
                  </a:lnTo>
                  <a:lnTo>
                    <a:pt x="1360" y="671"/>
                  </a:lnTo>
                  <a:lnTo>
                    <a:pt x="1247" y="703"/>
                  </a:lnTo>
                  <a:lnTo>
                    <a:pt x="1132" y="734"/>
                  </a:lnTo>
                  <a:lnTo>
                    <a:pt x="1017" y="763"/>
                  </a:lnTo>
                  <a:lnTo>
                    <a:pt x="1017" y="763"/>
                  </a:lnTo>
                  <a:lnTo>
                    <a:pt x="988" y="771"/>
                  </a:lnTo>
                  <a:lnTo>
                    <a:pt x="959" y="776"/>
                  </a:lnTo>
                  <a:lnTo>
                    <a:pt x="902" y="788"/>
                  </a:lnTo>
                  <a:lnTo>
                    <a:pt x="902" y="788"/>
                  </a:lnTo>
                  <a:lnTo>
                    <a:pt x="873" y="795"/>
                  </a:lnTo>
                  <a:lnTo>
                    <a:pt x="844" y="804"/>
                  </a:lnTo>
                  <a:lnTo>
                    <a:pt x="787" y="820"/>
                  </a:lnTo>
                  <a:lnTo>
                    <a:pt x="787" y="820"/>
                  </a:lnTo>
                  <a:lnTo>
                    <a:pt x="717" y="838"/>
                  </a:lnTo>
                  <a:lnTo>
                    <a:pt x="646" y="855"/>
                  </a:lnTo>
                  <a:lnTo>
                    <a:pt x="646" y="855"/>
                  </a:lnTo>
                  <a:lnTo>
                    <a:pt x="606" y="865"/>
                  </a:lnTo>
                  <a:lnTo>
                    <a:pt x="568" y="876"/>
                  </a:lnTo>
                  <a:lnTo>
                    <a:pt x="490" y="898"/>
                  </a:lnTo>
                  <a:lnTo>
                    <a:pt x="412" y="919"/>
                  </a:lnTo>
                  <a:lnTo>
                    <a:pt x="372" y="930"/>
                  </a:lnTo>
                  <a:lnTo>
                    <a:pt x="332" y="940"/>
                  </a:lnTo>
                  <a:lnTo>
                    <a:pt x="332" y="940"/>
                  </a:lnTo>
                  <a:lnTo>
                    <a:pt x="232" y="964"/>
                  </a:lnTo>
                  <a:lnTo>
                    <a:pt x="185" y="977"/>
                  </a:lnTo>
                  <a:lnTo>
                    <a:pt x="137" y="991"/>
                  </a:lnTo>
                  <a:lnTo>
                    <a:pt x="137" y="991"/>
                  </a:lnTo>
                  <a:lnTo>
                    <a:pt x="112" y="999"/>
                  </a:lnTo>
                  <a:lnTo>
                    <a:pt x="89" y="1006"/>
                  </a:lnTo>
                  <a:lnTo>
                    <a:pt x="80" y="1010"/>
                  </a:lnTo>
                  <a:lnTo>
                    <a:pt x="71" y="1016"/>
                  </a:lnTo>
                  <a:lnTo>
                    <a:pt x="64" y="1022"/>
                  </a:lnTo>
                  <a:lnTo>
                    <a:pt x="57" y="1030"/>
                  </a:lnTo>
                  <a:lnTo>
                    <a:pt x="57" y="1030"/>
                  </a:lnTo>
                  <a:lnTo>
                    <a:pt x="54" y="1039"/>
                  </a:lnTo>
                  <a:lnTo>
                    <a:pt x="52" y="1049"/>
                  </a:lnTo>
                  <a:lnTo>
                    <a:pt x="51" y="1059"/>
                  </a:lnTo>
                  <a:lnTo>
                    <a:pt x="50" y="1068"/>
                  </a:lnTo>
                  <a:lnTo>
                    <a:pt x="51" y="1089"/>
                  </a:lnTo>
                  <a:lnTo>
                    <a:pt x="53" y="1109"/>
                  </a:lnTo>
                  <a:lnTo>
                    <a:pt x="57" y="1129"/>
                  </a:lnTo>
                  <a:lnTo>
                    <a:pt x="63" y="1150"/>
                  </a:lnTo>
                  <a:lnTo>
                    <a:pt x="72" y="1184"/>
                  </a:lnTo>
                  <a:lnTo>
                    <a:pt x="72" y="1184"/>
                  </a:lnTo>
                  <a:lnTo>
                    <a:pt x="81" y="1217"/>
                  </a:lnTo>
                  <a:lnTo>
                    <a:pt x="85" y="1233"/>
                  </a:lnTo>
                  <a:lnTo>
                    <a:pt x="88" y="1250"/>
                  </a:lnTo>
                  <a:lnTo>
                    <a:pt x="88" y="1250"/>
                  </a:lnTo>
                  <a:lnTo>
                    <a:pt x="97" y="1283"/>
                  </a:lnTo>
                  <a:lnTo>
                    <a:pt x="105" y="1316"/>
                  </a:lnTo>
                  <a:lnTo>
                    <a:pt x="125" y="1380"/>
                  </a:lnTo>
                  <a:lnTo>
                    <a:pt x="125" y="1380"/>
                  </a:lnTo>
                  <a:lnTo>
                    <a:pt x="145" y="1455"/>
                  </a:lnTo>
                  <a:lnTo>
                    <a:pt x="165" y="1532"/>
                  </a:lnTo>
                  <a:lnTo>
                    <a:pt x="205" y="1684"/>
                  </a:lnTo>
                  <a:lnTo>
                    <a:pt x="224" y="1759"/>
                  </a:lnTo>
                  <a:lnTo>
                    <a:pt x="245" y="1834"/>
                  </a:lnTo>
                  <a:lnTo>
                    <a:pt x="267" y="1909"/>
                  </a:lnTo>
                  <a:lnTo>
                    <a:pt x="290" y="1983"/>
                  </a:lnTo>
                  <a:lnTo>
                    <a:pt x="290" y="1983"/>
                  </a:lnTo>
                  <a:lnTo>
                    <a:pt x="306" y="1986"/>
                  </a:lnTo>
                  <a:lnTo>
                    <a:pt x="322" y="1988"/>
                  </a:lnTo>
                  <a:lnTo>
                    <a:pt x="338" y="1989"/>
                  </a:lnTo>
                  <a:lnTo>
                    <a:pt x="353" y="1988"/>
                  </a:lnTo>
                  <a:lnTo>
                    <a:pt x="368" y="1985"/>
                  </a:lnTo>
                  <a:lnTo>
                    <a:pt x="383" y="1982"/>
                  </a:lnTo>
                  <a:lnTo>
                    <a:pt x="399" y="1977"/>
                  </a:lnTo>
                  <a:lnTo>
                    <a:pt x="414" y="1972"/>
                  </a:lnTo>
                  <a:lnTo>
                    <a:pt x="444" y="1960"/>
                  </a:lnTo>
                  <a:lnTo>
                    <a:pt x="474" y="1948"/>
                  </a:lnTo>
                  <a:lnTo>
                    <a:pt x="490" y="1942"/>
                  </a:lnTo>
                  <a:lnTo>
                    <a:pt x="505" y="1938"/>
                  </a:lnTo>
                  <a:lnTo>
                    <a:pt x="521" y="1933"/>
                  </a:lnTo>
                  <a:lnTo>
                    <a:pt x="538" y="1929"/>
                  </a:lnTo>
                  <a:lnTo>
                    <a:pt x="538" y="1929"/>
                  </a:lnTo>
                  <a:lnTo>
                    <a:pt x="534" y="1891"/>
                  </a:lnTo>
                  <a:lnTo>
                    <a:pt x="530" y="1852"/>
                  </a:lnTo>
                  <a:lnTo>
                    <a:pt x="530" y="1833"/>
                  </a:lnTo>
                  <a:lnTo>
                    <a:pt x="529" y="1812"/>
                  </a:lnTo>
                  <a:lnTo>
                    <a:pt x="530" y="1792"/>
                  </a:lnTo>
                  <a:lnTo>
                    <a:pt x="532" y="1772"/>
                  </a:lnTo>
                  <a:lnTo>
                    <a:pt x="532" y="1772"/>
                  </a:lnTo>
                  <a:lnTo>
                    <a:pt x="542" y="1764"/>
                  </a:lnTo>
                  <a:lnTo>
                    <a:pt x="553" y="1759"/>
                  </a:lnTo>
                  <a:lnTo>
                    <a:pt x="564" y="1754"/>
                  </a:lnTo>
                  <a:lnTo>
                    <a:pt x="575" y="1749"/>
                  </a:lnTo>
                  <a:lnTo>
                    <a:pt x="587" y="1745"/>
                  </a:lnTo>
                  <a:lnTo>
                    <a:pt x="599" y="1742"/>
                  </a:lnTo>
                  <a:lnTo>
                    <a:pt x="624" y="1737"/>
                  </a:lnTo>
                  <a:lnTo>
                    <a:pt x="650" y="1734"/>
                  </a:lnTo>
                  <a:lnTo>
                    <a:pt x="677" y="1732"/>
                  </a:lnTo>
                  <a:lnTo>
                    <a:pt x="705" y="1729"/>
                  </a:lnTo>
                  <a:lnTo>
                    <a:pt x="733" y="1725"/>
                  </a:lnTo>
                  <a:lnTo>
                    <a:pt x="733" y="1725"/>
                  </a:lnTo>
                  <a:lnTo>
                    <a:pt x="724" y="1667"/>
                  </a:lnTo>
                  <a:lnTo>
                    <a:pt x="714" y="1606"/>
                  </a:lnTo>
                  <a:lnTo>
                    <a:pt x="707" y="1576"/>
                  </a:lnTo>
                  <a:lnTo>
                    <a:pt x="700" y="1546"/>
                  </a:lnTo>
                  <a:lnTo>
                    <a:pt x="692" y="1517"/>
                  </a:lnTo>
                  <a:lnTo>
                    <a:pt x="684" y="1490"/>
                  </a:lnTo>
                  <a:lnTo>
                    <a:pt x="684" y="1490"/>
                  </a:lnTo>
                  <a:lnTo>
                    <a:pt x="679" y="1473"/>
                  </a:lnTo>
                  <a:lnTo>
                    <a:pt x="677" y="1464"/>
                  </a:lnTo>
                  <a:lnTo>
                    <a:pt x="675" y="1456"/>
                  </a:lnTo>
                  <a:lnTo>
                    <a:pt x="675" y="1456"/>
                  </a:lnTo>
                  <a:lnTo>
                    <a:pt x="670" y="1447"/>
                  </a:lnTo>
                  <a:lnTo>
                    <a:pt x="665" y="1442"/>
                  </a:lnTo>
                  <a:lnTo>
                    <a:pt x="659" y="1438"/>
                  </a:lnTo>
                  <a:lnTo>
                    <a:pt x="652" y="1437"/>
                  </a:lnTo>
                  <a:lnTo>
                    <a:pt x="645" y="1436"/>
                  </a:lnTo>
                  <a:lnTo>
                    <a:pt x="636" y="1437"/>
                  </a:lnTo>
                  <a:lnTo>
                    <a:pt x="616" y="1440"/>
                  </a:lnTo>
                  <a:lnTo>
                    <a:pt x="616" y="1440"/>
                  </a:lnTo>
                  <a:lnTo>
                    <a:pt x="594" y="1442"/>
                  </a:lnTo>
                  <a:lnTo>
                    <a:pt x="580" y="1444"/>
                  </a:lnTo>
                  <a:lnTo>
                    <a:pt x="564" y="1446"/>
                  </a:lnTo>
                  <a:lnTo>
                    <a:pt x="550" y="1450"/>
                  </a:lnTo>
                  <a:lnTo>
                    <a:pt x="537" y="1456"/>
                  </a:lnTo>
                  <a:lnTo>
                    <a:pt x="532" y="1459"/>
                  </a:lnTo>
                  <a:lnTo>
                    <a:pt x="527" y="1462"/>
                  </a:lnTo>
                  <a:lnTo>
                    <a:pt x="524" y="1467"/>
                  </a:lnTo>
                  <a:lnTo>
                    <a:pt x="523" y="1472"/>
                  </a:lnTo>
                  <a:lnTo>
                    <a:pt x="523" y="1472"/>
                  </a:lnTo>
                  <a:lnTo>
                    <a:pt x="522" y="1475"/>
                  </a:lnTo>
                  <a:lnTo>
                    <a:pt x="522" y="1478"/>
                  </a:lnTo>
                  <a:lnTo>
                    <a:pt x="524" y="1487"/>
                  </a:lnTo>
                  <a:lnTo>
                    <a:pt x="528" y="1505"/>
                  </a:lnTo>
                  <a:lnTo>
                    <a:pt x="528" y="1505"/>
                  </a:lnTo>
                  <a:lnTo>
                    <a:pt x="529" y="1514"/>
                  </a:lnTo>
                  <a:lnTo>
                    <a:pt x="530" y="1523"/>
                  </a:lnTo>
                  <a:lnTo>
                    <a:pt x="532" y="1540"/>
                  </a:lnTo>
                  <a:lnTo>
                    <a:pt x="532" y="1540"/>
                  </a:lnTo>
                  <a:lnTo>
                    <a:pt x="535" y="1553"/>
                  </a:lnTo>
                  <a:lnTo>
                    <a:pt x="539" y="1565"/>
                  </a:lnTo>
                  <a:lnTo>
                    <a:pt x="543" y="1578"/>
                  </a:lnTo>
                  <a:lnTo>
                    <a:pt x="546" y="1592"/>
                  </a:lnTo>
                  <a:lnTo>
                    <a:pt x="546" y="1592"/>
                  </a:lnTo>
                  <a:lnTo>
                    <a:pt x="549" y="1606"/>
                  </a:lnTo>
                  <a:lnTo>
                    <a:pt x="550" y="1619"/>
                  </a:lnTo>
                  <a:lnTo>
                    <a:pt x="551" y="1633"/>
                  </a:lnTo>
                  <a:lnTo>
                    <a:pt x="553" y="1646"/>
                  </a:lnTo>
                  <a:lnTo>
                    <a:pt x="553" y="1646"/>
                  </a:lnTo>
                  <a:lnTo>
                    <a:pt x="561" y="1686"/>
                  </a:lnTo>
                  <a:lnTo>
                    <a:pt x="566" y="1705"/>
                  </a:lnTo>
                  <a:lnTo>
                    <a:pt x="568" y="1725"/>
                  </a:lnTo>
                  <a:lnTo>
                    <a:pt x="568" y="1725"/>
                  </a:lnTo>
                  <a:lnTo>
                    <a:pt x="569" y="1731"/>
                  </a:lnTo>
                  <a:lnTo>
                    <a:pt x="570" y="1739"/>
                  </a:lnTo>
                  <a:lnTo>
                    <a:pt x="569" y="1743"/>
                  </a:lnTo>
                  <a:lnTo>
                    <a:pt x="568" y="1745"/>
                  </a:lnTo>
                  <a:lnTo>
                    <a:pt x="566" y="1748"/>
                  </a:lnTo>
                  <a:lnTo>
                    <a:pt x="561" y="1749"/>
                  </a:lnTo>
                  <a:lnTo>
                    <a:pt x="561" y="1749"/>
                  </a:lnTo>
                  <a:lnTo>
                    <a:pt x="557" y="1748"/>
                  </a:lnTo>
                  <a:lnTo>
                    <a:pt x="554" y="1745"/>
                  </a:lnTo>
                  <a:lnTo>
                    <a:pt x="553" y="1742"/>
                  </a:lnTo>
                  <a:lnTo>
                    <a:pt x="552" y="1737"/>
                  </a:lnTo>
                  <a:lnTo>
                    <a:pt x="553" y="1728"/>
                  </a:lnTo>
                  <a:lnTo>
                    <a:pt x="553" y="1719"/>
                  </a:lnTo>
                  <a:lnTo>
                    <a:pt x="553" y="1719"/>
                  </a:lnTo>
                  <a:lnTo>
                    <a:pt x="551" y="1712"/>
                  </a:lnTo>
                  <a:lnTo>
                    <a:pt x="549" y="1703"/>
                  </a:lnTo>
                  <a:lnTo>
                    <a:pt x="546" y="1696"/>
                  </a:lnTo>
                  <a:lnTo>
                    <a:pt x="545" y="1687"/>
                  </a:lnTo>
                  <a:lnTo>
                    <a:pt x="545" y="1687"/>
                  </a:lnTo>
                  <a:lnTo>
                    <a:pt x="534" y="1608"/>
                  </a:lnTo>
                  <a:lnTo>
                    <a:pt x="528" y="1569"/>
                  </a:lnTo>
                  <a:lnTo>
                    <a:pt x="521" y="1532"/>
                  </a:lnTo>
                  <a:lnTo>
                    <a:pt x="521" y="1532"/>
                  </a:lnTo>
                  <a:lnTo>
                    <a:pt x="514" y="1501"/>
                  </a:lnTo>
                  <a:lnTo>
                    <a:pt x="511" y="1487"/>
                  </a:lnTo>
                  <a:lnTo>
                    <a:pt x="508" y="1475"/>
                  </a:lnTo>
                  <a:lnTo>
                    <a:pt x="508" y="1475"/>
                  </a:lnTo>
                  <a:lnTo>
                    <a:pt x="505" y="1470"/>
                  </a:lnTo>
                  <a:lnTo>
                    <a:pt x="502" y="1465"/>
                  </a:lnTo>
                  <a:lnTo>
                    <a:pt x="493" y="1458"/>
                  </a:lnTo>
                  <a:lnTo>
                    <a:pt x="490" y="1454"/>
                  </a:lnTo>
                  <a:lnTo>
                    <a:pt x="487" y="1449"/>
                  </a:lnTo>
                  <a:lnTo>
                    <a:pt x="484" y="1445"/>
                  </a:lnTo>
                  <a:lnTo>
                    <a:pt x="483" y="1440"/>
                  </a:lnTo>
                  <a:lnTo>
                    <a:pt x="483" y="1440"/>
                  </a:lnTo>
                  <a:lnTo>
                    <a:pt x="488" y="1432"/>
                  </a:lnTo>
                  <a:lnTo>
                    <a:pt x="494" y="1425"/>
                  </a:lnTo>
                  <a:lnTo>
                    <a:pt x="506" y="1411"/>
                  </a:lnTo>
                  <a:lnTo>
                    <a:pt x="506" y="1411"/>
                  </a:lnTo>
                  <a:lnTo>
                    <a:pt x="524" y="1404"/>
                  </a:lnTo>
                  <a:lnTo>
                    <a:pt x="543" y="1398"/>
                  </a:lnTo>
                  <a:lnTo>
                    <a:pt x="563" y="1392"/>
                  </a:lnTo>
                  <a:lnTo>
                    <a:pt x="584" y="1387"/>
                  </a:lnTo>
                  <a:lnTo>
                    <a:pt x="605" y="1384"/>
                  </a:lnTo>
                  <a:lnTo>
                    <a:pt x="627" y="1383"/>
                  </a:lnTo>
                  <a:lnTo>
                    <a:pt x="649" y="1383"/>
                  </a:lnTo>
                  <a:lnTo>
                    <a:pt x="671" y="1385"/>
                  </a:lnTo>
                  <a:lnTo>
                    <a:pt x="671" y="1385"/>
                  </a:lnTo>
                  <a:lnTo>
                    <a:pt x="675" y="1391"/>
                  </a:lnTo>
                  <a:lnTo>
                    <a:pt x="677" y="1396"/>
                  </a:lnTo>
                  <a:lnTo>
                    <a:pt x="678" y="1402"/>
                  </a:lnTo>
                  <a:lnTo>
                    <a:pt x="679" y="1408"/>
                  </a:lnTo>
                  <a:lnTo>
                    <a:pt x="679" y="1422"/>
                  </a:lnTo>
                  <a:lnTo>
                    <a:pt x="679" y="1428"/>
                  </a:lnTo>
                  <a:lnTo>
                    <a:pt x="680" y="1433"/>
                  </a:lnTo>
                  <a:lnTo>
                    <a:pt x="680" y="1433"/>
                  </a:lnTo>
                  <a:lnTo>
                    <a:pt x="684" y="1448"/>
                  </a:lnTo>
                  <a:lnTo>
                    <a:pt x="688" y="1462"/>
                  </a:lnTo>
                  <a:lnTo>
                    <a:pt x="700" y="1491"/>
                  </a:lnTo>
                  <a:lnTo>
                    <a:pt x="710" y="1521"/>
                  </a:lnTo>
                  <a:lnTo>
                    <a:pt x="715" y="1536"/>
                  </a:lnTo>
                  <a:lnTo>
                    <a:pt x="718" y="1552"/>
                  </a:lnTo>
                  <a:lnTo>
                    <a:pt x="718" y="1552"/>
                  </a:lnTo>
                  <a:lnTo>
                    <a:pt x="733" y="1639"/>
                  </a:lnTo>
                  <a:lnTo>
                    <a:pt x="750" y="1724"/>
                  </a:lnTo>
                  <a:lnTo>
                    <a:pt x="750" y="1724"/>
                  </a:lnTo>
                  <a:lnTo>
                    <a:pt x="756" y="1724"/>
                  </a:lnTo>
                  <a:lnTo>
                    <a:pt x="762" y="1724"/>
                  </a:lnTo>
                  <a:lnTo>
                    <a:pt x="772" y="1720"/>
                  </a:lnTo>
                  <a:lnTo>
                    <a:pt x="778" y="1719"/>
                  </a:lnTo>
                  <a:lnTo>
                    <a:pt x="783" y="1718"/>
                  </a:lnTo>
                  <a:lnTo>
                    <a:pt x="787" y="1719"/>
                  </a:lnTo>
                  <a:lnTo>
                    <a:pt x="793" y="1721"/>
                  </a:lnTo>
                  <a:lnTo>
                    <a:pt x="793" y="1721"/>
                  </a:lnTo>
                  <a:lnTo>
                    <a:pt x="797" y="1725"/>
                  </a:lnTo>
                  <a:lnTo>
                    <a:pt x="799" y="1729"/>
                  </a:lnTo>
                  <a:lnTo>
                    <a:pt x="801" y="1734"/>
                  </a:lnTo>
                  <a:lnTo>
                    <a:pt x="801" y="1740"/>
                  </a:lnTo>
                  <a:lnTo>
                    <a:pt x="801" y="1754"/>
                  </a:lnTo>
                  <a:lnTo>
                    <a:pt x="802" y="1768"/>
                  </a:lnTo>
                  <a:lnTo>
                    <a:pt x="802" y="1768"/>
                  </a:lnTo>
                  <a:lnTo>
                    <a:pt x="806" y="1793"/>
                  </a:lnTo>
                  <a:lnTo>
                    <a:pt x="811" y="1821"/>
                  </a:lnTo>
                  <a:lnTo>
                    <a:pt x="816" y="1848"/>
                  </a:lnTo>
                  <a:lnTo>
                    <a:pt x="820" y="1869"/>
                  </a:lnTo>
                  <a:lnTo>
                    <a:pt x="820" y="1869"/>
                  </a:lnTo>
                  <a:lnTo>
                    <a:pt x="866" y="1853"/>
                  </a:lnTo>
                  <a:lnTo>
                    <a:pt x="914" y="1838"/>
                  </a:lnTo>
                  <a:lnTo>
                    <a:pt x="962" y="1824"/>
                  </a:lnTo>
                  <a:lnTo>
                    <a:pt x="1012" y="1810"/>
                  </a:lnTo>
                  <a:lnTo>
                    <a:pt x="1063" y="1797"/>
                  </a:lnTo>
                  <a:lnTo>
                    <a:pt x="1113" y="1786"/>
                  </a:lnTo>
                  <a:lnTo>
                    <a:pt x="1214" y="1762"/>
                  </a:lnTo>
                  <a:lnTo>
                    <a:pt x="1214" y="1762"/>
                  </a:lnTo>
                  <a:lnTo>
                    <a:pt x="1315" y="1740"/>
                  </a:lnTo>
                  <a:lnTo>
                    <a:pt x="1366" y="1729"/>
                  </a:lnTo>
                  <a:lnTo>
                    <a:pt x="1415" y="1719"/>
                  </a:lnTo>
                  <a:lnTo>
                    <a:pt x="1415" y="1719"/>
                  </a:lnTo>
                  <a:lnTo>
                    <a:pt x="1438" y="1714"/>
                  </a:lnTo>
                  <a:lnTo>
                    <a:pt x="1461" y="1709"/>
                  </a:lnTo>
                  <a:lnTo>
                    <a:pt x="1508" y="1697"/>
                  </a:lnTo>
                  <a:lnTo>
                    <a:pt x="1508" y="1697"/>
                  </a:lnTo>
                  <a:lnTo>
                    <a:pt x="1533" y="1690"/>
                  </a:lnTo>
                  <a:lnTo>
                    <a:pt x="1556" y="1684"/>
                  </a:lnTo>
                  <a:lnTo>
                    <a:pt x="1580" y="1675"/>
                  </a:lnTo>
                  <a:lnTo>
                    <a:pt x="1602" y="1667"/>
                  </a:lnTo>
                  <a:lnTo>
                    <a:pt x="1602" y="1667"/>
                  </a:lnTo>
                  <a:lnTo>
                    <a:pt x="1600" y="1653"/>
                  </a:lnTo>
                  <a:lnTo>
                    <a:pt x="1600" y="1640"/>
                  </a:lnTo>
                  <a:lnTo>
                    <a:pt x="1600" y="1614"/>
                  </a:lnTo>
                  <a:lnTo>
                    <a:pt x="1600" y="1590"/>
                  </a:lnTo>
                  <a:lnTo>
                    <a:pt x="1600" y="1577"/>
                  </a:lnTo>
                  <a:lnTo>
                    <a:pt x="1598" y="1565"/>
                  </a:lnTo>
                  <a:lnTo>
                    <a:pt x="1598" y="1565"/>
                  </a:lnTo>
                  <a:close/>
                  <a:moveTo>
                    <a:pt x="588" y="591"/>
                  </a:moveTo>
                  <a:lnTo>
                    <a:pt x="588" y="591"/>
                  </a:lnTo>
                  <a:lnTo>
                    <a:pt x="526" y="594"/>
                  </a:lnTo>
                  <a:lnTo>
                    <a:pt x="463" y="598"/>
                  </a:lnTo>
                  <a:lnTo>
                    <a:pt x="432" y="601"/>
                  </a:lnTo>
                  <a:lnTo>
                    <a:pt x="401" y="605"/>
                  </a:lnTo>
                  <a:lnTo>
                    <a:pt x="371" y="609"/>
                  </a:lnTo>
                  <a:lnTo>
                    <a:pt x="341" y="614"/>
                  </a:lnTo>
                  <a:lnTo>
                    <a:pt x="312" y="620"/>
                  </a:lnTo>
                  <a:lnTo>
                    <a:pt x="284" y="627"/>
                  </a:lnTo>
                  <a:lnTo>
                    <a:pt x="256" y="635"/>
                  </a:lnTo>
                  <a:lnTo>
                    <a:pt x="230" y="644"/>
                  </a:lnTo>
                  <a:lnTo>
                    <a:pt x="205" y="655"/>
                  </a:lnTo>
                  <a:lnTo>
                    <a:pt x="180" y="667"/>
                  </a:lnTo>
                  <a:lnTo>
                    <a:pt x="159" y="681"/>
                  </a:lnTo>
                  <a:lnTo>
                    <a:pt x="137" y="696"/>
                  </a:lnTo>
                  <a:lnTo>
                    <a:pt x="137" y="696"/>
                  </a:lnTo>
                  <a:lnTo>
                    <a:pt x="152" y="687"/>
                  </a:lnTo>
                  <a:lnTo>
                    <a:pt x="169" y="680"/>
                  </a:lnTo>
                  <a:lnTo>
                    <a:pt x="184" y="673"/>
                  </a:lnTo>
                  <a:lnTo>
                    <a:pt x="200" y="667"/>
                  </a:lnTo>
                  <a:lnTo>
                    <a:pt x="233" y="655"/>
                  </a:lnTo>
                  <a:lnTo>
                    <a:pt x="267" y="645"/>
                  </a:lnTo>
                  <a:lnTo>
                    <a:pt x="267" y="645"/>
                  </a:lnTo>
                  <a:lnTo>
                    <a:pt x="295" y="639"/>
                  </a:lnTo>
                  <a:lnTo>
                    <a:pt x="323" y="634"/>
                  </a:lnTo>
                  <a:lnTo>
                    <a:pt x="351" y="630"/>
                  </a:lnTo>
                  <a:lnTo>
                    <a:pt x="379" y="627"/>
                  </a:lnTo>
                  <a:lnTo>
                    <a:pt x="437" y="623"/>
                  </a:lnTo>
                  <a:lnTo>
                    <a:pt x="466" y="621"/>
                  </a:lnTo>
                  <a:lnTo>
                    <a:pt x="494" y="617"/>
                  </a:lnTo>
                  <a:lnTo>
                    <a:pt x="494" y="617"/>
                  </a:lnTo>
                  <a:lnTo>
                    <a:pt x="542" y="611"/>
                  </a:lnTo>
                  <a:lnTo>
                    <a:pt x="593" y="606"/>
                  </a:lnTo>
                  <a:lnTo>
                    <a:pt x="644" y="601"/>
                  </a:lnTo>
                  <a:lnTo>
                    <a:pt x="693" y="598"/>
                  </a:lnTo>
                  <a:lnTo>
                    <a:pt x="693" y="598"/>
                  </a:lnTo>
                  <a:lnTo>
                    <a:pt x="667" y="594"/>
                  </a:lnTo>
                  <a:lnTo>
                    <a:pt x="642" y="591"/>
                  </a:lnTo>
                  <a:lnTo>
                    <a:pt x="616" y="590"/>
                  </a:lnTo>
                  <a:lnTo>
                    <a:pt x="588" y="591"/>
                  </a:lnTo>
                  <a:lnTo>
                    <a:pt x="588" y="591"/>
                  </a:lnTo>
                  <a:close/>
                  <a:moveTo>
                    <a:pt x="188" y="801"/>
                  </a:moveTo>
                  <a:lnTo>
                    <a:pt x="188" y="801"/>
                  </a:lnTo>
                  <a:lnTo>
                    <a:pt x="194" y="789"/>
                  </a:lnTo>
                  <a:lnTo>
                    <a:pt x="202" y="778"/>
                  </a:lnTo>
                  <a:lnTo>
                    <a:pt x="217" y="756"/>
                  </a:lnTo>
                  <a:lnTo>
                    <a:pt x="233" y="736"/>
                  </a:lnTo>
                  <a:lnTo>
                    <a:pt x="251" y="717"/>
                  </a:lnTo>
                  <a:lnTo>
                    <a:pt x="270" y="700"/>
                  </a:lnTo>
                  <a:lnTo>
                    <a:pt x="291" y="684"/>
                  </a:lnTo>
                  <a:lnTo>
                    <a:pt x="312" y="669"/>
                  </a:lnTo>
                  <a:lnTo>
                    <a:pt x="334" y="655"/>
                  </a:lnTo>
                  <a:lnTo>
                    <a:pt x="334" y="655"/>
                  </a:lnTo>
                  <a:lnTo>
                    <a:pt x="334" y="652"/>
                  </a:lnTo>
                  <a:lnTo>
                    <a:pt x="332" y="651"/>
                  </a:lnTo>
                  <a:lnTo>
                    <a:pt x="331" y="651"/>
                  </a:lnTo>
                  <a:lnTo>
                    <a:pt x="331" y="651"/>
                  </a:lnTo>
                  <a:lnTo>
                    <a:pt x="307" y="656"/>
                  </a:lnTo>
                  <a:lnTo>
                    <a:pt x="284" y="661"/>
                  </a:lnTo>
                  <a:lnTo>
                    <a:pt x="261" y="668"/>
                  </a:lnTo>
                  <a:lnTo>
                    <a:pt x="237" y="675"/>
                  </a:lnTo>
                  <a:lnTo>
                    <a:pt x="237" y="675"/>
                  </a:lnTo>
                  <a:lnTo>
                    <a:pt x="226" y="679"/>
                  </a:lnTo>
                  <a:lnTo>
                    <a:pt x="216" y="681"/>
                  </a:lnTo>
                  <a:lnTo>
                    <a:pt x="206" y="684"/>
                  </a:lnTo>
                  <a:lnTo>
                    <a:pt x="195" y="687"/>
                  </a:lnTo>
                  <a:lnTo>
                    <a:pt x="195" y="687"/>
                  </a:lnTo>
                  <a:lnTo>
                    <a:pt x="179" y="693"/>
                  </a:lnTo>
                  <a:lnTo>
                    <a:pt x="164" y="702"/>
                  </a:lnTo>
                  <a:lnTo>
                    <a:pt x="149" y="711"/>
                  </a:lnTo>
                  <a:lnTo>
                    <a:pt x="134" y="721"/>
                  </a:lnTo>
                  <a:lnTo>
                    <a:pt x="121" y="732"/>
                  </a:lnTo>
                  <a:lnTo>
                    <a:pt x="109" y="744"/>
                  </a:lnTo>
                  <a:lnTo>
                    <a:pt x="96" y="756"/>
                  </a:lnTo>
                  <a:lnTo>
                    <a:pt x="85" y="767"/>
                  </a:lnTo>
                  <a:lnTo>
                    <a:pt x="85" y="767"/>
                  </a:lnTo>
                  <a:lnTo>
                    <a:pt x="78" y="776"/>
                  </a:lnTo>
                  <a:lnTo>
                    <a:pt x="71" y="787"/>
                  </a:lnTo>
                  <a:lnTo>
                    <a:pt x="66" y="797"/>
                  </a:lnTo>
                  <a:lnTo>
                    <a:pt x="61" y="808"/>
                  </a:lnTo>
                  <a:lnTo>
                    <a:pt x="57" y="820"/>
                  </a:lnTo>
                  <a:lnTo>
                    <a:pt x="54" y="833"/>
                  </a:lnTo>
                  <a:lnTo>
                    <a:pt x="52" y="846"/>
                  </a:lnTo>
                  <a:lnTo>
                    <a:pt x="51" y="858"/>
                  </a:lnTo>
                  <a:lnTo>
                    <a:pt x="50" y="872"/>
                  </a:lnTo>
                  <a:lnTo>
                    <a:pt x="51" y="885"/>
                  </a:lnTo>
                  <a:lnTo>
                    <a:pt x="51" y="899"/>
                  </a:lnTo>
                  <a:lnTo>
                    <a:pt x="53" y="912"/>
                  </a:lnTo>
                  <a:lnTo>
                    <a:pt x="55" y="926"/>
                  </a:lnTo>
                  <a:lnTo>
                    <a:pt x="57" y="939"/>
                  </a:lnTo>
                  <a:lnTo>
                    <a:pt x="60" y="950"/>
                  </a:lnTo>
                  <a:lnTo>
                    <a:pt x="65" y="962"/>
                  </a:lnTo>
                  <a:lnTo>
                    <a:pt x="65" y="962"/>
                  </a:lnTo>
                  <a:lnTo>
                    <a:pt x="68" y="965"/>
                  </a:lnTo>
                  <a:lnTo>
                    <a:pt x="71" y="969"/>
                  </a:lnTo>
                  <a:lnTo>
                    <a:pt x="75" y="975"/>
                  </a:lnTo>
                  <a:lnTo>
                    <a:pt x="80" y="982"/>
                  </a:lnTo>
                  <a:lnTo>
                    <a:pt x="83" y="984"/>
                  </a:lnTo>
                  <a:lnTo>
                    <a:pt x="87" y="985"/>
                  </a:lnTo>
                  <a:lnTo>
                    <a:pt x="87" y="985"/>
                  </a:lnTo>
                  <a:lnTo>
                    <a:pt x="91" y="986"/>
                  </a:lnTo>
                  <a:lnTo>
                    <a:pt x="98" y="985"/>
                  </a:lnTo>
                  <a:lnTo>
                    <a:pt x="113" y="983"/>
                  </a:lnTo>
                  <a:lnTo>
                    <a:pt x="128" y="978"/>
                  </a:lnTo>
                  <a:lnTo>
                    <a:pt x="142" y="974"/>
                  </a:lnTo>
                  <a:lnTo>
                    <a:pt x="142" y="974"/>
                  </a:lnTo>
                  <a:lnTo>
                    <a:pt x="154" y="969"/>
                  </a:lnTo>
                  <a:lnTo>
                    <a:pt x="167" y="963"/>
                  </a:lnTo>
                  <a:lnTo>
                    <a:pt x="182" y="958"/>
                  </a:lnTo>
                  <a:lnTo>
                    <a:pt x="190" y="956"/>
                  </a:lnTo>
                  <a:lnTo>
                    <a:pt x="197" y="955"/>
                  </a:lnTo>
                  <a:lnTo>
                    <a:pt x="197" y="955"/>
                  </a:lnTo>
                  <a:lnTo>
                    <a:pt x="192" y="947"/>
                  </a:lnTo>
                  <a:lnTo>
                    <a:pt x="188" y="939"/>
                  </a:lnTo>
                  <a:lnTo>
                    <a:pt x="185" y="930"/>
                  </a:lnTo>
                  <a:lnTo>
                    <a:pt x="181" y="922"/>
                  </a:lnTo>
                  <a:lnTo>
                    <a:pt x="179" y="913"/>
                  </a:lnTo>
                  <a:lnTo>
                    <a:pt x="177" y="903"/>
                  </a:lnTo>
                  <a:lnTo>
                    <a:pt x="176" y="883"/>
                  </a:lnTo>
                  <a:lnTo>
                    <a:pt x="177" y="863"/>
                  </a:lnTo>
                  <a:lnTo>
                    <a:pt x="179" y="842"/>
                  </a:lnTo>
                  <a:lnTo>
                    <a:pt x="184" y="822"/>
                  </a:lnTo>
                  <a:lnTo>
                    <a:pt x="188" y="801"/>
                  </a:lnTo>
                  <a:lnTo>
                    <a:pt x="188" y="801"/>
                  </a:lnTo>
                  <a:close/>
                  <a:moveTo>
                    <a:pt x="50" y="762"/>
                  </a:moveTo>
                  <a:lnTo>
                    <a:pt x="50" y="762"/>
                  </a:lnTo>
                  <a:lnTo>
                    <a:pt x="43" y="773"/>
                  </a:lnTo>
                  <a:lnTo>
                    <a:pt x="38" y="787"/>
                  </a:lnTo>
                  <a:lnTo>
                    <a:pt x="28" y="817"/>
                  </a:lnTo>
                  <a:lnTo>
                    <a:pt x="28" y="817"/>
                  </a:lnTo>
                  <a:lnTo>
                    <a:pt x="25" y="828"/>
                  </a:lnTo>
                  <a:lnTo>
                    <a:pt x="22" y="841"/>
                  </a:lnTo>
                  <a:lnTo>
                    <a:pt x="19" y="854"/>
                  </a:lnTo>
                  <a:lnTo>
                    <a:pt x="18" y="868"/>
                  </a:lnTo>
                  <a:lnTo>
                    <a:pt x="17" y="881"/>
                  </a:lnTo>
                  <a:lnTo>
                    <a:pt x="15" y="894"/>
                  </a:lnTo>
                  <a:lnTo>
                    <a:pt x="17" y="908"/>
                  </a:lnTo>
                  <a:lnTo>
                    <a:pt x="18" y="920"/>
                  </a:lnTo>
                  <a:lnTo>
                    <a:pt x="20" y="933"/>
                  </a:lnTo>
                  <a:lnTo>
                    <a:pt x="22" y="945"/>
                  </a:lnTo>
                  <a:lnTo>
                    <a:pt x="25" y="957"/>
                  </a:lnTo>
                  <a:lnTo>
                    <a:pt x="29" y="969"/>
                  </a:lnTo>
                  <a:lnTo>
                    <a:pt x="35" y="978"/>
                  </a:lnTo>
                  <a:lnTo>
                    <a:pt x="41" y="989"/>
                  </a:lnTo>
                  <a:lnTo>
                    <a:pt x="48" y="998"/>
                  </a:lnTo>
                  <a:lnTo>
                    <a:pt x="55" y="1006"/>
                  </a:lnTo>
                  <a:lnTo>
                    <a:pt x="55" y="1006"/>
                  </a:lnTo>
                  <a:lnTo>
                    <a:pt x="57" y="1003"/>
                  </a:lnTo>
                  <a:lnTo>
                    <a:pt x="61" y="1001"/>
                  </a:lnTo>
                  <a:lnTo>
                    <a:pt x="64" y="998"/>
                  </a:lnTo>
                  <a:lnTo>
                    <a:pt x="66" y="994"/>
                  </a:lnTo>
                  <a:lnTo>
                    <a:pt x="66" y="994"/>
                  </a:lnTo>
                  <a:lnTo>
                    <a:pt x="59" y="985"/>
                  </a:lnTo>
                  <a:lnTo>
                    <a:pt x="54" y="973"/>
                  </a:lnTo>
                  <a:lnTo>
                    <a:pt x="49" y="961"/>
                  </a:lnTo>
                  <a:lnTo>
                    <a:pt x="45" y="947"/>
                  </a:lnTo>
                  <a:lnTo>
                    <a:pt x="39" y="918"/>
                  </a:lnTo>
                  <a:lnTo>
                    <a:pt x="35" y="889"/>
                  </a:lnTo>
                  <a:lnTo>
                    <a:pt x="35" y="889"/>
                  </a:lnTo>
                  <a:lnTo>
                    <a:pt x="37" y="879"/>
                  </a:lnTo>
                  <a:lnTo>
                    <a:pt x="38" y="868"/>
                  </a:lnTo>
                  <a:lnTo>
                    <a:pt x="38" y="859"/>
                  </a:lnTo>
                  <a:lnTo>
                    <a:pt x="38" y="850"/>
                  </a:lnTo>
                  <a:lnTo>
                    <a:pt x="38" y="850"/>
                  </a:lnTo>
                  <a:lnTo>
                    <a:pt x="40" y="837"/>
                  </a:lnTo>
                  <a:lnTo>
                    <a:pt x="42" y="825"/>
                  </a:lnTo>
                  <a:lnTo>
                    <a:pt x="45" y="813"/>
                  </a:lnTo>
                  <a:lnTo>
                    <a:pt x="49" y="803"/>
                  </a:lnTo>
                  <a:lnTo>
                    <a:pt x="53" y="792"/>
                  </a:lnTo>
                  <a:lnTo>
                    <a:pt x="57" y="782"/>
                  </a:lnTo>
                  <a:lnTo>
                    <a:pt x="63" y="773"/>
                  </a:lnTo>
                  <a:lnTo>
                    <a:pt x="68" y="763"/>
                  </a:lnTo>
                  <a:lnTo>
                    <a:pt x="74" y="755"/>
                  </a:lnTo>
                  <a:lnTo>
                    <a:pt x="82" y="746"/>
                  </a:lnTo>
                  <a:lnTo>
                    <a:pt x="97" y="730"/>
                  </a:lnTo>
                  <a:lnTo>
                    <a:pt x="114" y="715"/>
                  </a:lnTo>
                  <a:lnTo>
                    <a:pt x="134" y="702"/>
                  </a:lnTo>
                  <a:lnTo>
                    <a:pt x="134" y="702"/>
                  </a:lnTo>
                  <a:lnTo>
                    <a:pt x="135" y="699"/>
                  </a:lnTo>
                  <a:lnTo>
                    <a:pt x="134" y="698"/>
                  </a:lnTo>
                  <a:lnTo>
                    <a:pt x="132" y="698"/>
                  </a:lnTo>
                  <a:lnTo>
                    <a:pt x="132" y="698"/>
                  </a:lnTo>
                  <a:lnTo>
                    <a:pt x="123" y="705"/>
                  </a:lnTo>
                  <a:lnTo>
                    <a:pt x="113" y="712"/>
                  </a:lnTo>
                  <a:lnTo>
                    <a:pt x="90" y="726"/>
                  </a:lnTo>
                  <a:lnTo>
                    <a:pt x="79" y="732"/>
                  </a:lnTo>
                  <a:lnTo>
                    <a:pt x="68" y="741"/>
                  </a:lnTo>
                  <a:lnTo>
                    <a:pt x="58" y="750"/>
                  </a:lnTo>
                  <a:lnTo>
                    <a:pt x="50" y="762"/>
                  </a:lnTo>
                  <a:lnTo>
                    <a:pt x="50" y="762"/>
                  </a:lnTo>
                  <a:close/>
                  <a:moveTo>
                    <a:pt x="2051" y="797"/>
                  </a:moveTo>
                  <a:lnTo>
                    <a:pt x="2051" y="797"/>
                  </a:lnTo>
                  <a:lnTo>
                    <a:pt x="2049" y="796"/>
                  </a:lnTo>
                  <a:lnTo>
                    <a:pt x="2048" y="796"/>
                  </a:lnTo>
                  <a:lnTo>
                    <a:pt x="2047" y="798"/>
                  </a:lnTo>
                  <a:lnTo>
                    <a:pt x="2044" y="801"/>
                  </a:lnTo>
                  <a:lnTo>
                    <a:pt x="2042" y="802"/>
                  </a:lnTo>
                  <a:lnTo>
                    <a:pt x="2040" y="801"/>
                  </a:lnTo>
                  <a:lnTo>
                    <a:pt x="2040" y="801"/>
                  </a:lnTo>
                  <a:lnTo>
                    <a:pt x="2039" y="811"/>
                  </a:lnTo>
                  <a:lnTo>
                    <a:pt x="2038" y="822"/>
                  </a:lnTo>
                  <a:lnTo>
                    <a:pt x="2038" y="822"/>
                  </a:lnTo>
                  <a:lnTo>
                    <a:pt x="2051" y="820"/>
                  </a:lnTo>
                  <a:lnTo>
                    <a:pt x="2060" y="817"/>
                  </a:lnTo>
                  <a:lnTo>
                    <a:pt x="2070" y="813"/>
                  </a:lnTo>
                  <a:lnTo>
                    <a:pt x="2079" y="807"/>
                  </a:lnTo>
                  <a:lnTo>
                    <a:pt x="2079" y="807"/>
                  </a:lnTo>
                  <a:lnTo>
                    <a:pt x="2082" y="807"/>
                  </a:lnTo>
                  <a:lnTo>
                    <a:pt x="2086" y="807"/>
                  </a:lnTo>
                  <a:lnTo>
                    <a:pt x="2097" y="805"/>
                  </a:lnTo>
                  <a:lnTo>
                    <a:pt x="2108" y="802"/>
                  </a:lnTo>
                  <a:lnTo>
                    <a:pt x="2119" y="795"/>
                  </a:lnTo>
                  <a:lnTo>
                    <a:pt x="2124" y="792"/>
                  </a:lnTo>
                  <a:lnTo>
                    <a:pt x="2128" y="789"/>
                  </a:lnTo>
                  <a:lnTo>
                    <a:pt x="2131" y="785"/>
                  </a:lnTo>
                  <a:lnTo>
                    <a:pt x="2134" y="780"/>
                  </a:lnTo>
                  <a:lnTo>
                    <a:pt x="2135" y="775"/>
                  </a:lnTo>
                  <a:lnTo>
                    <a:pt x="2135" y="771"/>
                  </a:lnTo>
                  <a:lnTo>
                    <a:pt x="2133" y="765"/>
                  </a:lnTo>
                  <a:lnTo>
                    <a:pt x="2130" y="760"/>
                  </a:lnTo>
                  <a:lnTo>
                    <a:pt x="2130" y="760"/>
                  </a:lnTo>
                  <a:lnTo>
                    <a:pt x="2109" y="765"/>
                  </a:lnTo>
                  <a:lnTo>
                    <a:pt x="2098" y="768"/>
                  </a:lnTo>
                  <a:lnTo>
                    <a:pt x="2087" y="773"/>
                  </a:lnTo>
                  <a:lnTo>
                    <a:pt x="2077" y="778"/>
                  </a:lnTo>
                  <a:lnTo>
                    <a:pt x="2067" y="783"/>
                  </a:lnTo>
                  <a:lnTo>
                    <a:pt x="2058" y="790"/>
                  </a:lnTo>
                  <a:lnTo>
                    <a:pt x="2051" y="797"/>
                  </a:lnTo>
                  <a:lnTo>
                    <a:pt x="2051" y="797"/>
                  </a:lnTo>
                  <a:close/>
                  <a:moveTo>
                    <a:pt x="2118" y="814"/>
                  </a:moveTo>
                  <a:lnTo>
                    <a:pt x="2118" y="814"/>
                  </a:lnTo>
                  <a:lnTo>
                    <a:pt x="2120" y="820"/>
                  </a:lnTo>
                  <a:lnTo>
                    <a:pt x="2123" y="827"/>
                  </a:lnTo>
                  <a:lnTo>
                    <a:pt x="2124" y="841"/>
                  </a:lnTo>
                  <a:lnTo>
                    <a:pt x="2126" y="856"/>
                  </a:lnTo>
                  <a:lnTo>
                    <a:pt x="2128" y="863"/>
                  </a:lnTo>
                  <a:lnTo>
                    <a:pt x="2130" y="869"/>
                  </a:lnTo>
                  <a:lnTo>
                    <a:pt x="2130" y="869"/>
                  </a:lnTo>
                  <a:lnTo>
                    <a:pt x="2134" y="863"/>
                  </a:lnTo>
                  <a:lnTo>
                    <a:pt x="2138" y="855"/>
                  </a:lnTo>
                  <a:lnTo>
                    <a:pt x="2139" y="847"/>
                  </a:lnTo>
                  <a:lnTo>
                    <a:pt x="2140" y="837"/>
                  </a:lnTo>
                  <a:lnTo>
                    <a:pt x="2140" y="819"/>
                  </a:lnTo>
                  <a:lnTo>
                    <a:pt x="2138" y="803"/>
                  </a:lnTo>
                  <a:lnTo>
                    <a:pt x="2138" y="803"/>
                  </a:lnTo>
                  <a:lnTo>
                    <a:pt x="2128" y="808"/>
                  </a:lnTo>
                  <a:lnTo>
                    <a:pt x="2123" y="811"/>
                  </a:lnTo>
                  <a:lnTo>
                    <a:pt x="2118" y="814"/>
                  </a:lnTo>
                  <a:lnTo>
                    <a:pt x="2118" y="814"/>
                  </a:lnTo>
                  <a:close/>
                  <a:moveTo>
                    <a:pt x="2086" y="827"/>
                  </a:moveTo>
                  <a:lnTo>
                    <a:pt x="2086" y="827"/>
                  </a:lnTo>
                  <a:lnTo>
                    <a:pt x="2090" y="841"/>
                  </a:lnTo>
                  <a:lnTo>
                    <a:pt x="2093" y="856"/>
                  </a:lnTo>
                  <a:lnTo>
                    <a:pt x="2096" y="870"/>
                  </a:lnTo>
                  <a:lnTo>
                    <a:pt x="2097" y="878"/>
                  </a:lnTo>
                  <a:lnTo>
                    <a:pt x="2100" y="884"/>
                  </a:lnTo>
                  <a:lnTo>
                    <a:pt x="2100" y="884"/>
                  </a:lnTo>
                  <a:lnTo>
                    <a:pt x="2103" y="881"/>
                  </a:lnTo>
                  <a:lnTo>
                    <a:pt x="2107" y="879"/>
                  </a:lnTo>
                  <a:lnTo>
                    <a:pt x="2109" y="876"/>
                  </a:lnTo>
                  <a:lnTo>
                    <a:pt x="2111" y="872"/>
                  </a:lnTo>
                  <a:lnTo>
                    <a:pt x="2113" y="865"/>
                  </a:lnTo>
                  <a:lnTo>
                    <a:pt x="2113" y="857"/>
                  </a:lnTo>
                  <a:lnTo>
                    <a:pt x="2111" y="839"/>
                  </a:lnTo>
                  <a:lnTo>
                    <a:pt x="2110" y="829"/>
                  </a:lnTo>
                  <a:lnTo>
                    <a:pt x="2109" y="820"/>
                  </a:lnTo>
                  <a:lnTo>
                    <a:pt x="2109" y="820"/>
                  </a:lnTo>
                  <a:lnTo>
                    <a:pt x="2102" y="821"/>
                  </a:lnTo>
                  <a:lnTo>
                    <a:pt x="2097" y="823"/>
                  </a:lnTo>
                  <a:lnTo>
                    <a:pt x="2086" y="827"/>
                  </a:lnTo>
                  <a:lnTo>
                    <a:pt x="2086" y="827"/>
                  </a:lnTo>
                  <a:close/>
                  <a:moveTo>
                    <a:pt x="2011" y="842"/>
                  </a:moveTo>
                  <a:lnTo>
                    <a:pt x="2011" y="842"/>
                  </a:lnTo>
                  <a:lnTo>
                    <a:pt x="2042" y="943"/>
                  </a:lnTo>
                  <a:lnTo>
                    <a:pt x="2072" y="1050"/>
                  </a:lnTo>
                  <a:lnTo>
                    <a:pt x="2102" y="1157"/>
                  </a:lnTo>
                  <a:lnTo>
                    <a:pt x="2130" y="1259"/>
                  </a:lnTo>
                  <a:lnTo>
                    <a:pt x="2130" y="1259"/>
                  </a:lnTo>
                  <a:lnTo>
                    <a:pt x="2140" y="1295"/>
                  </a:lnTo>
                  <a:lnTo>
                    <a:pt x="2150" y="1333"/>
                  </a:lnTo>
                  <a:lnTo>
                    <a:pt x="2161" y="1371"/>
                  </a:lnTo>
                  <a:lnTo>
                    <a:pt x="2164" y="1391"/>
                  </a:lnTo>
                  <a:lnTo>
                    <a:pt x="2168" y="1410"/>
                  </a:lnTo>
                  <a:lnTo>
                    <a:pt x="2170" y="1428"/>
                  </a:lnTo>
                  <a:lnTo>
                    <a:pt x="2170" y="1446"/>
                  </a:lnTo>
                  <a:lnTo>
                    <a:pt x="2169" y="1463"/>
                  </a:lnTo>
                  <a:lnTo>
                    <a:pt x="2165" y="1480"/>
                  </a:lnTo>
                  <a:lnTo>
                    <a:pt x="2160" y="1495"/>
                  </a:lnTo>
                  <a:lnTo>
                    <a:pt x="2157" y="1503"/>
                  </a:lnTo>
                  <a:lnTo>
                    <a:pt x="2153" y="1510"/>
                  </a:lnTo>
                  <a:lnTo>
                    <a:pt x="2148" y="1517"/>
                  </a:lnTo>
                  <a:lnTo>
                    <a:pt x="2143" y="1523"/>
                  </a:lnTo>
                  <a:lnTo>
                    <a:pt x="2136" y="1530"/>
                  </a:lnTo>
                  <a:lnTo>
                    <a:pt x="2130" y="1535"/>
                  </a:lnTo>
                  <a:lnTo>
                    <a:pt x="2130" y="1535"/>
                  </a:lnTo>
                  <a:lnTo>
                    <a:pt x="2140" y="1576"/>
                  </a:lnTo>
                  <a:lnTo>
                    <a:pt x="2151" y="1615"/>
                  </a:lnTo>
                  <a:lnTo>
                    <a:pt x="2173" y="1692"/>
                  </a:lnTo>
                  <a:lnTo>
                    <a:pt x="2196" y="1767"/>
                  </a:lnTo>
                  <a:lnTo>
                    <a:pt x="2207" y="1807"/>
                  </a:lnTo>
                  <a:lnTo>
                    <a:pt x="2218" y="1847"/>
                  </a:lnTo>
                  <a:lnTo>
                    <a:pt x="2218" y="1847"/>
                  </a:lnTo>
                  <a:lnTo>
                    <a:pt x="2221" y="1853"/>
                  </a:lnTo>
                  <a:lnTo>
                    <a:pt x="2224" y="1860"/>
                  </a:lnTo>
                  <a:lnTo>
                    <a:pt x="2230" y="1874"/>
                  </a:lnTo>
                  <a:lnTo>
                    <a:pt x="2233" y="1892"/>
                  </a:lnTo>
                  <a:lnTo>
                    <a:pt x="2235" y="1910"/>
                  </a:lnTo>
                  <a:lnTo>
                    <a:pt x="2236" y="1927"/>
                  </a:lnTo>
                  <a:lnTo>
                    <a:pt x="2236" y="1943"/>
                  </a:lnTo>
                  <a:lnTo>
                    <a:pt x="2235" y="1969"/>
                  </a:lnTo>
                  <a:lnTo>
                    <a:pt x="2235" y="1969"/>
                  </a:lnTo>
                  <a:lnTo>
                    <a:pt x="2240" y="1969"/>
                  </a:lnTo>
                  <a:lnTo>
                    <a:pt x="2246" y="1967"/>
                  </a:lnTo>
                  <a:lnTo>
                    <a:pt x="2250" y="1966"/>
                  </a:lnTo>
                  <a:lnTo>
                    <a:pt x="2254" y="1963"/>
                  </a:lnTo>
                  <a:lnTo>
                    <a:pt x="2257" y="1960"/>
                  </a:lnTo>
                  <a:lnTo>
                    <a:pt x="2260" y="1957"/>
                  </a:lnTo>
                  <a:lnTo>
                    <a:pt x="2264" y="1951"/>
                  </a:lnTo>
                  <a:lnTo>
                    <a:pt x="2266" y="1942"/>
                  </a:lnTo>
                  <a:lnTo>
                    <a:pt x="2266" y="1932"/>
                  </a:lnTo>
                  <a:lnTo>
                    <a:pt x="2266" y="1922"/>
                  </a:lnTo>
                  <a:lnTo>
                    <a:pt x="2265" y="1911"/>
                  </a:lnTo>
                  <a:lnTo>
                    <a:pt x="2260" y="1888"/>
                  </a:lnTo>
                  <a:lnTo>
                    <a:pt x="2254" y="1866"/>
                  </a:lnTo>
                  <a:lnTo>
                    <a:pt x="2251" y="1846"/>
                  </a:lnTo>
                  <a:lnTo>
                    <a:pt x="2251" y="1837"/>
                  </a:lnTo>
                  <a:lnTo>
                    <a:pt x="2252" y="1830"/>
                  </a:lnTo>
                  <a:lnTo>
                    <a:pt x="2252" y="1830"/>
                  </a:lnTo>
                  <a:lnTo>
                    <a:pt x="2260" y="1853"/>
                  </a:lnTo>
                  <a:lnTo>
                    <a:pt x="2267" y="1881"/>
                  </a:lnTo>
                  <a:lnTo>
                    <a:pt x="2282" y="1937"/>
                  </a:lnTo>
                  <a:lnTo>
                    <a:pt x="2282" y="1937"/>
                  </a:lnTo>
                  <a:lnTo>
                    <a:pt x="2284" y="1927"/>
                  </a:lnTo>
                  <a:lnTo>
                    <a:pt x="2286" y="1916"/>
                  </a:lnTo>
                  <a:lnTo>
                    <a:pt x="2289" y="1896"/>
                  </a:lnTo>
                  <a:lnTo>
                    <a:pt x="2289" y="1876"/>
                  </a:lnTo>
                  <a:lnTo>
                    <a:pt x="2286" y="1856"/>
                  </a:lnTo>
                  <a:lnTo>
                    <a:pt x="2283" y="1836"/>
                  </a:lnTo>
                  <a:lnTo>
                    <a:pt x="2279" y="1816"/>
                  </a:lnTo>
                  <a:lnTo>
                    <a:pt x="2270" y="1776"/>
                  </a:lnTo>
                  <a:lnTo>
                    <a:pt x="2270" y="1776"/>
                  </a:lnTo>
                  <a:lnTo>
                    <a:pt x="2263" y="1733"/>
                  </a:lnTo>
                  <a:lnTo>
                    <a:pt x="2259" y="1711"/>
                  </a:lnTo>
                  <a:lnTo>
                    <a:pt x="2253" y="1689"/>
                  </a:lnTo>
                  <a:lnTo>
                    <a:pt x="2253" y="1689"/>
                  </a:lnTo>
                  <a:lnTo>
                    <a:pt x="2247" y="1666"/>
                  </a:lnTo>
                  <a:lnTo>
                    <a:pt x="2240" y="1644"/>
                  </a:lnTo>
                  <a:lnTo>
                    <a:pt x="2237" y="1634"/>
                  </a:lnTo>
                  <a:lnTo>
                    <a:pt x="2235" y="1622"/>
                  </a:lnTo>
                  <a:lnTo>
                    <a:pt x="2234" y="1611"/>
                  </a:lnTo>
                  <a:lnTo>
                    <a:pt x="2235" y="1599"/>
                  </a:lnTo>
                  <a:lnTo>
                    <a:pt x="2235" y="1599"/>
                  </a:lnTo>
                  <a:lnTo>
                    <a:pt x="2246" y="1626"/>
                  </a:lnTo>
                  <a:lnTo>
                    <a:pt x="2256" y="1656"/>
                  </a:lnTo>
                  <a:lnTo>
                    <a:pt x="2276" y="1717"/>
                  </a:lnTo>
                  <a:lnTo>
                    <a:pt x="2276" y="1717"/>
                  </a:lnTo>
                  <a:lnTo>
                    <a:pt x="2280" y="1742"/>
                  </a:lnTo>
                  <a:lnTo>
                    <a:pt x="2284" y="1764"/>
                  </a:lnTo>
                  <a:lnTo>
                    <a:pt x="2294" y="1808"/>
                  </a:lnTo>
                  <a:lnTo>
                    <a:pt x="2298" y="1831"/>
                  </a:lnTo>
                  <a:lnTo>
                    <a:pt x="2301" y="1853"/>
                  </a:lnTo>
                  <a:lnTo>
                    <a:pt x="2304" y="1876"/>
                  </a:lnTo>
                  <a:lnTo>
                    <a:pt x="2305" y="1899"/>
                  </a:lnTo>
                  <a:lnTo>
                    <a:pt x="2305" y="1899"/>
                  </a:lnTo>
                  <a:lnTo>
                    <a:pt x="2309" y="1901"/>
                  </a:lnTo>
                  <a:lnTo>
                    <a:pt x="2312" y="1902"/>
                  </a:lnTo>
                  <a:lnTo>
                    <a:pt x="2320" y="1907"/>
                  </a:lnTo>
                  <a:lnTo>
                    <a:pt x="2323" y="1909"/>
                  </a:lnTo>
                  <a:lnTo>
                    <a:pt x="2327" y="1910"/>
                  </a:lnTo>
                  <a:lnTo>
                    <a:pt x="2332" y="1911"/>
                  </a:lnTo>
                  <a:lnTo>
                    <a:pt x="2338" y="1911"/>
                  </a:lnTo>
                  <a:lnTo>
                    <a:pt x="2338" y="1911"/>
                  </a:lnTo>
                  <a:lnTo>
                    <a:pt x="2340" y="1896"/>
                  </a:lnTo>
                  <a:lnTo>
                    <a:pt x="2340" y="1882"/>
                  </a:lnTo>
                  <a:lnTo>
                    <a:pt x="2339" y="1868"/>
                  </a:lnTo>
                  <a:lnTo>
                    <a:pt x="2337" y="1855"/>
                  </a:lnTo>
                  <a:lnTo>
                    <a:pt x="2330" y="1828"/>
                  </a:lnTo>
                  <a:lnTo>
                    <a:pt x="2327" y="1816"/>
                  </a:lnTo>
                  <a:lnTo>
                    <a:pt x="2325" y="1802"/>
                  </a:lnTo>
                  <a:lnTo>
                    <a:pt x="2325" y="1802"/>
                  </a:lnTo>
                  <a:lnTo>
                    <a:pt x="2322" y="1782"/>
                  </a:lnTo>
                  <a:lnTo>
                    <a:pt x="2317" y="1764"/>
                  </a:lnTo>
                  <a:lnTo>
                    <a:pt x="2308" y="1727"/>
                  </a:lnTo>
                  <a:lnTo>
                    <a:pt x="2308" y="1727"/>
                  </a:lnTo>
                  <a:lnTo>
                    <a:pt x="2304" y="1707"/>
                  </a:lnTo>
                  <a:lnTo>
                    <a:pt x="2298" y="1687"/>
                  </a:lnTo>
                  <a:lnTo>
                    <a:pt x="2291" y="1646"/>
                  </a:lnTo>
                  <a:lnTo>
                    <a:pt x="2284" y="1607"/>
                  </a:lnTo>
                  <a:lnTo>
                    <a:pt x="2276" y="1567"/>
                  </a:lnTo>
                  <a:lnTo>
                    <a:pt x="2276" y="1567"/>
                  </a:lnTo>
                  <a:lnTo>
                    <a:pt x="2251" y="1463"/>
                  </a:lnTo>
                  <a:lnTo>
                    <a:pt x="2224" y="1359"/>
                  </a:lnTo>
                  <a:lnTo>
                    <a:pt x="2209" y="1308"/>
                  </a:lnTo>
                  <a:lnTo>
                    <a:pt x="2194" y="1257"/>
                  </a:lnTo>
                  <a:lnTo>
                    <a:pt x="2178" y="1206"/>
                  </a:lnTo>
                  <a:lnTo>
                    <a:pt x="2162" y="1156"/>
                  </a:lnTo>
                  <a:lnTo>
                    <a:pt x="2162" y="1156"/>
                  </a:lnTo>
                  <a:lnTo>
                    <a:pt x="2151" y="1125"/>
                  </a:lnTo>
                  <a:lnTo>
                    <a:pt x="2142" y="1094"/>
                  </a:lnTo>
                  <a:lnTo>
                    <a:pt x="2133" y="1063"/>
                  </a:lnTo>
                  <a:lnTo>
                    <a:pt x="2126" y="1033"/>
                  </a:lnTo>
                  <a:lnTo>
                    <a:pt x="2118" y="1002"/>
                  </a:lnTo>
                  <a:lnTo>
                    <a:pt x="2113" y="970"/>
                  </a:lnTo>
                  <a:lnTo>
                    <a:pt x="2108" y="938"/>
                  </a:lnTo>
                  <a:lnTo>
                    <a:pt x="2103" y="904"/>
                  </a:lnTo>
                  <a:lnTo>
                    <a:pt x="2103" y="904"/>
                  </a:lnTo>
                  <a:lnTo>
                    <a:pt x="2094" y="910"/>
                  </a:lnTo>
                  <a:lnTo>
                    <a:pt x="2085" y="912"/>
                  </a:lnTo>
                  <a:lnTo>
                    <a:pt x="2077" y="913"/>
                  </a:lnTo>
                  <a:lnTo>
                    <a:pt x="2069" y="913"/>
                  </a:lnTo>
                  <a:lnTo>
                    <a:pt x="2063" y="911"/>
                  </a:lnTo>
                  <a:lnTo>
                    <a:pt x="2056" y="907"/>
                  </a:lnTo>
                  <a:lnTo>
                    <a:pt x="2051" y="901"/>
                  </a:lnTo>
                  <a:lnTo>
                    <a:pt x="2045" y="896"/>
                  </a:lnTo>
                  <a:lnTo>
                    <a:pt x="2041" y="888"/>
                  </a:lnTo>
                  <a:lnTo>
                    <a:pt x="2037" y="881"/>
                  </a:lnTo>
                  <a:lnTo>
                    <a:pt x="2029" y="864"/>
                  </a:lnTo>
                  <a:lnTo>
                    <a:pt x="2024" y="846"/>
                  </a:lnTo>
                  <a:lnTo>
                    <a:pt x="2019" y="827"/>
                  </a:lnTo>
                  <a:lnTo>
                    <a:pt x="2019" y="827"/>
                  </a:lnTo>
                  <a:lnTo>
                    <a:pt x="2017" y="836"/>
                  </a:lnTo>
                  <a:lnTo>
                    <a:pt x="2014" y="839"/>
                  </a:lnTo>
                  <a:lnTo>
                    <a:pt x="2011" y="842"/>
                  </a:lnTo>
                  <a:lnTo>
                    <a:pt x="2011" y="842"/>
                  </a:lnTo>
                  <a:close/>
                  <a:moveTo>
                    <a:pt x="2040" y="844"/>
                  </a:moveTo>
                  <a:lnTo>
                    <a:pt x="2040" y="844"/>
                  </a:lnTo>
                  <a:lnTo>
                    <a:pt x="2043" y="852"/>
                  </a:lnTo>
                  <a:lnTo>
                    <a:pt x="2045" y="859"/>
                  </a:lnTo>
                  <a:lnTo>
                    <a:pt x="2048" y="868"/>
                  </a:lnTo>
                  <a:lnTo>
                    <a:pt x="2051" y="877"/>
                  </a:lnTo>
                  <a:lnTo>
                    <a:pt x="2055" y="884"/>
                  </a:lnTo>
                  <a:lnTo>
                    <a:pt x="2059" y="891"/>
                  </a:lnTo>
                  <a:lnTo>
                    <a:pt x="2064" y="893"/>
                  </a:lnTo>
                  <a:lnTo>
                    <a:pt x="2067" y="895"/>
                  </a:lnTo>
                  <a:lnTo>
                    <a:pt x="2072" y="896"/>
                  </a:lnTo>
                  <a:lnTo>
                    <a:pt x="2078" y="897"/>
                  </a:lnTo>
                  <a:lnTo>
                    <a:pt x="2078" y="897"/>
                  </a:lnTo>
                  <a:lnTo>
                    <a:pt x="2080" y="889"/>
                  </a:lnTo>
                  <a:lnTo>
                    <a:pt x="2082" y="881"/>
                  </a:lnTo>
                  <a:lnTo>
                    <a:pt x="2082" y="871"/>
                  </a:lnTo>
                  <a:lnTo>
                    <a:pt x="2082" y="863"/>
                  </a:lnTo>
                  <a:lnTo>
                    <a:pt x="2080" y="854"/>
                  </a:lnTo>
                  <a:lnTo>
                    <a:pt x="2078" y="846"/>
                  </a:lnTo>
                  <a:lnTo>
                    <a:pt x="2075" y="838"/>
                  </a:lnTo>
                  <a:lnTo>
                    <a:pt x="2071" y="832"/>
                  </a:lnTo>
                  <a:lnTo>
                    <a:pt x="2071" y="832"/>
                  </a:lnTo>
                  <a:lnTo>
                    <a:pt x="2064" y="836"/>
                  </a:lnTo>
                  <a:lnTo>
                    <a:pt x="2055" y="839"/>
                  </a:lnTo>
                  <a:lnTo>
                    <a:pt x="2040" y="844"/>
                  </a:lnTo>
                  <a:lnTo>
                    <a:pt x="2040" y="844"/>
                  </a:lnTo>
                  <a:close/>
                  <a:moveTo>
                    <a:pt x="1734" y="1141"/>
                  </a:moveTo>
                  <a:lnTo>
                    <a:pt x="1734" y="1141"/>
                  </a:lnTo>
                  <a:lnTo>
                    <a:pt x="1716" y="1141"/>
                  </a:lnTo>
                  <a:lnTo>
                    <a:pt x="1698" y="1143"/>
                  </a:lnTo>
                  <a:lnTo>
                    <a:pt x="1677" y="1145"/>
                  </a:lnTo>
                  <a:lnTo>
                    <a:pt x="1657" y="1146"/>
                  </a:lnTo>
                  <a:lnTo>
                    <a:pt x="1657" y="1146"/>
                  </a:lnTo>
                  <a:lnTo>
                    <a:pt x="1634" y="1146"/>
                  </a:lnTo>
                  <a:lnTo>
                    <a:pt x="1621" y="1145"/>
                  </a:lnTo>
                  <a:lnTo>
                    <a:pt x="1610" y="1146"/>
                  </a:lnTo>
                  <a:lnTo>
                    <a:pt x="1610" y="1146"/>
                  </a:lnTo>
                  <a:lnTo>
                    <a:pt x="1595" y="1149"/>
                  </a:lnTo>
                  <a:lnTo>
                    <a:pt x="1587" y="1151"/>
                  </a:lnTo>
                  <a:lnTo>
                    <a:pt x="1581" y="1153"/>
                  </a:lnTo>
                  <a:lnTo>
                    <a:pt x="1575" y="1157"/>
                  </a:lnTo>
                  <a:lnTo>
                    <a:pt x="1571" y="1161"/>
                  </a:lnTo>
                  <a:lnTo>
                    <a:pt x="1570" y="1164"/>
                  </a:lnTo>
                  <a:lnTo>
                    <a:pt x="1569" y="1167"/>
                  </a:lnTo>
                  <a:lnTo>
                    <a:pt x="1569" y="1171"/>
                  </a:lnTo>
                  <a:lnTo>
                    <a:pt x="1570" y="1174"/>
                  </a:lnTo>
                  <a:lnTo>
                    <a:pt x="1570" y="1174"/>
                  </a:lnTo>
                  <a:lnTo>
                    <a:pt x="1590" y="1173"/>
                  </a:lnTo>
                  <a:lnTo>
                    <a:pt x="1611" y="1172"/>
                  </a:lnTo>
                  <a:lnTo>
                    <a:pt x="1655" y="1172"/>
                  </a:lnTo>
                  <a:lnTo>
                    <a:pt x="1676" y="1171"/>
                  </a:lnTo>
                  <a:lnTo>
                    <a:pt x="1698" y="1170"/>
                  </a:lnTo>
                  <a:lnTo>
                    <a:pt x="1719" y="1168"/>
                  </a:lnTo>
                  <a:lnTo>
                    <a:pt x="1739" y="1164"/>
                  </a:lnTo>
                  <a:lnTo>
                    <a:pt x="1739" y="1164"/>
                  </a:lnTo>
                  <a:lnTo>
                    <a:pt x="1739" y="1156"/>
                  </a:lnTo>
                  <a:lnTo>
                    <a:pt x="1738" y="1151"/>
                  </a:lnTo>
                  <a:lnTo>
                    <a:pt x="1736" y="1145"/>
                  </a:lnTo>
                  <a:lnTo>
                    <a:pt x="1734" y="1141"/>
                  </a:lnTo>
                  <a:lnTo>
                    <a:pt x="1734" y="1141"/>
                  </a:lnTo>
                  <a:close/>
                  <a:moveTo>
                    <a:pt x="1587" y="1194"/>
                  </a:moveTo>
                  <a:lnTo>
                    <a:pt x="1587" y="1194"/>
                  </a:lnTo>
                  <a:lnTo>
                    <a:pt x="1592" y="1233"/>
                  </a:lnTo>
                  <a:lnTo>
                    <a:pt x="1597" y="1272"/>
                  </a:lnTo>
                  <a:lnTo>
                    <a:pt x="1610" y="1348"/>
                  </a:lnTo>
                  <a:lnTo>
                    <a:pt x="1623" y="1423"/>
                  </a:lnTo>
                  <a:lnTo>
                    <a:pt x="1628" y="1460"/>
                  </a:lnTo>
                  <a:lnTo>
                    <a:pt x="1632" y="1498"/>
                  </a:lnTo>
                  <a:lnTo>
                    <a:pt x="1632" y="1498"/>
                  </a:lnTo>
                  <a:lnTo>
                    <a:pt x="1649" y="1492"/>
                  </a:lnTo>
                  <a:lnTo>
                    <a:pt x="1666" y="1489"/>
                  </a:lnTo>
                  <a:lnTo>
                    <a:pt x="1683" y="1487"/>
                  </a:lnTo>
                  <a:lnTo>
                    <a:pt x="1699" y="1486"/>
                  </a:lnTo>
                  <a:lnTo>
                    <a:pt x="1733" y="1485"/>
                  </a:lnTo>
                  <a:lnTo>
                    <a:pt x="1753" y="1484"/>
                  </a:lnTo>
                  <a:lnTo>
                    <a:pt x="1777" y="1480"/>
                  </a:lnTo>
                  <a:lnTo>
                    <a:pt x="1777" y="1480"/>
                  </a:lnTo>
                  <a:lnTo>
                    <a:pt x="1779" y="1461"/>
                  </a:lnTo>
                  <a:lnTo>
                    <a:pt x="1779" y="1442"/>
                  </a:lnTo>
                  <a:lnTo>
                    <a:pt x="1779" y="1422"/>
                  </a:lnTo>
                  <a:lnTo>
                    <a:pt x="1777" y="1401"/>
                  </a:lnTo>
                  <a:lnTo>
                    <a:pt x="1772" y="1361"/>
                  </a:lnTo>
                  <a:lnTo>
                    <a:pt x="1767" y="1319"/>
                  </a:lnTo>
                  <a:lnTo>
                    <a:pt x="1767" y="1319"/>
                  </a:lnTo>
                  <a:lnTo>
                    <a:pt x="1764" y="1286"/>
                  </a:lnTo>
                  <a:lnTo>
                    <a:pt x="1759" y="1252"/>
                  </a:lnTo>
                  <a:lnTo>
                    <a:pt x="1755" y="1235"/>
                  </a:lnTo>
                  <a:lnTo>
                    <a:pt x="1752" y="1220"/>
                  </a:lnTo>
                  <a:lnTo>
                    <a:pt x="1747" y="1204"/>
                  </a:lnTo>
                  <a:lnTo>
                    <a:pt x="1741" y="1189"/>
                  </a:lnTo>
                  <a:lnTo>
                    <a:pt x="1741" y="1189"/>
                  </a:lnTo>
                  <a:lnTo>
                    <a:pt x="1706" y="1188"/>
                  </a:lnTo>
                  <a:lnTo>
                    <a:pt x="1665" y="1189"/>
                  </a:lnTo>
                  <a:lnTo>
                    <a:pt x="1624" y="1190"/>
                  </a:lnTo>
                  <a:lnTo>
                    <a:pt x="1587" y="1194"/>
                  </a:lnTo>
                  <a:lnTo>
                    <a:pt x="1587" y="1194"/>
                  </a:lnTo>
                  <a:close/>
                  <a:moveTo>
                    <a:pt x="598" y="1403"/>
                  </a:moveTo>
                  <a:lnTo>
                    <a:pt x="598" y="1403"/>
                  </a:lnTo>
                  <a:lnTo>
                    <a:pt x="579" y="1408"/>
                  </a:lnTo>
                  <a:lnTo>
                    <a:pt x="559" y="1412"/>
                  </a:lnTo>
                  <a:lnTo>
                    <a:pt x="539" y="1417"/>
                  </a:lnTo>
                  <a:lnTo>
                    <a:pt x="521" y="1425"/>
                  </a:lnTo>
                  <a:lnTo>
                    <a:pt x="521" y="1425"/>
                  </a:lnTo>
                  <a:lnTo>
                    <a:pt x="520" y="1428"/>
                  </a:lnTo>
                  <a:lnTo>
                    <a:pt x="518" y="1431"/>
                  </a:lnTo>
                  <a:lnTo>
                    <a:pt x="512" y="1437"/>
                  </a:lnTo>
                  <a:lnTo>
                    <a:pt x="509" y="1440"/>
                  </a:lnTo>
                  <a:lnTo>
                    <a:pt x="508" y="1443"/>
                  </a:lnTo>
                  <a:lnTo>
                    <a:pt x="507" y="1445"/>
                  </a:lnTo>
                  <a:lnTo>
                    <a:pt x="508" y="1448"/>
                  </a:lnTo>
                  <a:lnTo>
                    <a:pt x="508" y="1448"/>
                  </a:lnTo>
                  <a:lnTo>
                    <a:pt x="517" y="1443"/>
                  </a:lnTo>
                  <a:lnTo>
                    <a:pt x="528" y="1438"/>
                  </a:lnTo>
                  <a:lnTo>
                    <a:pt x="541" y="1433"/>
                  </a:lnTo>
                  <a:lnTo>
                    <a:pt x="554" y="1430"/>
                  </a:lnTo>
                  <a:lnTo>
                    <a:pt x="554" y="1430"/>
                  </a:lnTo>
                  <a:lnTo>
                    <a:pt x="573" y="1426"/>
                  </a:lnTo>
                  <a:lnTo>
                    <a:pt x="595" y="1423"/>
                  </a:lnTo>
                  <a:lnTo>
                    <a:pt x="633" y="1417"/>
                  </a:lnTo>
                  <a:lnTo>
                    <a:pt x="633" y="1417"/>
                  </a:lnTo>
                  <a:lnTo>
                    <a:pt x="641" y="1416"/>
                  </a:lnTo>
                  <a:lnTo>
                    <a:pt x="649" y="1416"/>
                  </a:lnTo>
                  <a:lnTo>
                    <a:pt x="652" y="1415"/>
                  </a:lnTo>
                  <a:lnTo>
                    <a:pt x="656" y="1413"/>
                  </a:lnTo>
                  <a:lnTo>
                    <a:pt x="658" y="1411"/>
                  </a:lnTo>
                  <a:lnTo>
                    <a:pt x="660" y="1408"/>
                  </a:lnTo>
                  <a:lnTo>
                    <a:pt x="660" y="1408"/>
                  </a:lnTo>
                  <a:lnTo>
                    <a:pt x="654" y="1402"/>
                  </a:lnTo>
                  <a:lnTo>
                    <a:pt x="646" y="1400"/>
                  </a:lnTo>
                  <a:lnTo>
                    <a:pt x="639" y="1399"/>
                  </a:lnTo>
                  <a:lnTo>
                    <a:pt x="630" y="1399"/>
                  </a:lnTo>
                  <a:lnTo>
                    <a:pt x="614" y="1401"/>
                  </a:lnTo>
                  <a:lnTo>
                    <a:pt x="598" y="1403"/>
                  </a:lnTo>
                  <a:lnTo>
                    <a:pt x="598" y="1403"/>
                  </a:lnTo>
                  <a:close/>
                  <a:moveTo>
                    <a:pt x="1846" y="1500"/>
                  </a:moveTo>
                  <a:lnTo>
                    <a:pt x="1846" y="1500"/>
                  </a:lnTo>
                  <a:lnTo>
                    <a:pt x="1842" y="1498"/>
                  </a:lnTo>
                  <a:lnTo>
                    <a:pt x="1837" y="1497"/>
                  </a:lnTo>
                  <a:lnTo>
                    <a:pt x="1822" y="1497"/>
                  </a:lnTo>
                  <a:lnTo>
                    <a:pt x="1807" y="1499"/>
                  </a:lnTo>
                  <a:lnTo>
                    <a:pt x="1794" y="1500"/>
                  </a:lnTo>
                  <a:lnTo>
                    <a:pt x="1794" y="1500"/>
                  </a:lnTo>
                  <a:lnTo>
                    <a:pt x="1770" y="1501"/>
                  </a:lnTo>
                  <a:lnTo>
                    <a:pt x="1747" y="1501"/>
                  </a:lnTo>
                  <a:lnTo>
                    <a:pt x="1722" y="1501"/>
                  </a:lnTo>
                  <a:lnTo>
                    <a:pt x="1698" y="1502"/>
                  </a:lnTo>
                  <a:lnTo>
                    <a:pt x="1674" y="1505"/>
                  </a:lnTo>
                  <a:lnTo>
                    <a:pt x="1663" y="1507"/>
                  </a:lnTo>
                  <a:lnTo>
                    <a:pt x="1651" y="1509"/>
                  </a:lnTo>
                  <a:lnTo>
                    <a:pt x="1641" y="1514"/>
                  </a:lnTo>
                  <a:lnTo>
                    <a:pt x="1630" y="1518"/>
                  </a:lnTo>
                  <a:lnTo>
                    <a:pt x="1620" y="1523"/>
                  </a:lnTo>
                  <a:lnTo>
                    <a:pt x="1612" y="1530"/>
                  </a:lnTo>
                  <a:lnTo>
                    <a:pt x="1612" y="1530"/>
                  </a:lnTo>
                  <a:lnTo>
                    <a:pt x="1611" y="1548"/>
                  </a:lnTo>
                  <a:lnTo>
                    <a:pt x="1611" y="1567"/>
                  </a:lnTo>
                  <a:lnTo>
                    <a:pt x="1611" y="1585"/>
                  </a:lnTo>
                  <a:lnTo>
                    <a:pt x="1612" y="1605"/>
                  </a:lnTo>
                  <a:lnTo>
                    <a:pt x="1617" y="1642"/>
                  </a:lnTo>
                  <a:lnTo>
                    <a:pt x="1623" y="1677"/>
                  </a:lnTo>
                  <a:lnTo>
                    <a:pt x="1623" y="1677"/>
                  </a:lnTo>
                  <a:lnTo>
                    <a:pt x="1620" y="1690"/>
                  </a:lnTo>
                  <a:lnTo>
                    <a:pt x="1619" y="1704"/>
                  </a:lnTo>
                  <a:lnTo>
                    <a:pt x="1618" y="1716"/>
                  </a:lnTo>
                  <a:lnTo>
                    <a:pt x="1620" y="1729"/>
                  </a:lnTo>
                  <a:lnTo>
                    <a:pt x="1623" y="1740"/>
                  </a:lnTo>
                  <a:lnTo>
                    <a:pt x="1627" y="1750"/>
                  </a:lnTo>
                  <a:lnTo>
                    <a:pt x="1630" y="1755"/>
                  </a:lnTo>
                  <a:lnTo>
                    <a:pt x="1633" y="1758"/>
                  </a:lnTo>
                  <a:lnTo>
                    <a:pt x="1638" y="1761"/>
                  </a:lnTo>
                  <a:lnTo>
                    <a:pt x="1642" y="1764"/>
                  </a:lnTo>
                  <a:lnTo>
                    <a:pt x="1642" y="1764"/>
                  </a:lnTo>
                  <a:lnTo>
                    <a:pt x="1651" y="1768"/>
                  </a:lnTo>
                  <a:lnTo>
                    <a:pt x="1663" y="1771"/>
                  </a:lnTo>
                  <a:lnTo>
                    <a:pt x="1675" y="1772"/>
                  </a:lnTo>
                  <a:lnTo>
                    <a:pt x="1688" y="1772"/>
                  </a:lnTo>
                  <a:lnTo>
                    <a:pt x="1714" y="1770"/>
                  </a:lnTo>
                  <a:lnTo>
                    <a:pt x="1737" y="1766"/>
                  </a:lnTo>
                  <a:lnTo>
                    <a:pt x="1737" y="1766"/>
                  </a:lnTo>
                  <a:lnTo>
                    <a:pt x="1737" y="1750"/>
                  </a:lnTo>
                  <a:lnTo>
                    <a:pt x="1737" y="1744"/>
                  </a:lnTo>
                  <a:lnTo>
                    <a:pt x="1737" y="1736"/>
                  </a:lnTo>
                  <a:lnTo>
                    <a:pt x="1737" y="1736"/>
                  </a:lnTo>
                  <a:lnTo>
                    <a:pt x="1725" y="1734"/>
                  </a:lnTo>
                  <a:lnTo>
                    <a:pt x="1715" y="1734"/>
                  </a:lnTo>
                  <a:lnTo>
                    <a:pt x="1694" y="1733"/>
                  </a:lnTo>
                  <a:lnTo>
                    <a:pt x="1686" y="1732"/>
                  </a:lnTo>
                  <a:lnTo>
                    <a:pt x="1677" y="1730"/>
                  </a:lnTo>
                  <a:lnTo>
                    <a:pt x="1671" y="1726"/>
                  </a:lnTo>
                  <a:lnTo>
                    <a:pt x="1668" y="1722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59" y="1672"/>
                  </a:lnTo>
                  <a:lnTo>
                    <a:pt x="1657" y="1648"/>
                  </a:lnTo>
                  <a:lnTo>
                    <a:pt x="1656" y="1625"/>
                  </a:lnTo>
                  <a:lnTo>
                    <a:pt x="1657" y="1603"/>
                  </a:lnTo>
                  <a:lnTo>
                    <a:pt x="1658" y="1592"/>
                  </a:lnTo>
                  <a:lnTo>
                    <a:pt x="1661" y="1582"/>
                  </a:lnTo>
                  <a:lnTo>
                    <a:pt x="1663" y="1573"/>
                  </a:lnTo>
                  <a:lnTo>
                    <a:pt x="1668" y="1563"/>
                  </a:lnTo>
                  <a:lnTo>
                    <a:pt x="1673" y="1554"/>
                  </a:lnTo>
                  <a:lnTo>
                    <a:pt x="1679" y="1547"/>
                  </a:lnTo>
                  <a:lnTo>
                    <a:pt x="1679" y="1547"/>
                  </a:lnTo>
                  <a:lnTo>
                    <a:pt x="1688" y="1547"/>
                  </a:lnTo>
                  <a:lnTo>
                    <a:pt x="1696" y="1546"/>
                  </a:lnTo>
                  <a:lnTo>
                    <a:pt x="1716" y="1543"/>
                  </a:lnTo>
                  <a:lnTo>
                    <a:pt x="1736" y="1539"/>
                  </a:lnTo>
                  <a:lnTo>
                    <a:pt x="1747" y="1539"/>
                  </a:lnTo>
                  <a:lnTo>
                    <a:pt x="1757" y="1539"/>
                  </a:lnTo>
                  <a:lnTo>
                    <a:pt x="1757" y="1539"/>
                  </a:lnTo>
                  <a:lnTo>
                    <a:pt x="1793" y="1542"/>
                  </a:lnTo>
                  <a:lnTo>
                    <a:pt x="1811" y="1544"/>
                  </a:lnTo>
                  <a:lnTo>
                    <a:pt x="1818" y="1545"/>
                  </a:lnTo>
                  <a:lnTo>
                    <a:pt x="1824" y="1547"/>
                  </a:lnTo>
                  <a:lnTo>
                    <a:pt x="1824" y="1547"/>
                  </a:lnTo>
                  <a:lnTo>
                    <a:pt x="1829" y="1549"/>
                  </a:lnTo>
                  <a:lnTo>
                    <a:pt x="1832" y="1553"/>
                  </a:lnTo>
                  <a:lnTo>
                    <a:pt x="1835" y="1559"/>
                  </a:lnTo>
                  <a:lnTo>
                    <a:pt x="1837" y="1564"/>
                  </a:lnTo>
                  <a:lnTo>
                    <a:pt x="1838" y="1577"/>
                  </a:lnTo>
                  <a:lnTo>
                    <a:pt x="1839" y="1592"/>
                  </a:lnTo>
                  <a:lnTo>
                    <a:pt x="1839" y="1592"/>
                  </a:lnTo>
                  <a:lnTo>
                    <a:pt x="1842" y="1619"/>
                  </a:lnTo>
                  <a:lnTo>
                    <a:pt x="1846" y="1645"/>
                  </a:lnTo>
                  <a:lnTo>
                    <a:pt x="1850" y="1671"/>
                  </a:lnTo>
                  <a:lnTo>
                    <a:pt x="1851" y="1683"/>
                  </a:lnTo>
                  <a:lnTo>
                    <a:pt x="1850" y="1692"/>
                  </a:lnTo>
                  <a:lnTo>
                    <a:pt x="1850" y="1692"/>
                  </a:lnTo>
                  <a:lnTo>
                    <a:pt x="1848" y="1698"/>
                  </a:lnTo>
                  <a:lnTo>
                    <a:pt x="1846" y="1702"/>
                  </a:lnTo>
                  <a:lnTo>
                    <a:pt x="1839" y="1710"/>
                  </a:lnTo>
                  <a:lnTo>
                    <a:pt x="1831" y="1717"/>
                  </a:lnTo>
                  <a:lnTo>
                    <a:pt x="1828" y="1721"/>
                  </a:lnTo>
                  <a:lnTo>
                    <a:pt x="1826" y="1725"/>
                  </a:lnTo>
                  <a:lnTo>
                    <a:pt x="1826" y="1725"/>
                  </a:lnTo>
                  <a:lnTo>
                    <a:pt x="1821" y="1727"/>
                  </a:lnTo>
                  <a:lnTo>
                    <a:pt x="1816" y="1728"/>
                  </a:lnTo>
                  <a:lnTo>
                    <a:pt x="1813" y="1728"/>
                  </a:lnTo>
                  <a:lnTo>
                    <a:pt x="1809" y="1729"/>
                  </a:lnTo>
                  <a:lnTo>
                    <a:pt x="1809" y="1729"/>
                  </a:lnTo>
                  <a:lnTo>
                    <a:pt x="1808" y="1737"/>
                  </a:lnTo>
                  <a:lnTo>
                    <a:pt x="1809" y="1747"/>
                  </a:lnTo>
                  <a:lnTo>
                    <a:pt x="1811" y="1756"/>
                  </a:lnTo>
                  <a:lnTo>
                    <a:pt x="1814" y="1764"/>
                  </a:lnTo>
                  <a:lnTo>
                    <a:pt x="1814" y="1764"/>
                  </a:lnTo>
                  <a:lnTo>
                    <a:pt x="1822" y="1765"/>
                  </a:lnTo>
                  <a:lnTo>
                    <a:pt x="1829" y="1765"/>
                  </a:lnTo>
                  <a:lnTo>
                    <a:pt x="1836" y="1764"/>
                  </a:lnTo>
                  <a:lnTo>
                    <a:pt x="1842" y="1763"/>
                  </a:lnTo>
                  <a:lnTo>
                    <a:pt x="1847" y="1762"/>
                  </a:lnTo>
                  <a:lnTo>
                    <a:pt x="1852" y="1759"/>
                  </a:lnTo>
                  <a:lnTo>
                    <a:pt x="1856" y="1757"/>
                  </a:lnTo>
                  <a:lnTo>
                    <a:pt x="1859" y="1752"/>
                  </a:lnTo>
                  <a:lnTo>
                    <a:pt x="1866" y="1745"/>
                  </a:lnTo>
                  <a:lnTo>
                    <a:pt x="1870" y="1735"/>
                  </a:lnTo>
                  <a:lnTo>
                    <a:pt x="1872" y="1724"/>
                  </a:lnTo>
                  <a:lnTo>
                    <a:pt x="1873" y="1712"/>
                  </a:lnTo>
                  <a:lnTo>
                    <a:pt x="1874" y="1699"/>
                  </a:lnTo>
                  <a:lnTo>
                    <a:pt x="1873" y="1686"/>
                  </a:lnTo>
                  <a:lnTo>
                    <a:pt x="1871" y="1660"/>
                  </a:lnTo>
                  <a:lnTo>
                    <a:pt x="1869" y="1637"/>
                  </a:lnTo>
                  <a:lnTo>
                    <a:pt x="1869" y="1627"/>
                  </a:lnTo>
                  <a:lnTo>
                    <a:pt x="1869" y="1618"/>
                  </a:lnTo>
                  <a:lnTo>
                    <a:pt x="1869" y="1618"/>
                  </a:lnTo>
                  <a:lnTo>
                    <a:pt x="1869" y="1615"/>
                  </a:lnTo>
                  <a:lnTo>
                    <a:pt x="1868" y="1614"/>
                  </a:lnTo>
                  <a:lnTo>
                    <a:pt x="1865" y="1614"/>
                  </a:lnTo>
                  <a:lnTo>
                    <a:pt x="1860" y="1613"/>
                  </a:lnTo>
                  <a:lnTo>
                    <a:pt x="1859" y="1612"/>
                  </a:lnTo>
                  <a:lnTo>
                    <a:pt x="1859" y="1610"/>
                  </a:lnTo>
                  <a:lnTo>
                    <a:pt x="1859" y="1610"/>
                  </a:lnTo>
                  <a:lnTo>
                    <a:pt x="1861" y="1608"/>
                  </a:lnTo>
                  <a:lnTo>
                    <a:pt x="1863" y="1606"/>
                  </a:lnTo>
                  <a:lnTo>
                    <a:pt x="1866" y="1603"/>
                  </a:lnTo>
                  <a:lnTo>
                    <a:pt x="1867" y="1601"/>
                  </a:lnTo>
                  <a:lnTo>
                    <a:pt x="1867" y="1599"/>
                  </a:lnTo>
                  <a:lnTo>
                    <a:pt x="1867" y="1599"/>
                  </a:lnTo>
                  <a:lnTo>
                    <a:pt x="1863" y="1588"/>
                  </a:lnTo>
                  <a:lnTo>
                    <a:pt x="1862" y="1574"/>
                  </a:lnTo>
                  <a:lnTo>
                    <a:pt x="1861" y="1546"/>
                  </a:lnTo>
                  <a:lnTo>
                    <a:pt x="1860" y="1532"/>
                  </a:lnTo>
                  <a:lnTo>
                    <a:pt x="1858" y="1519"/>
                  </a:lnTo>
                  <a:lnTo>
                    <a:pt x="1856" y="1513"/>
                  </a:lnTo>
                  <a:lnTo>
                    <a:pt x="1854" y="1508"/>
                  </a:lnTo>
                  <a:lnTo>
                    <a:pt x="1851" y="1503"/>
                  </a:lnTo>
                  <a:lnTo>
                    <a:pt x="1846" y="1500"/>
                  </a:lnTo>
                  <a:lnTo>
                    <a:pt x="1846" y="1500"/>
                  </a:lnTo>
                  <a:close/>
                  <a:moveTo>
                    <a:pt x="406" y="2088"/>
                  </a:moveTo>
                  <a:lnTo>
                    <a:pt x="406" y="2088"/>
                  </a:lnTo>
                  <a:lnTo>
                    <a:pt x="415" y="2129"/>
                  </a:lnTo>
                  <a:lnTo>
                    <a:pt x="424" y="2172"/>
                  </a:lnTo>
                  <a:lnTo>
                    <a:pt x="424" y="2172"/>
                  </a:lnTo>
                  <a:lnTo>
                    <a:pt x="437" y="2225"/>
                  </a:lnTo>
                  <a:lnTo>
                    <a:pt x="449" y="2278"/>
                  </a:lnTo>
                  <a:lnTo>
                    <a:pt x="455" y="2304"/>
                  </a:lnTo>
                  <a:lnTo>
                    <a:pt x="463" y="2330"/>
                  </a:lnTo>
                  <a:lnTo>
                    <a:pt x="472" y="2354"/>
                  </a:lnTo>
                  <a:lnTo>
                    <a:pt x="481" y="2379"/>
                  </a:lnTo>
                  <a:lnTo>
                    <a:pt x="481" y="2379"/>
                  </a:lnTo>
                  <a:lnTo>
                    <a:pt x="487" y="2382"/>
                  </a:lnTo>
                  <a:lnTo>
                    <a:pt x="492" y="2385"/>
                  </a:lnTo>
                  <a:lnTo>
                    <a:pt x="498" y="2388"/>
                  </a:lnTo>
                  <a:lnTo>
                    <a:pt x="504" y="2392"/>
                  </a:lnTo>
                  <a:lnTo>
                    <a:pt x="504" y="2392"/>
                  </a:lnTo>
                  <a:lnTo>
                    <a:pt x="513" y="2391"/>
                  </a:lnTo>
                  <a:lnTo>
                    <a:pt x="522" y="2392"/>
                  </a:lnTo>
                  <a:lnTo>
                    <a:pt x="530" y="2393"/>
                  </a:lnTo>
                  <a:lnTo>
                    <a:pt x="539" y="2394"/>
                  </a:lnTo>
                  <a:lnTo>
                    <a:pt x="539" y="2394"/>
                  </a:lnTo>
                  <a:lnTo>
                    <a:pt x="558" y="2393"/>
                  </a:lnTo>
                  <a:lnTo>
                    <a:pt x="578" y="2390"/>
                  </a:lnTo>
                  <a:lnTo>
                    <a:pt x="597" y="2385"/>
                  </a:lnTo>
                  <a:lnTo>
                    <a:pt x="616" y="2380"/>
                  </a:lnTo>
                  <a:lnTo>
                    <a:pt x="654" y="2367"/>
                  </a:lnTo>
                  <a:lnTo>
                    <a:pt x="672" y="2361"/>
                  </a:lnTo>
                  <a:lnTo>
                    <a:pt x="690" y="2355"/>
                  </a:lnTo>
                  <a:lnTo>
                    <a:pt x="690" y="2355"/>
                  </a:lnTo>
                  <a:lnTo>
                    <a:pt x="721" y="2349"/>
                  </a:lnTo>
                  <a:lnTo>
                    <a:pt x="755" y="2340"/>
                  </a:lnTo>
                  <a:lnTo>
                    <a:pt x="755" y="2340"/>
                  </a:lnTo>
                  <a:lnTo>
                    <a:pt x="790" y="2333"/>
                  </a:lnTo>
                  <a:lnTo>
                    <a:pt x="824" y="2326"/>
                  </a:lnTo>
                  <a:lnTo>
                    <a:pt x="896" y="2315"/>
                  </a:lnTo>
                  <a:lnTo>
                    <a:pt x="968" y="2303"/>
                  </a:lnTo>
                  <a:lnTo>
                    <a:pt x="1004" y="2295"/>
                  </a:lnTo>
                  <a:lnTo>
                    <a:pt x="1039" y="2288"/>
                  </a:lnTo>
                  <a:lnTo>
                    <a:pt x="1039" y="2288"/>
                  </a:lnTo>
                  <a:lnTo>
                    <a:pt x="1073" y="2281"/>
                  </a:lnTo>
                  <a:lnTo>
                    <a:pt x="1106" y="2275"/>
                  </a:lnTo>
                  <a:lnTo>
                    <a:pt x="1106" y="2275"/>
                  </a:lnTo>
                  <a:lnTo>
                    <a:pt x="1133" y="2269"/>
                  </a:lnTo>
                  <a:lnTo>
                    <a:pt x="1160" y="2262"/>
                  </a:lnTo>
                  <a:lnTo>
                    <a:pt x="1211" y="2247"/>
                  </a:lnTo>
                  <a:lnTo>
                    <a:pt x="1315" y="2215"/>
                  </a:lnTo>
                  <a:lnTo>
                    <a:pt x="1315" y="2215"/>
                  </a:lnTo>
                  <a:lnTo>
                    <a:pt x="1354" y="2204"/>
                  </a:lnTo>
                  <a:lnTo>
                    <a:pt x="1392" y="2194"/>
                  </a:lnTo>
                  <a:lnTo>
                    <a:pt x="1431" y="2183"/>
                  </a:lnTo>
                  <a:lnTo>
                    <a:pt x="1468" y="2172"/>
                  </a:lnTo>
                  <a:lnTo>
                    <a:pt x="1468" y="2172"/>
                  </a:lnTo>
                  <a:lnTo>
                    <a:pt x="1526" y="2153"/>
                  </a:lnTo>
                  <a:lnTo>
                    <a:pt x="1582" y="2136"/>
                  </a:lnTo>
                  <a:lnTo>
                    <a:pt x="1639" y="2120"/>
                  </a:lnTo>
                  <a:lnTo>
                    <a:pt x="1666" y="2112"/>
                  </a:lnTo>
                  <a:lnTo>
                    <a:pt x="1696" y="2106"/>
                  </a:lnTo>
                  <a:lnTo>
                    <a:pt x="1696" y="2106"/>
                  </a:lnTo>
                  <a:lnTo>
                    <a:pt x="1796" y="2086"/>
                  </a:lnTo>
                  <a:lnTo>
                    <a:pt x="1846" y="2076"/>
                  </a:lnTo>
                  <a:lnTo>
                    <a:pt x="1891" y="2065"/>
                  </a:lnTo>
                  <a:lnTo>
                    <a:pt x="1891" y="2065"/>
                  </a:lnTo>
                  <a:lnTo>
                    <a:pt x="1901" y="2063"/>
                  </a:lnTo>
                  <a:lnTo>
                    <a:pt x="1911" y="2061"/>
                  </a:lnTo>
                  <a:lnTo>
                    <a:pt x="1911" y="2061"/>
                  </a:lnTo>
                  <a:lnTo>
                    <a:pt x="1943" y="2051"/>
                  </a:lnTo>
                  <a:lnTo>
                    <a:pt x="1977" y="2043"/>
                  </a:lnTo>
                  <a:lnTo>
                    <a:pt x="2011" y="2035"/>
                  </a:lnTo>
                  <a:lnTo>
                    <a:pt x="2047" y="2028"/>
                  </a:lnTo>
                  <a:lnTo>
                    <a:pt x="2116" y="2015"/>
                  </a:lnTo>
                  <a:lnTo>
                    <a:pt x="2183" y="2003"/>
                  </a:lnTo>
                  <a:lnTo>
                    <a:pt x="2183" y="2003"/>
                  </a:lnTo>
                  <a:lnTo>
                    <a:pt x="2199" y="1988"/>
                  </a:lnTo>
                  <a:lnTo>
                    <a:pt x="2215" y="1973"/>
                  </a:lnTo>
                  <a:lnTo>
                    <a:pt x="2215" y="1973"/>
                  </a:lnTo>
                  <a:lnTo>
                    <a:pt x="2218" y="1947"/>
                  </a:lnTo>
                  <a:lnTo>
                    <a:pt x="2218" y="1921"/>
                  </a:lnTo>
                  <a:lnTo>
                    <a:pt x="2217" y="1894"/>
                  </a:lnTo>
                  <a:lnTo>
                    <a:pt x="2215" y="1880"/>
                  </a:lnTo>
                  <a:lnTo>
                    <a:pt x="2213" y="1868"/>
                  </a:lnTo>
                  <a:lnTo>
                    <a:pt x="2213" y="1868"/>
                  </a:lnTo>
                  <a:lnTo>
                    <a:pt x="2206" y="1842"/>
                  </a:lnTo>
                  <a:lnTo>
                    <a:pt x="2198" y="1816"/>
                  </a:lnTo>
                  <a:lnTo>
                    <a:pt x="2189" y="1790"/>
                  </a:lnTo>
                  <a:lnTo>
                    <a:pt x="2180" y="1764"/>
                  </a:lnTo>
                  <a:lnTo>
                    <a:pt x="2180" y="1764"/>
                  </a:lnTo>
                  <a:lnTo>
                    <a:pt x="2172" y="1737"/>
                  </a:lnTo>
                  <a:lnTo>
                    <a:pt x="2162" y="1712"/>
                  </a:lnTo>
                  <a:lnTo>
                    <a:pt x="2153" y="1686"/>
                  </a:lnTo>
                  <a:lnTo>
                    <a:pt x="2145" y="1661"/>
                  </a:lnTo>
                  <a:lnTo>
                    <a:pt x="2145" y="1661"/>
                  </a:lnTo>
                  <a:lnTo>
                    <a:pt x="2141" y="1645"/>
                  </a:lnTo>
                  <a:lnTo>
                    <a:pt x="2139" y="1630"/>
                  </a:lnTo>
                  <a:lnTo>
                    <a:pt x="2135" y="1615"/>
                  </a:lnTo>
                  <a:lnTo>
                    <a:pt x="2131" y="1601"/>
                  </a:lnTo>
                  <a:lnTo>
                    <a:pt x="2131" y="1601"/>
                  </a:lnTo>
                  <a:lnTo>
                    <a:pt x="2124" y="1573"/>
                  </a:lnTo>
                  <a:lnTo>
                    <a:pt x="2116" y="1543"/>
                  </a:lnTo>
                  <a:lnTo>
                    <a:pt x="2116" y="1543"/>
                  </a:lnTo>
                  <a:lnTo>
                    <a:pt x="2115" y="1542"/>
                  </a:lnTo>
                  <a:lnTo>
                    <a:pt x="2113" y="1540"/>
                  </a:lnTo>
                  <a:lnTo>
                    <a:pt x="2113" y="1540"/>
                  </a:lnTo>
                  <a:lnTo>
                    <a:pt x="2086" y="1552"/>
                  </a:lnTo>
                  <a:lnTo>
                    <a:pt x="2057" y="1563"/>
                  </a:lnTo>
                  <a:lnTo>
                    <a:pt x="2029" y="1571"/>
                  </a:lnTo>
                  <a:lnTo>
                    <a:pt x="2001" y="1579"/>
                  </a:lnTo>
                  <a:lnTo>
                    <a:pt x="1942" y="1594"/>
                  </a:lnTo>
                  <a:lnTo>
                    <a:pt x="1912" y="1601"/>
                  </a:lnTo>
                  <a:lnTo>
                    <a:pt x="1882" y="1610"/>
                  </a:lnTo>
                  <a:lnTo>
                    <a:pt x="1882" y="1610"/>
                  </a:lnTo>
                  <a:lnTo>
                    <a:pt x="1883" y="1625"/>
                  </a:lnTo>
                  <a:lnTo>
                    <a:pt x="1884" y="1641"/>
                  </a:lnTo>
                  <a:lnTo>
                    <a:pt x="1887" y="1674"/>
                  </a:lnTo>
                  <a:lnTo>
                    <a:pt x="1890" y="1707"/>
                  </a:lnTo>
                  <a:lnTo>
                    <a:pt x="1890" y="1724"/>
                  </a:lnTo>
                  <a:lnTo>
                    <a:pt x="1889" y="1739"/>
                  </a:lnTo>
                  <a:lnTo>
                    <a:pt x="1889" y="1739"/>
                  </a:lnTo>
                  <a:lnTo>
                    <a:pt x="1888" y="1745"/>
                  </a:lnTo>
                  <a:lnTo>
                    <a:pt x="1886" y="1752"/>
                  </a:lnTo>
                  <a:lnTo>
                    <a:pt x="1883" y="1759"/>
                  </a:lnTo>
                  <a:lnTo>
                    <a:pt x="1880" y="1764"/>
                  </a:lnTo>
                  <a:lnTo>
                    <a:pt x="1875" y="1768"/>
                  </a:lnTo>
                  <a:lnTo>
                    <a:pt x="1869" y="1773"/>
                  </a:lnTo>
                  <a:lnTo>
                    <a:pt x="1862" y="1776"/>
                  </a:lnTo>
                  <a:lnTo>
                    <a:pt x="1856" y="1777"/>
                  </a:lnTo>
                  <a:lnTo>
                    <a:pt x="1856" y="1777"/>
                  </a:lnTo>
                  <a:lnTo>
                    <a:pt x="1859" y="1790"/>
                  </a:lnTo>
                  <a:lnTo>
                    <a:pt x="1862" y="1804"/>
                  </a:lnTo>
                  <a:lnTo>
                    <a:pt x="1866" y="1820"/>
                  </a:lnTo>
                  <a:lnTo>
                    <a:pt x="1867" y="1836"/>
                  </a:lnTo>
                  <a:lnTo>
                    <a:pt x="1867" y="1836"/>
                  </a:lnTo>
                  <a:lnTo>
                    <a:pt x="1869" y="1872"/>
                  </a:lnTo>
                  <a:lnTo>
                    <a:pt x="1868" y="1891"/>
                  </a:lnTo>
                  <a:lnTo>
                    <a:pt x="1867" y="1906"/>
                  </a:lnTo>
                  <a:lnTo>
                    <a:pt x="1867" y="1906"/>
                  </a:lnTo>
                  <a:lnTo>
                    <a:pt x="1866" y="1911"/>
                  </a:lnTo>
                  <a:lnTo>
                    <a:pt x="1862" y="1915"/>
                  </a:lnTo>
                  <a:lnTo>
                    <a:pt x="1859" y="1918"/>
                  </a:lnTo>
                  <a:lnTo>
                    <a:pt x="1855" y="1922"/>
                  </a:lnTo>
                  <a:lnTo>
                    <a:pt x="1847" y="1927"/>
                  </a:lnTo>
                  <a:lnTo>
                    <a:pt x="1841" y="1931"/>
                  </a:lnTo>
                  <a:lnTo>
                    <a:pt x="1841" y="1931"/>
                  </a:lnTo>
                  <a:lnTo>
                    <a:pt x="1836" y="1937"/>
                  </a:lnTo>
                  <a:lnTo>
                    <a:pt x="1830" y="1942"/>
                  </a:lnTo>
                  <a:lnTo>
                    <a:pt x="1821" y="1955"/>
                  </a:lnTo>
                  <a:lnTo>
                    <a:pt x="1815" y="1960"/>
                  </a:lnTo>
                  <a:lnTo>
                    <a:pt x="1810" y="1966"/>
                  </a:lnTo>
                  <a:lnTo>
                    <a:pt x="1804" y="1970"/>
                  </a:lnTo>
                  <a:lnTo>
                    <a:pt x="1796" y="1973"/>
                  </a:lnTo>
                  <a:lnTo>
                    <a:pt x="1796" y="1973"/>
                  </a:lnTo>
                  <a:lnTo>
                    <a:pt x="1791" y="1969"/>
                  </a:lnTo>
                  <a:lnTo>
                    <a:pt x="1785" y="1962"/>
                  </a:lnTo>
                  <a:lnTo>
                    <a:pt x="1777" y="1951"/>
                  </a:lnTo>
                  <a:lnTo>
                    <a:pt x="1768" y="1938"/>
                  </a:lnTo>
                  <a:lnTo>
                    <a:pt x="1764" y="1932"/>
                  </a:lnTo>
                  <a:lnTo>
                    <a:pt x="1760" y="1928"/>
                  </a:lnTo>
                  <a:lnTo>
                    <a:pt x="1760" y="1928"/>
                  </a:lnTo>
                  <a:lnTo>
                    <a:pt x="1724" y="1895"/>
                  </a:lnTo>
                  <a:lnTo>
                    <a:pt x="1707" y="1879"/>
                  </a:lnTo>
                  <a:lnTo>
                    <a:pt x="1700" y="1872"/>
                  </a:lnTo>
                  <a:lnTo>
                    <a:pt x="1692" y="1868"/>
                  </a:lnTo>
                  <a:lnTo>
                    <a:pt x="1692" y="1868"/>
                  </a:lnTo>
                  <a:lnTo>
                    <a:pt x="1686" y="1864"/>
                  </a:lnTo>
                  <a:lnTo>
                    <a:pt x="1679" y="1862"/>
                  </a:lnTo>
                  <a:lnTo>
                    <a:pt x="1674" y="1860"/>
                  </a:lnTo>
                  <a:lnTo>
                    <a:pt x="1672" y="1857"/>
                  </a:lnTo>
                  <a:lnTo>
                    <a:pt x="1670" y="1854"/>
                  </a:lnTo>
                  <a:lnTo>
                    <a:pt x="1670" y="1854"/>
                  </a:lnTo>
                  <a:lnTo>
                    <a:pt x="1668" y="1851"/>
                  </a:lnTo>
                  <a:lnTo>
                    <a:pt x="1666" y="1848"/>
                  </a:lnTo>
                  <a:lnTo>
                    <a:pt x="1668" y="1845"/>
                  </a:lnTo>
                  <a:lnTo>
                    <a:pt x="1668" y="1842"/>
                  </a:lnTo>
                  <a:lnTo>
                    <a:pt x="1670" y="1836"/>
                  </a:lnTo>
                  <a:lnTo>
                    <a:pt x="1671" y="1833"/>
                  </a:lnTo>
                  <a:lnTo>
                    <a:pt x="1672" y="1828"/>
                  </a:lnTo>
                  <a:lnTo>
                    <a:pt x="1672" y="1828"/>
                  </a:lnTo>
                  <a:lnTo>
                    <a:pt x="1671" y="1817"/>
                  </a:lnTo>
                  <a:lnTo>
                    <a:pt x="1669" y="1806"/>
                  </a:lnTo>
                  <a:lnTo>
                    <a:pt x="1668" y="1796"/>
                  </a:lnTo>
                  <a:lnTo>
                    <a:pt x="1668" y="1792"/>
                  </a:lnTo>
                  <a:lnTo>
                    <a:pt x="1668" y="1789"/>
                  </a:lnTo>
                  <a:lnTo>
                    <a:pt x="1668" y="1789"/>
                  </a:lnTo>
                  <a:lnTo>
                    <a:pt x="1657" y="1788"/>
                  </a:lnTo>
                  <a:lnTo>
                    <a:pt x="1648" y="1786"/>
                  </a:lnTo>
                  <a:lnTo>
                    <a:pt x="1640" y="1783"/>
                  </a:lnTo>
                  <a:lnTo>
                    <a:pt x="1632" y="1779"/>
                  </a:lnTo>
                  <a:lnTo>
                    <a:pt x="1626" y="1775"/>
                  </a:lnTo>
                  <a:lnTo>
                    <a:pt x="1619" y="1770"/>
                  </a:lnTo>
                  <a:lnTo>
                    <a:pt x="1615" y="1764"/>
                  </a:lnTo>
                  <a:lnTo>
                    <a:pt x="1611" y="1757"/>
                  </a:lnTo>
                  <a:lnTo>
                    <a:pt x="1608" y="1750"/>
                  </a:lnTo>
                  <a:lnTo>
                    <a:pt x="1605" y="1743"/>
                  </a:lnTo>
                  <a:lnTo>
                    <a:pt x="1603" y="1734"/>
                  </a:lnTo>
                  <a:lnTo>
                    <a:pt x="1602" y="1727"/>
                  </a:lnTo>
                  <a:lnTo>
                    <a:pt x="1601" y="1709"/>
                  </a:lnTo>
                  <a:lnTo>
                    <a:pt x="1602" y="1691"/>
                  </a:lnTo>
                  <a:lnTo>
                    <a:pt x="1602" y="1691"/>
                  </a:lnTo>
                  <a:lnTo>
                    <a:pt x="1556" y="1704"/>
                  </a:lnTo>
                  <a:lnTo>
                    <a:pt x="1509" y="1716"/>
                  </a:lnTo>
                  <a:lnTo>
                    <a:pt x="1460" y="1727"/>
                  </a:lnTo>
                  <a:lnTo>
                    <a:pt x="1411" y="1737"/>
                  </a:lnTo>
                  <a:lnTo>
                    <a:pt x="1209" y="1780"/>
                  </a:lnTo>
                  <a:lnTo>
                    <a:pt x="1108" y="1803"/>
                  </a:lnTo>
                  <a:lnTo>
                    <a:pt x="1058" y="1815"/>
                  </a:lnTo>
                  <a:lnTo>
                    <a:pt x="1009" y="1827"/>
                  </a:lnTo>
                  <a:lnTo>
                    <a:pt x="961" y="1841"/>
                  </a:lnTo>
                  <a:lnTo>
                    <a:pt x="913" y="1856"/>
                  </a:lnTo>
                  <a:lnTo>
                    <a:pt x="868" y="1872"/>
                  </a:lnTo>
                  <a:lnTo>
                    <a:pt x="823" y="1891"/>
                  </a:lnTo>
                  <a:lnTo>
                    <a:pt x="823" y="1891"/>
                  </a:lnTo>
                  <a:lnTo>
                    <a:pt x="826" y="1904"/>
                  </a:lnTo>
                  <a:lnTo>
                    <a:pt x="828" y="1919"/>
                  </a:lnTo>
                  <a:lnTo>
                    <a:pt x="830" y="1936"/>
                  </a:lnTo>
                  <a:lnTo>
                    <a:pt x="830" y="1952"/>
                  </a:lnTo>
                  <a:lnTo>
                    <a:pt x="828" y="1967"/>
                  </a:lnTo>
                  <a:lnTo>
                    <a:pt x="827" y="1973"/>
                  </a:lnTo>
                  <a:lnTo>
                    <a:pt x="824" y="1979"/>
                  </a:lnTo>
                  <a:lnTo>
                    <a:pt x="822" y="1985"/>
                  </a:lnTo>
                  <a:lnTo>
                    <a:pt x="817" y="1990"/>
                  </a:lnTo>
                  <a:lnTo>
                    <a:pt x="813" y="1994"/>
                  </a:lnTo>
                  <a:lnTo>
                    <a:pt x="808" y="1998"/>
                  </a:lnTo>
                  <a:lnTo>
                    <a:pt x="808" y="1998"/>
                  </a:lnTo>
                  <a:lnTo>
                    <a:pt x="808" y="2018"/>
                  </a:lnTo>
                  <a:lnTo>
                    <a:pt x="809" y="2039"/>
                  </a:lnTo>
                  <a:lnTo>
                    <a:pt x="811" y="2079"/>
                  </a:lnTo>
                  <a:lnTo>
                    <a:pt x="812" y="2097"/>
                  </a:lnTo>
                  <a:lnTo>
                    <a:pt x="811" y="2116"/>
                  </a:lnTo>
                  <a:lnTo>
                    <a:pt x="810" y="2135"/>
                  </a:lnTo>
                  <a:lnTo>
                    <a:pt x="806" y="2153"/>
                  </a:lnTo>
                  <a:lnTo>
                    <a:pt x="806" y="2153"/>
                  </a:lnTo>
                  <a:lnTo>
                    <a:pt x="800" y="2159"/>
                  </a:lnTo>
                  <a:lnTo>
                    <a:pt x="794" y="2168"/>
                  </a:lnTo>
                  <a:lnTo>
                    <a:pt x="781" y="2187"/>
                  </a:lnTo>
                  <a:lnTo>
                    <a:pt x="773" y="2197"/>
                  </a:lnTo>
                  <a:lnTo>
                    <a:pt x="767" y="2204"/>
                  </a:lnTo>
                  <a:lnTo>
                    <a:pt x="760" y="2211"/>
                  </a:lnTo>
                  <a:lnTo>
                    <a:pt x="755" y="2212"/>
                  </a:lnTo>
                  <a:lnTo>
                    <a:pt x="752" y="2213"/>
                  </a:lnTo>
                  <a:lnTo>
                    <a:pt x="752" y="2213"/>
                  </a:lnTo>
                  <a:lnTo>
                    <a:pt x="748" y="2213"/>
                  </a:lnTo>
                  <a:lnTo>
                    <a:pt x="745" y="2213"/>
                  </a:lnTo>
                  <a:lnTo>
                    <a:pt x="736" y="2210"/>
                  </a:lnTo>
                  <a:lnTo>
                    <a:pt x="729" y="2205"/>
                  </a:lnTo>
                  <a:lnTo>
                    <a:pt x="721" y="2199"/>
                  </a:lnTo>
                  <a:lnTo>
                    <a:pt x="705" y="2186"/>
                  </a:lnTo>
                  <a:lnTo>
                    <a:pt x="697" y="2181"/>
                  </a:lnTo>
                  <a:lnTo>
                    <a:pt x="690" y="2175"/>
                  </a:lnTo>
                  <a:lnTo>
                    <a:pt x="690" y="2175"/>
                  </a:lnTo>
                  <a:lnTo>
                    <a:pt x="678" y="2170"/>
                  </a:lnTo>
                  <a:lnTo>
                    <a:pt x="666" y="2165"/>
                  </a:lnTo>
                  <a:lnTo>
                    <a:pt x="657" y="2159"/>
                  </a:lnTo>
                  <a:lnTo>
                    <a:pt x="652" y="2156"/>
                  </a:lnTo>
                  <a:lnTo>
                    <a:pt x="648" y="2153"/>
                  </a:lnTo>
                  <a:lnTo>
                    <a:pt x="648" y="2153"/>
                  </a:lnTo>
                  <a:lnTo>
                    <a:pt x="643" y="2139"/>
                  </a:lnTo>
                  <a:lnTo>
                    <a:pt x="640" y="2123"/>
                  </a:lnTo>
                  <a:lnTo>
                    <a:pt x="636" y="2107"/>
                  </a:lnTo>
                  <a:lnTo>
                    <a:pt x="634" y="2090"/>
                  </a:lnTo>
                  <a:lnTo>
                    <a:pt x="630" y="2058"/>
                  </a:lnTo>
                  <a:lnTo>
                    <a:pt x="628" y="2044"/>
                  </a:lnTo>
                  <a:lnTo>
                    <a:pt x="624" y="2031"/>
                  </a:lnTo>
                  <a:lnTo>
                    <a:pt x="624" y="2031"/>
                  </a:lnTo>
                  <a:lnTo>
                    <a:pt x="604" y="2033"/>
                  </a:lnTo>
                  <a:lnTo>
                    <a:pt x="587" y="2035"/>
                  </a:lnTo>
                  <a:lnTo>
                    <a:pt x="580" y="2034"/>
                  </a:lnTo>
                  <a:lnTo>
                    <a:pt x="572" y="2033"/>
                  </a:lnTo>
                  <a:lnTo>
                    <a:pt x="565" y="2030"/>
                  </a:lnTo>
                  <a:lnTo>
                    <a:pt x="558" y="2023"/>
                  </a:lnTo>
                  <a:lnTo>
                    <a:pt x="558" y="2023"/>
                  </a:lnTo>
                  <a:lnTo>
                    <a:pt x="554" y="2017"/>
                  </a:lnTo>
                  <a:lnTo>
                    <a:pt x="550" y="2009"/>
                  </a:lnTo>
                  <a:lnTo>
                    <a:pt x="548" y="2001"/>
                  </a:lnTo>
                  <a:lnTo>
                    <a:pt x="545" y="1991"/>
                  </a:lnTo>
                  <a:lnTo>
                    <a:pt x="542" y="1970"/>
                  </a:lnTo>
                  <a:lnTo>
                    <a:pt x="541" y="1948"/>
                  </a:lnTo>
                  <a:lnTo>
                    <a:pt x="541" y="1948"/>
                  </a:lnTo>
                  <a:lnTo>
                    <a:pt x="520" y="1952"/>
                  </a:lnTo>
                  <a:lnTo>
                    <a:pt x="500" y="1957"/>
                  </a:lnTo>
                  <a:lnTo>
                    <a:pt x="481" y="1963"/>
                  </a:lnTo>
                  <a:lnTo>
                    <a:pt x="463" y="1971"/>
                  </a:lnTo>
                  <a:lnTo>
                    <a:pt x="428" y="1986"/>
                  </a:lnTo>
                  <a:lnTo>
                    <a:pt x="408" y="1993"/>
                  </a:lnTo>
                  <a:lnTo>
                    <a:pt x="389" y="1999"/>
                  </a:lnTo>
                  <a:lnTo>
                    <a:pt x="389" y="1999"/>
                  </a:lnTo>
                  <a:lnTo>
                    <a:pt x="390" y="2010"/>
                  </a:lnTo>
                  <a:lnTo>
                    <a:pt x="391" y="2021"/>
                  </a:lnTo>
                  <a:lnTo>
                    <a:pt x="396" y="2044"/>
                  </a:lnTo>
                  <a:lnTo>
                    <a:pt x="401" y="2065"/>
                  </a:lnTo>
                  <a:lnTo>
                    <a:pt x="406" y="2088"/>
                  </a:lnTo>
                  <a:lnTo>
                    <a:pt x="406" y="2088"/>
                  </a:lnTo>
                  <a:close/>
                  <a:moveTo>
                    <a:pt x="1681" y="1569"/>
                  </a:moveTo>
                  <a:lnTo>
                    <a:pt x="1681" y="1569"/>
                  </a:lnTo>
                  <a:lnTo>
                    <a:pt x="1678" y="1576"/>
                  </a:lnTo>
                  <a:lnTo>
                    <a:pt x="1675" y="1583"/>
                  </a:lnTo>
                  <a:lnTo>
                    <a:pt x="1672" y="1599"/>
                  </a:lnTo>
                  <a:lnTo>
                    <a:pt x="1670" y="1616"/>
                  </a:lnTo>
                  <a:lnTo>
                    <a:pt x="1670" y="1634"/>
                  </a:lnTo>
                  <a:lnTo>
                    <a:pt x="1671" y="1653"/>
                  </a:lnTo>
                  <a:lnTo>
                    <a:pt x="1672" y="1671"/>
                  </a:lnTo>
                  <a:lnTo>
                    <a:pt x="1677" y="1706"/>
                  </a:lnTo>
                  <a:lnTo>
                    <a:pt x="1677" y="1706"/>
                  </a:lnTo>
                  <a:lnTo>
                    <a:pt x="1684" y="1711"/>
                  </a:lnTo>
                  <a:lnTo>
                    <a:pt x="1691" y="1713"/>
                  </a:lnTo>
                  <a:lnTo>
                    <a:pt x="1698" y="1715"/>
                  </a:lnTo>
                  <a:lnTo>
                    <a:pt x="1705" y="1715"/>
                  </a:lnTo>
                  <a:lnTo>
                    <a:pt x="1718" y="1715"/>
                  </a:lnTo>
                  <a:lnTo>
                    <a:pt x="1725" y="1716"/>
                  </a:lnTo>
                  <a:lnTo>
                    <a:pt x="1732" y="1717"/>
                  </a:lnTo>
                  <a:lnTo>
                    <a:pt x="1732" y="1717"/>
                  </a:lnTo>
                  <a:lnTo>
                    <a:pt x="1730" y="1709"/>
                  </a:lnTo>
                  <a:lnTo>
                    <a:pt x="1729" y="1700"/>
                  </a:lnTo>
                  <a:lnTo>
                    <a:pt x="1729" y="1692"/>
                  </a:lnTo>
                  <a:lnTo>
                    <a:pt x="1730" y="1685"/>
                  </a:lnTo>
                  <a:lnTo>
                    <a:pt x="1733" y="1677"/>
                  </a:lnTo>
                  <a:lnTo>
                    <a:pt x="1736" y="1672"/>
                  </a:lnTo>
                  <a:lnTo>
                    <a:pt x="1740" y="1667"/>
                  </a:lnTo>
                  <a:lnTo>
                    <a:pt x="1746" y="1661"/>
                  </a:lnTo>
                  <a:lnTo>
                    <a:pt x="1751" y="1658"/>
                  </a:lnTo>
                  <a:lnTo>
                    <a:pt x="1757" y="1656"/>
                  </a:lnTo>
                  <a:lnTo>
                    <a:pt x="1764" y="1654"/>
                  </a:lnTo>
                  <a:lnTo>
                    <a:pt x="1770" y="1654"/>
                  </a:lnTo>
                  <a:lnTo>
                    <a:pt x="1778" y="1655"/>
                  </a:lnTo>
                  <a:lnTo>
                    <a:pt x="1784" y="1657"/>
                  </a:lnTo>
                  <a:lnTo>
                    <a:pt x="1791" y="1661"/>
                  </a:lnTo>
                  <a:lnTo>
                    <a:pt x="1797" y="1667"/>
                  </a:lnTo>
                  <a:lnTo>
                    <a:pt x="1797" y="1667"/>
                  </a:lnTo>
                  <a:lnTo>
                    <a:pt x="1799" y="1688"/>
                  </a:lnTo>
                  <a:lnTo>
                    <a:pt x="1800" y="1697"/>
                  </a:lnTo>
                  <a:lnTo>
                    <a:pt x="1804" y="1706"/>
                  </a:lnTo>
                  <a:lnTo>
                    <a:pt x="1804" y="1706"/>
                  </a:lnTo>
                  <a:lnTo>
                    <a:pt x="1807" y="1704"/>
                  </a:lnTo>
                  <a:lnTo>
                    <a:pt x="1811" y="1704"/>
                  </a:lnTo>
                  <a:lnTo>
                    <a:pt x="1820" y="1706"/>
                  </a:lnTo>
                  <a:lnTo>
                    <a:pt x="1820" y="1706"/>
                  </a:lnTo>
                  <a:lnTo>
                    <a:pt x="1825" y="1699"/>
                  </a:lnTo>
                  <a:lnTo>
                    <a:pt x="1828" y="1691"/>
                  </a:lnTo>
                  <a:lnTo>
                    <a:pt x="1830" y="1684"/>
                  </a:lnTo>
                  <a:lnTo>
                    <a:pt x="1832" y="1676"/>
                  </a:lnTo>
                  <a:lnTo>
                    <a:pt x="1833" y="1669"/>
                  </a:lnTo>
                  <a:lnTo>
                    <a:pt x="1833" y="1660"/>
                  </a:lnTo>
                  <a:lnTo>
                    <a:pt x="1831" y="1643"/>
                  </a:lnTo>
                  <a:lnTo>
                    <a:pt x="1829" y="1626"/>
                  </a:lnTo>
                  <a:lnTo>
                    <a:pt x="1825" y="1608"/>
                  </a:lnTo>
                  <a:lnTo>
                    <a:pt x="1822" y="1590"/>
                  </a:lnTo>
                  <a:lnTo>
                    <a:pt x="1820" y="1570"/>
                  </a:lnTo>
                  <a:lnTo>
                    <a:pt x="1820" y="1570"/>
                  </a:lnTo>
                  <a:lnTo>
                    <a:pt x="1802" y="1564"/>
                  </a:lnTo>
                  <a:lnTo>
                    <a:pt x="1785" y="1560"/>
                  </a:lnTo>
                  <a:lnTo>
                    <a:pt x="1768" y="1558"/>
                  </a:lnTo>
                  <a:lnTo>
                    <a:pt x="1750" y="1556"/>
                  </a:lnTo>
                  <a:lnTo>
                    <a:pt x="1733" y="1558"/>
                  </a:lnTo>
                  <a:lnTo>
                    <a:pt x="1716" y="1560"/>
                  </a:lnTo>
                  <a:lnTo>
                    <a:pt x="1698" y="1564"/>
                  </a:lnTo>
                  <a:lnTo>
                    <a:pt x="1681" y="1569"/>
                  </a:lnTo>
                  <a:lnTo>
                    <a:pt x="1681" y="1569"/>
                  </a:lnTo>
                  <a:close/>
                  <a:moveTo>
                    <a:pt x="791" y="1779"/>
                  </a:moveTo>
                  <a:lnTo>
                    <a:pt x="791" y="1779"/>
                  </a:lnTo>
                  <a:lnTo>
                    <a:pt x="790" y="1759"/>
                  </a:lnTo>
                  <a:lnTo>
                    <a:pt x="788" y="1750"/>
                  </a:lnTo>
                  <a:lnTo>
                    <a:pt x="787" y="1746"/>
                  </a:lnTo>
                  <a:lnTo>
                    <a:pt x="785" y="1744"/>
                  </a:lnTo>
                  <a:lnTo>
                    <a:pt x="785" y="1744"/>
                  </a:lnTo>
                  <a:lnTo>
                    <a:pt x="782" y="1742"/>
                  </a:lnTo>
                  <a:lnTo>
                    <a:pt x="779" y="1740"/>
                  </a:lnTo>
                  <a:lnTo>
                    <a:pt x="768" y="1737"/>
                  </a:lnTo>
                  <a:lnTo>
                    <a:pt x="756" y="1737"/>
                  </a:lnTo>
                  <a:lnTo>
                    <a:pt x="742" y="1739"/>
                  </a:lnTo>
                  <a:lnTo>
                    <a:pt x="712" y="1744"/>
                  </a:lnTo>
                  <a:lnTo>
                    <a:pt x="688" y="1747"/>
                  </a:lnTo>
                  <a:lnTo>
                    <a:pt x="688" y="1747"/>
                  </a:lnTo>
                  <a:lnTo>
                    <a:pt x="661" y="1751"/>
                  </a:lnTo>
                  <a:lnTo>
                    <a:pt x="636" y="1756"/>
                  </a:lnTo>
                  <a:lnTo>
                    <a:pt x="614" y="1758"/>
                  </a:lnTo>
                  <a:lnTo>
                    <a:pt x="605" y="1759"/>
                  </a:lnTo>
                  <a:lnTo>
                    <a:pt x="598" y="1759"/>
                  </a:lnTo>
                  <a:lnTo>
                    <a:pt x="598" y="1759"/>
                  </a:lnTo>
                  <a:lnTo>
                    <a:pt x="586" y="1765"/>
                  </a:lnTo>
                  <a:lnTo>
                    <a:pt x="575" y="1770"/>
                  </a:lnTo>
                  <a:lnTo>
                    <a:pt x="554" y="1779"/>
                  </a:lnTo>
                  <a:lnTo>
                    <a:pt x="554" y="1779"/>
                  </a:lnTo>
                  <a:lnTo>
                    <a:pt x="554" y="1782"/>
                  </a:lnTo>
                  <a:lnTo>
                    <a:pt x="553" y="1785"/>
                  </a:lnTo>
                  <a:lnTo>
                    <a:pt x="549" y="1788"/>
                  </a:lnTo>
                  <a:lnTo>
                    <a:pt x="545" y="1791"/>
                  </a:lnTo>
                  <a:lnTo>
                    <a:pt x="541" y="1794"/>
                  </a:lnTo>
                  <a:lnTo>
                    <a:pt x="541" y="1794"/>
                  </a:lnTo>
                  <a:lnTo>
                    <a:pt x="543" y="1830"/>
                  </a:lnTo>
                  <a:lnTo>
                    <a:pt x="545" y="1867"/>
                  </a:lnTo>
                  <a:lnTo>
                    <a:pt x="546" y="1885"/>
                  </a:lnTo>
                  <a:lnTo>
                    <a:pt x="549" y="1903"/>
                  </a:lnTo>
                  <a:lnTo>
                    <a:pt x="552" y="1919"/>
                  </a:lnTo>
                  <a:lnTo>
                    <a:pt x="556" y="1936"/>
                  </a:lnTo>
                  <a:lnTo>
                    <a:pt x="556" y="1936"/>
                  </a:lnTo>
                  <a:lnTo>
                    <a:pt x="556" y="1946"/>
                  </a:lnTo>
                  <a:lnTo>
                    <a:pt x="556" y="1956"/>
                  </a:lnTo>
                  <a:lnTo>
                    <a:pt x="557" y="1966"/>
                  </a:lnTo>
                  <a:lnTo>
                    <a:pt x="559" y="1975"/>
                  </a:lnTo>
                  <a:lnTo>
                    <a:pt x="561" y="1985"/>
                  </a:lnTo>
                  <a:lnTo>
                    <a:pt x="565" y="1993"/>
                  </a:lnTo>
                  <a:lnTo>
                    <a:pt x="573" y="2013"/>
                  </a:lnTo>
                  <a:lnTo>
                    <a:pt x="573" y="2013"/>
                  </a:lnTo>
                  <a:lnTo>
                    <a:pt x="584" y="2014"/>
                  </a:lnTo>
                  <a:lnTo>
                    <a:pt x="595" y="2015"/>
                  </a:lnTo>
                  <a:lnTo>
                    <a:pt x="617" y="2012"/>
                  </a:lnTo>
                  <a:lnTo>
                    <a:pt x="629" y="2010"/>
                  </a:lnTo>
                  <a:lnTo>
                    <a:pt x="640" y="2010"/>
                  </a:lnTo>
                  <a:lnTo>
                    <a:pt x="651" y="2013"/>
                  </a:lnTo>
                  <a:lnTo>
                    <a:pt x="657" y="2015"/>
                  </a:lnTo>
                  <a:lnTo>
                    <a:pt x="661" y="2018"/>
                  </a:lnTo>
                  <a:lnTo>
                    <a:pt x="661" y="2018"/>
                  </a:lnTo>
                  <a:lnTo>
                    <a:pt x="659" y="1999"/>
                  </a:lnTo>
                  <a:lnTo>
                    <a:pt x="656" y="1978"/>
                  </a:lnTo>
                  <a:lnTo>
                    <a:pt x="656" y="1978"/>
                  </a:lnTo>
                  <a:lnTo>
                    <a:pt x="634" y="1979"/>
                  </a:lnTo>
                  <a:lnTo>
                    <a:pt x="624" y="1979"/>
                  </a:lnTo>
                  <a:lnTo>
                    <a:pt x="616" y="1980"/>
                  </a:lnTo>
                  <a:lnTo>
                    <a:pt x="616" y="1980"/>
                  </a:lnTo>
                  <a:lnTo>
                    <a:pt x="611" y="1974"/>
                  </a:lnTo>
                  <a:lnTo>
                    <a:pt x="605" y="1967"/>
                  </a:lnTo>
                  <a:lnTo>
                    <a:pt x="601" y="1958"/>
                  </a:lnTo>
                  <a:lnTo>
                    <a:pt x="597" y="1949"/>
                  </a:lnTo>
                  <a:lnTo>
                    <a:pt x="595" y="1940"/>
                  </a:lnTo>
                  <a:lnTo>
                    <a:pt x="593" y="1930"/>
                  </a:lnTo>
                  <a:lnTo>
                    <a:pt x="589" y="1910"/>
                  </a:lnTo>
                  <a:lnTo>
                    <a:pt x="588" y="1887"/>
                  </a:lnTo>
                  <a:lnTo>
                    <a:pt x="587" y="1864"/>
                  </a:lnTo>
                  <a:lnTo>
                    <a:pt x="587" y="1840"/>
                  </a:lnTo>
                  <a:lnTo>
                    <a:pt x="586" y="1817"/>
                  </a:lnTo>
                  <a:lnTo>
                    <a:pt x="586" y="1817"/>
                  </a:lnTo>
                  <a:lnTo>
                    <a:pt x="590" y="1811"/>
                  </a:lnTo>
                  <a:lnTo>
                    <a:pt x="596" y="1805"/>
                  </a:lnTo>
                  <a:lnTo>
                    <a:pt x="601" y="1801"/>
                  </a:lnTo>
                  <a:lnTo>
                    <a:pt x="609" y="1796"/>
                  </a:lnTo>
                  <a:lnTo>
                    <a:pt x="609" y="1796"/>
                  </a:lnTo>
                  <a:lnTo>
                    <a:pt x="614" y="1795"/>
                  </a:lnTo>
                  <a:lnTo>
                    <a:pt x="620" y="1794"/>
                  </a:lnTo>
                  <a:lnTo>
                    <a:pt x="636" y="1792"/>
                  </a:lnTo>
                  <a:lnTo>
                    <a:pt x="656" y="1791"/>
                  </a:lnTo>
                  <a:lnTo>
                    <a:pt x="675" y="1789"/>
                  </a:lnTo>
                  <a:lnTo>
                    <a:pt x="675" y="1789"/>
                  </a:lnTo>
                  <a:lnTo>
                    <a:pt x="681" y="1787"/>
                  </a:lnTo>
                  <a:lnTo>
                    <a:pt x="688" y="1785"/>
                  </a:lnTo>
                  <a:lnTo>
                    <a:pt x="694" y="1782"/>
                  </a:lnTo>
                  <a:lnTo>
                    <a:pt x="701" y="1781"/>
                  </a:lnTo>
                  <a:lnTo>
                    <a:pt x="701" y="1781"/>
                  </a:lnTo>
                  <a:lnTo>
                    <a:pt x="709" y="1781"/>
                  </a:lnTo>
                  <a:lnTo>
                    <a:pt x="719" y="1781"/>
                  </a:lnTo>
                  <a:lnTo>
                    <a:pt x="727" y="1783"/>
                  </a:lnTo>
                  <a:lnTo>
                    <a:pt x="737" y="1785"/>
                  </a:lnTo>
                  <a:lnTo>
                    <a:pt x="752" y="1790"/>
                  </a:lnTo>
                  <a:lnTo>
                    <a:pt x="758" y="1793"/>
                  </a:lnTo>
                  <a:lnTo>
                    <a:pt x="763" y="1796"/>
                  </a:lnTo>
                  <a:lnTo>
                    <a:pt x="763" y="1796"/>
                  </a:lnTo>
                  <a:lnTo>
                    <a:pt x="771" y="1835"/>
                  </a:lnTo>
                  <a:lnTo>
                    <a:pt x="776" y="1856"/>
                  </a:lnTo>
                  <a:lnTo>
                    <a:pt x="779" y="1878"/>
                  </a:lnTo>
                  <a:lnTo>
                    <a:pt x="780" y="1899"/>
                  </a:lnTo>
                  <a:lnTo>
                    <a:pt x="780" y="1922"/>
                  </a:lnTo>
                  <a:lnTo>
                    <a:pt x="779" y="1931"/>
                  </a:lnTo>
                  <a:lnTo>
                    <a:pt x="778" y="1942"/>
                  </a:lnTo>
                  <a:lnTo>
                    <a:pt x="776" y="1952"/>
                  </a:lnTo>
                  <a:lnTo>
                    <a:pt x="772" y="1961"/>
                  </a:lnTo>
                  <a:lnTo>
                    <a:pt x="772" y="1961"/>
                  </a:lnTo>
                  <a:lnTo>
                    <a:pt x="764" y="1964"/>
                  </a:lnTo>
                  <a:lnTo>
                    <a:pt x="757" y="1968"/>
                  </a:lnTo>
                  <a:lnTo>
                    <a:pt x="750" y="1970"/>
                  </a:lnTo>
                  <a:lnTo>
                    <a:pt x="740" y="1969"/>
                  </a:lnTo>
                  <a:lnTo>
                    <a:pt x="740" y="1969"/>
                  </a:lnTo>
                  <a:lnTo>
                    <a:pt x="739" y="1971"/>
                  </a:lnTo>
                  <a:lnTo>
                    <a:pt x="739" y="1973"/>
                  </a:lnTo>
                  <a:lnTo>
                    <a:pt x="740" y="1978"/>
                  </a:lnTo>
                  <a:lnTo>
                    <a:pt x="741" y="1984"/>
                  </a:lnTo>
                  <a:lnTo>
                    <a:pt x="742" y="1990"/>
                  </a:lnTo>
                  <a:lnTo>
                    <a:pt x="742" y="1990"/>
                  </a:lnTo>
                  <a:lnTo>
                    <a:pt x="755" y="1988"/>
                  </a:lnTo>
                  <a:lnTo>
                    <a:pt x="772" y="1987"/>
                  </a:lnTo>
                  <a:lnTo>
                    <a:pt x="781" y="1986"/>
                  </a:lnTo>
                  <a:lnTo>
                    <a:pt x="790" y="1984"/>
                  </a:lnTo>
                  <a:lnTo>
                    <a:pt x="797" y="1980"/>
                  </a:lnTo>
                  <a:lnTo>
                    <a:pt x="805" y="1976"/>
                  </a:lnTo>
                  <a:lnTo>
                    <a:pt x="805" y="1976"/>
                  </a:lnTo>
                  <a:lnTo>
                    <a:pt x="808" y="1967"/>
                  </a:lnTo>
                  <a:lnTo>
                    <a:pt x="810" y="1955"/>
                  </a:lnTo>
                  <a:lnTo>
                    <a:pt x="812" y="1943"/>
                  </a:lnTo>
                  <a:lnTo>
                    <a:pt x="813" y="1931"/>
                  </a:lnTo>
                  <a:lnTo>
                    <a:pt x="812" y="1918"/>
                  </a:lnTo>
                  <a:lnTo>
                    <a:pt x="812" y="1906"/>
                  </a:lnTo>
                  <a:lnTo>
                    <a:pt x="809" y="1879"/>
                  </a:lnTo>
                  <a:lnTo>
                    <a:pt x="803" y="1852"/>
                  </a:lnTo>
                  <a:lnTo>
                    <a:pt x="799" y="1826"/>
                  </a:lnTo>
                  <a:lnTo>
                    <a:pt x="794" y="1802"/>
                  </a:lnTo>
                  <a:lnTo>
                    <a:pt x="791" y="1779"/>
                  </a:lnTo>
                  <a:lnTo>
                    <a:pt x="791" y="1779"/>
                  </a:lnTo>
                  <a:close/>
                  <a:moveTo>
                    <a:pt x="1837" y="1901"/>
                  </a:moveTo>
                  <a:lnTo>
                    <a:pt x="1837" y="1901"/>
                  </a:lnTo>
                  <a:lnTo>
                    <a:pt x="1839" y="1901"/>
                  </a:lnTo>
                  <a:lnTo>
                    <a:pt x="1841" y="1901"/>
                  </a:lnTo>
                  <a:lnTo>
                    <a:pt x="1844" y="1898"/>
                  </a:lnTo>
                  <a:lnTo>
                    <a:pt x="1845" y="1896"/>
                  </a:lnTo>
                  <a:lnTo>
                    <a:pt x="1845" y="1895"/>
                  </a:lnTo>
                  <a:lnTo>
                    <a:pt x="1844" y="1894"/>
                  </a:lnTo>
                  <a:lnTo>
                    <a:pt x="1844" y="1894"/>
                  </a:lnTo>
                  <a:lnTo>
                    <a:pt x="1846" y="1889"/>
                  </a:lnTo>
                  <a:lnTo>
                    <a:pt x="1848" y="1885"/>
                  </a:lnTo>
                  <a:lnTo>
                    <a:pt x="1851" y="1873"/>
                  </a:lnTo>
                  <a:lnTo>
                    <a:pt x="1852" y="1860"/>
                  </a:lnTo>
                  <a:lnTo>
                    <a:pt x="1852" y="1843"/>
                  </a:lnTo>
                  <a:lnTo>
                    <a:pt x="1851" y="1827"/>
                  </a:lnTo>
                  <a:lnTo>
                    <a:pt x="1848" y="1811"/>
                  </a:lnTo>
                  <a:lnTo>
                    <a:pt x="1845" y="1795"/>
                  </a:lnTo>
                  <a:lnTo>
                    <a:pt x="1842" y="1781"/>
                  </a:lnTo>
                  <a:lnTo>
                    <a:pt x="1842" y="1781"/>
                  </a:lnTo>
                  <a:lnTo>
                    <a:pt x="1836" y="1781"/>
                  </a:lnTo>
                  <a:lnTo>
                    <a:pt x="1827" y="1781"/>
                  </a:lnTo>
                  <a:lnTo>
                    <a:pt x="1821" y="1782"/>
                  </a:lnTo>
                  <a:lnTo>
                    <a:pt x="1817" y="1783"/>
                  </a:lnTo>
                  <a:lnTo>
                    <a:pt x="1816" y="1785"/>
                  </a:lnTo>
                  <a:lnTo>
                    <a:pt x="1816" y="1785"/>
                  </a:lnTo>
                  <a:lnTo>
                    <a:pt x="1820" y="1793"/>
                  </a:lnTo>
                  <a:lnTo>
                    <a:pt x="1821" y="1801"/>
                  </a:lnTo>
                  <a:lnTo>
                    <a:pt x="1821" y="1809"/>
                  </a:lnTo>
                  <a:lnTo>
                    <a:pt x="1820" y="1817"/>
                  </a:lnTo>
                  <a:lnTo>
                    <a:pt x="1817" y="1823"/>
                  </a:lnTo>
                  <a:lnTo>
                    <a:pt x="1814" y="1831"/>
                  </a:lnTo>
                  <a:lnTo>
                    <a:pt x="1811" y="1836"/>
                  </a:lnTo>
                  <a:lnTo>
                    <a:pt x="1806" y="1841"/>
                  </a:lnTo>
                  <a:lnTo>
                    <a:pt x="1800" y="1847"/>
                  </a:lnTo>
                  <a:lnTo>
                    <a:pt x="1795" y="1850"/>
                  </a:lnTo>
                  <a:lnTo>
                    <a:pt x="1789" y="1853"/>
                  </a:lnTo>
                  <a:lnTo>
                    <a:pt x="1783" y="1855"/>
                  </a:lnTo>
                  <a:lnTo>
                    <a:pt x="1777" y="1855"/>
                  </a:lnTo>
                  <a:lnTo>
                    <a:pt x="1770" y="1854"/>
                  </a:lnTo>
                  <a:lnTo>
                    <a:pt x="1765" y="1852"/>
                  </a:lnTo>
                  <a:lnTo>
                    <a:pt x="1760" y="1849"/>
                  </a:lnTo>
                  <a:lnTo>
                    <a:pt x="1760" y="1849"/>
                  </a:lnTo>
                  <a:lnTo>
                    <a:pt x="1755" y="1843"/>
                  </a:lnTo>
                  <a:lnTo>
                    <a:pt x="1752" y="1836"/>
                  </a:lnTo>
                  <a:lnTo>
                    <a:pt x="1747" y="1822"/>
                  </a:lnTo>
                  <a:lnTo>
                    <a:pt x="1747" y="1822"/>
                  </a:lnTo>
                  <a:lnTo>
                    <a:pt x="1744" y="1813"/>
                  </a:lnTo>
                  <a:lnTo>
                    <a:pt x="1742" y="1804"/>
                  </a:lnTo>
                  <a:lnTo>
                    <a:pt x="1740" y="1794"/>
                  </a:lnTo>
                  <a:lnTo>
                    <a:pt x="1737" y="1785"/>
                  </a:lnTo>
                  <a:lnTo>
                    <a:pt x="1737" y="1785"/>
                  </a:lnTo>
                  <a:lnTo>
                    <a:pt x="1722" y="1786"/>
                  </a:lnTo>
                  <a:lnTo>
                    <a:pt x="1709" y="1787"/>
                  </a:lnTo>
                  <a:lnTo>
                    <a:pt x="1698" y="1788"/>
                  </a:lnTo>
                  <a:lnTo>
                    <a:pt x="1685" y="1789"/>
                  </a:lnTo>
                  <a:lnTo>
                    <a:pt x="1685" y="1789"/>
                  </a:lnTo>
                  <a:lnTo>
                    <a:pt x="1685" y="1805"/>
                  </a:lnTo>
                  <a:lnTo>
                    <a:pt x="1685" y="1822"/>
                  </a:lnTo>
                  <a:lnTo>
                    <a:pt x="1685" y="1830"/>
                  </a:lnTo>
                  <a:lnTo>
                    <a:pt x="1686" y="1837"/>
                  </a:lnTo>
                  <a:lnTo>
                    <a:pt x="1688" y="1842"/>
                  </a:lnTo>
                  <a:lnTo>
                    <a:pt x="1690" y="1847"/>
                  </a:lnTo>
                  <a:lnTo>
                    <a:pt x="1690" y="1847"/>
                  </a:lnTo>
                  <a:lnTo>
                    <a:pt x="1700" y="1854"/>
                  </a:lnTo>
                  <a:lnTo>
                    <a:pt x="1709" y="1862"/>
                  </a:lnTo>
                  <a:lnTo>
                    <a:pt x="1719" y="1869"/>
                  </a:lnTo>
                  <a:lnTo>
                    <a:pt x="1727" y="1877"/>
                  </a:lnTo>
                  <a:lnTo>
                    <a:pt x="1727" y="1877"/>
                  </a:lnTo>
                  <a:lnTo>
                    <a:pt x="1747" y="1897"/>
                  </a:lnTo>
                  <a:lnTo>
                    <a:pt x="1766" y="1916"/>
                  </a:lnTo>
                  <a:lnTo>
                    <a:pt x="1785" y="1933"/>
                  </a:lnTo>
                  <a:lnTo>
                    <a:pt x="1795" y="1942"/>
                  </a:lnTo>
                  <a:lnTo>
                    <a:pt x="1805" y="1948"/>
                  </a:lnTo>
                  <a:lnTo>
                    <a:pt x="1805" y="1948"/>
                  </a:lnTo>
                  <a:lnTo>
                    <a:pt x="1814" y="1938"/>
                  </a:lnTo>
                  <a:lnTo>
                    <a:pt x="1825" y="1926"/>
                  </a:lnTo>
                  <a:lnTo>
                    <a:pt x="1829" y="1921"/>
                  </a:lnTo>
                  <a:lnTo>
                    <a:pt x="1832" y="1914"/>
                  </a:lnTo>
                  <a:lnTo>
                    <a:pt x="1836" y="1908"/>
                  </a:lnTo>
                  <a:lnTo>
                    <a:pt x="1837" y="1901"/>
                  </a:lnTo>
                  <a:lnTo>
                    <a:pt x="1837" y="1901"/>
                  </a:lnTo>
                  <a:close/>
                  <a:moveTo>
                    <a:pt x="630" y="1813"/>
                  </a:moveTo>
                  <a:lnTo>
                    <a:pt x="630" y="1813"/>
                  </a:lnTo>
                  <a:lnTo>
                    <a:pt x="619" y="1815"/>
                  </a:lnTo>
                  <a:lnTo>
                    <a:pt x="613" y="1817"/>
                  </a:lnTo>
                  <a:lnTo>
                    <a:pt x="606" y="1820"/>
                  </a:lnTo>
                  <a:lnTo>
                    <a:pt x="601" y="1824"/>
                  </a:lnTo>
                  <a:lnTo>
                    <a:pt x="601" y="1824"/>
                  </a:lnTo>
                  <a:lnTo>
                    <a:pt x="601" y="1858"/>
                  </a:lnTo>
                  <a:lnTo>
                    <a:pt x="601" y="1877"/>
                  </a:lnTo>
                  <a:lnTo>
                    <a:pt x="602" y="1895"/>
                  </a:lnTo>
                  <a:lnTo>
                    <a:pt x="604" y="1913"/>
                  </a:lnTo>
                  <a:lnTo>
                    <a:pt x="608" y="1930"/>
                  </a:lnTo>
                  <a:lnTo>
                    <a:pt x="613" y="1946"/>
                  </a:lnTo>
                  <a:lnTo>
                    <a:pt x="616" y="1953"/>
                  </a:lnTo>
                  <a:lnTo>
                    <a:pt x="620" y="1959"/>
                  </a:lnTo>
                  <a:lnTo>
                    <a:pt x="620" y="1959"/>
                  </a:lnTo>
                  <a:lnTo>
                    <a:pt x="628" y="1960"/>
                  </a:lnTo>
                  <a:lnTo>
                    <a:pt x="636" y="1961"/>
                  </a:lnTo>
                  <a:lnTo>
                    <a:pt x="645" y="1961"/>
                  </a:lnTo>
                  <a:lnTo>
                    <a:pt x="649" y="1961"/>
                  </a:lnTo>
                  <a:lnTo>
                    <a:pt x="654" y="1959"/>
                  </a:lnTo>
                  <a:lnTo>
                    <a:pt x="654" y="1959"/>
                  </a:lnTo>
                  <a:lnTo>
                    <a:pt x="656" y="1927"/>
                  </a:lnTo>
                  <a:lnTo>
                    <a:pt x="657" y="1912"/>
                  </a:lnTo>
                  <a:lnTo>
                    <a:pt x="660" y="1899"/>
                  </a:lnTo>
                  <a:lnTo>
                    <a:pt x="660" y="1899"/>
                  </a:lnTo>
                  <a:lnTo>
                    <a:pt x="664" y="1895"/>
                  </a:lnTo>
                  <a:lnTo>
                    <a:pt x="671" y="1893"/>
                  </a:lnTo>
                  <a:lnTo>
                    <a:pt x="677" y="1891"/>
                  </a:lnTo>
                  <a:lnTo>
                    <a:pt x="684" y="1891"/>
                  </a:lnTo>
                  <a:lnTo>
                    <a:pt x="699" y="1893"/>
                  </a:lnTo>
                  <a:lnTo>
                    <a:pt x="714" y="1896"/>
                  </a:lnTo>
                  <a:lnTo>
                    <a:pt x="714" y="1896"/>
                  </a:lnTo>
                  <a:lnTo>
                    <a:pt x="718" y="1901"/>
                  </a:lnTo>
                  <a:lnTo>
                    <a:pt x="721" y="1908"/>
                  </a:lnTo>
                  <a:lnTo>
                    <a:pt x="726" y="1921"/>
                  </a:lnTo>
                  <a:lnTo>
                    <a:pt x="732" y="1933"/>
                  </a:lnTo>
                  <a:lnTo>
                    <a:pt x="735" y="1939"/>
                  </a:lnTo>
                  <a:lnTo>
                    <a:pt x="738" y="1944"/>
                  </a:lnTo>
                  <a:lnTo>
                    <a:pt x="738" y="1944"/>
                  </a:lnTo>
                  <a:lnTo>
                    <a:pt x="745" y="1945"/>
                  </a:lnTo>
                  <a:lnTo>
                    <a:pt x="751" y="1945"/>
                  </a:lnTo>
                  <a:lnTo>
                    <a:pt x="756" y="1944"/>
                  </a:lnTo>
                  <a:lnTo>
                    <a:pt x="761" y="1941"/>
                  </a:lnTo>
                  <a:lnTo>
                    <a:pt x="761" y="1941"/>
                  </a:lnTo>
                  <a:lnTo>
                    <a:pt x="763" y="1924"/>
                  </a:lnTo>
                  <a:lnTo>
                    <a:pt x="764" y="1906"/>
                  </a:lnTo>
                  <a:lnTo>
                    <a:pt x="764" y="1886"/>
                  </a:lnTo>
                  <a:lnTo>
                    <a:pt x="763" y="1867"/>
                  </a:lnTo>
                  <a:lnTo>
                    <a:pt x="760" y="1848"/>
                  </a:lnTo>
                  <a:lnTo>
                    <a:pt x="757" y="1839"/>
                  </a:lnTo>
                  <a:lnTo>
                    <a:pt x="754" y="1831"/>
                  </a:lnTo>
                  <a:lnTo>
                    <a:pt x="751" y="1822"/>
                  </a:lnTo>
                  <a:lnTo>
                    <a:pt x="747" y="1815"/>
                  </a:lnTo>
                  <a:lnTo>
                    <a:pt x="742" y="1808"/>
                  </a:lnTo>
                  <a:lnTo>
                    <a:pt x="736" y="1802"/>
                  </a:lnTo>
                  <a:lnTo>
                    <a:pt x="736" y="1802"/>
                  </a:lnTo>
                  <a:lnTo>
                    <a:pt x="721" y="1802"/>
                  </a:lnTo>
                  <a:lnTo>
                    <a:pt x="706" y="1802"/>
                  </a:lnTo>
                  <a:lnTo>
                    <a:pt x="692" y="1803"/>
                  </a:lnTo>
                  <a:lnTo>
                    <a:pt x="679" y="1805"/>
                  </a:lnTo>
                  <a:lnTo>
                    <a:pt x="654" y="1809"/>
                  </a:lnTo>
                  <a:lnTo>
                    <a:pt x="630" y="1813"/>
                  </a:lnTo>
                  <a:lnTo>
                    <a:pt x="630" y="1813"/>
                  </a:lnTo>
                  <a:close/>
                  <a:moveTo>
                    <a:pt x="718" y="1952"/>
                  </a:moveTo>
                  <a:lnTo>
                    <a:pt x="718" y="1952"/>
                  </a:lnTo>
                  <a:lnTo>
                    <a:pt x="719" y="1953"/>
                  </a:lnTo>
                  <a:lnTo>
                    <a:pt x="720" y="1953"/>
                  </a:lnTo>
                  <a:lnTo>
                    <a:pt x="721" y="1954"/>
                  </a:lnTo>
                  <a:lnTo>
                    <a:pt x="721" y="1952"/>
                  </a:lnTo>
                  <a:lnTo>
                    <a:pt x="721" y="1952"/>
                  </a:lnTo>
                  <a:lnTo>
                    <a:pt x="718" y="1943"/>
                  </a:lnTo>
                  <a:lnTo>
                    <a:pt x="716" y="1933"/>
                  </a:lnTo>
                  <a:lnTo>
                    <a:pt x="711" y="1923"/>
                  </a:lnTo>
                  <a:lnTo>
                    <a:pt x="706" y="1913"/>
                  </a:lnTo>
                  <a:lnTo>
                    <a:pt x="706" y="1913"/>
                  </a:lnTo>
                  <a:lnTo>
                    <a:pt x="701" y="1911"/>
                  </a:lnTo>
                  <a:lnTo>
                    <a:pt x="693" y="1911"/>
                  </a:lnTo>
                  <a:lnTo>
                    <a:pt x="687" y="1911"/>
                  </a:lnTo>
                  <a:lnTo>
                    <a:pt x="682" y="1911"/>
                  </a:lnTo>
                  <a:lnTo>
                    <a:pt x="682" y="1911"/>
                  </a:lnTo>
                  <a:lnTo>
                    <a:pt x="677" y="1917"/>
                  </a:lnTo>
                  <a:lnTo>
                    <a:pt x="674" y="1927"/>
                  </a:lnTo>
                  <a:lnTo>
                    <a:pt x="672" y="1938"/>
                  </a:lnTo>
                  <a:lnTo>
                    <a:pt x="671" y="1949"/>
                  </a:lnTo>
                  <a:lnTo>
                    <a:pt x="670" y="1962"/>
                  </a:lnTo>
                  <a:lnTo>
                    <a:pt x="670" y="1974"/>
                  </a:lnTo>
                  <a:lnTo>
                    <a:pt x="671" y="1998"/>
                  </a:lnTo>
                  <a:lnTo>
                    <a:pt x="671" y="1998"/>
                  </a:lnTo>
                  <a:lnTo>
                    <a:pt x="673" y="2006"/>
                  </a:lnTo>
                  <a:lnTo>
                    <a:pt x="675" y="2016"/>
                  </a:lnTo>
                  <a:lnTo>
                    <a:pt x="680" y="2033"/>
                  </a:lnTo>
                  <a:lnTo>
                    <a:pt x="687" y="2049"/>
                  </a:lnTo>
                  <a:lnTo>
                    <a:pt x="693" y="2063"/>
                  </a:lnTo>
                  <a:lnTo>
                    <a:pt x="693" y="2063"/>
                  </a:lnTo>
                  <a:lnTo>
                    <a:pt x="703" y="2064"/>
                  </a:lnTo>
                  <a:lnTo>
                    <a:pt x="711" y="2064"/>
                  </a:lnTo>
                  <a:lnTo>
                    <a:pt x="721" y="2062"/>
                  </a:lnTo>
                  <a:lnTo>
                    <a:pt x="729" y="2059"/>
                  </a:lnTo>
                  <a:lnTo>
                    <a:pt x="729" y="2059"/>
                  </a:lnTo>
                  <a:lnTo>
                    <a:pt x="731" y="2047"/>
                  </a:lnTo>
                  <a:lnTo>
                    <a:pt x="732" y="2033"/>
                  </a:lnTo>
                  <a:lnTo>
                    <a:pt x="731" y="2019"/>
                  </a:lnTo>
                  <a:lnTo>
                    <a:pt x="730" y="2005"/>
                  </a:lnTo>
                  <a:lnTo>
                    <a:pt x="727" y="1991"/>
                  </a:lnTo>
                  <a:lnTo>
                    <a:pt x="724" y="1977"/>
                  </a:lnTo>
                  <a:lnTo>
                    <a:pt x="718" y="1952"/>
                  </a:lnTo>
                  <a:lnTo>
                    <a:pt x="718" y="1952"/>
                  </a:lnTo>
                  <a:close/>
                  <a:moveTo>
                    <a:pt x="798" y="2098"/>
                  </a:moveTo>
                  <a:lnTo>
                    <a:pt x="798" y="2098"/>
                  </a:lnTo>
                  <a:lnTo>
                    <a:pt x="799" y="2088"/>
                  </a:lnTo>
                  <a:lnTo>
                    <a:pt x="799" y="2075"/>
                  </a:lnTo>
                  <a:lnTo>
                    <a:pt x="797" y="2046"/>
                  </a:lnTo>
                  <a:lnTo>
                    <a:pt x="795" y="2032"/>
                  </a:lnTo>
                  <a:lnTo>
                    <a:pt x="793" y="2019"/>
                  </a:lnTo>
                  <a:lnTo>
                    <a:pt x="791" y="2008"/>
                  </a:lnTo>
                  <a:lnTo>
                    <a:pt x="787" y="2001"/>
                  </a:lnTo>
                  <a:lnTo>
                    <a:pt x="787" y="2001"/>
                  </a:lnTo>
                  <a:lnTo>
                    <a:pt x="777" y="2005"/>
                  </a:lnTo>
                  <a:lnTo>
                    <a:pt x="767" y="2010"/>
                  </a:lnTo>
                  <a:lnTo>
                    <a:pt x="758" y="2015"/>
                  </a:lnTo>
                  <a:lnTo>
                    <a:pt x="750" y="2018"/>
                  </a:lnTo>
                  <a:lnTo>
                    <a:pt x="750" y="2018"/>
                  </a:lnTo>
                  <a:lnTo>
                    <a:pt x="751" y="2031"/>
                  </a:lnTo>
                  <a:lnTo>
                    <a:pt x="750" y="2045"/>
                  </a:lnTo>
                  <a:lnTo>
                    <a:pt x="749" y="2051"/>
                  </a:lnTo>
                  <a:lnTo>
                    <a:pt x="748" y="2058"/>
                  </a:lnTo>
                  <a:lnTo>
                    <a:pt x="746" y="2063"/>
                  </a:lnTo>
                  <a:lnTo>
                    <a:pt x="742" y="2069"/>
                  </a:lnTo>
                  <a:lnTo>
                    <a:pt x="738" y="2074"/>
                  </a:lnTo>
                  <a:lnTo>
                    <a:pt x="734" y="2078"/>
                  </a:lnTo>
                  <a:lnTo>
                    <a:pt x="729" y="2081"/>
                  </a:lnTo>
                  <a:lnTo>
                    <a:pt x="723" y="2084"/>
                  </a:lnTo>
                  <a:lnTo>
                    <a:pt x="716" y="2085"/>
                  </a:lnTo>
                  <a:lnTo>
                    <a:pt x="708" y="2086"/>
                  </a:lnTo>
                  <a:lnTo>
                    <a:pt x="700" y="2085"/>
                  </a:lnTo>
                  <a:lnTo>
                    <a:pt x="690" y="2083"/>
                  </a:lnTo>
                  <a:lnTo>
                    <a:pt x="690" y="2083"/>
                  </a:lnTo>
                  <a:lnTo>
                    <a:pt x="684" y="2078"/>
                  </a:lnTo>
                  <a:lnTo>
                    <a:pt x="679" y="2072"/>
                  </a:lnTo>
                  <a:lnTo>
                    <a:pt x="676" y="2064"/>
                  </a:lnTo>
                  <a:lnTo>
                    <a:pt x="673" y="2057"/>
                  </a:lnTo>
                  <a:lnTo>
                    <a:pt x="667" y="2039"/>
                  </a:lnTo>
                  <a:lnTo>
                    <a:pt x="661" y="2023"/>
                  </a:lnTo>
                  <a:lnTo>
                    <a:pt x="661" y="2023"/>
                  </a:lnTo>
                  <a:lnTo>
                    <a:pt x="660" y="2027"/>
                  </a:lnTo>
                  <a:lnTo>
                    <a:pt x="658" y="2030"/>
                  </a:lnTo>
                  <a:lnTo>
                    <a:pt x="655" y="2031"/>
                  </a:lnTo>
                  <a:lnTo>
                    <a:pt x="650" y="2032"/>
                  </a:lnTo>
                  <a:lnTo>
                    <a:pt x="643" y="2032"/>
                  </a:lnTo>
                  <a:lnTo>
                    <a:pt x="640" y="2032"/>
                  </a:lnTo>
                  <a:lnTo>
                    <a:pt x="638" y="2033"/>
                  </a:lnTo>
                  <a:lnTo>
                    <a:pt x="638" y="2033"/>
                  </a:lnTo>
                  <a:lnTo>
                    <a:pt x="642" y="2044"/>
                  </a:lnTo>
                  <a:lnTo>
                    <a:pt x="645" y="2057"/>
                  </a:lnTo>
                  <a:lnTo>
                    <a:pt x="647" y="2069"/>
                  </a:lnTo>
                  <a:lnTo>
                    <a:pt x="649" y="2084"/>
                  </a:lnTo>
                  <a:lnTo>
                    <a:pt x="652" y="2112"/>
                  </a:lnTo>
                  <a:lnTo>
                    <a:pt x="655" y="2126"/>
                  </a:lnTo>
                  <a:lnTo>
                    <a:pt x="658" y="2138"/>
                  </a:lnTo>
                  <a:lnTo>
                    <a:pt x="658" y="2138"/>
                  </a:lnTo>
                  <a:lnTo>
                    <a:pt x="679" y="2151"/>
                  </a:lnTo>
                  <a:lnTo>
                    <a:pt x="700" y="2165"/>
                  </a:lnTo>
                  <a:lnTo>
                    <a:pt x="721" y="2179"/>
                  </a:lnTo>
                  <a:lnTo>
                    <a:pt x="733" y="2185"/>
                  </a:lnTo>
                  <a:lnTo>
                    <a:pt x="745" y="2190"/>
                  </a:lnTo>
                  <a:lnTo>
                    <a:pt x="745" y="2190"/>
                  </a:lnTo>
                  <a:lnTo>
                    <a:pt x="755" y="2185"/>
                  </a:lnTo>
                  <a:lnTo>
                    <a:pt x="765" y="2178"/>
                  </a:lnTo>
                  <a:lnTo>
                    <a:pt x="773" y="2168"/>
                  </a:lnTo>
                  <a:lnTo>
                    <a:pt x="781" y="2156"/>
                  </a:lnTo>
                  <a:lnTo>
                    <a:pt x="787" y="2144"/>
                  </a:lnTo>
                  <a:lnTo>
                    <a:pt x="793" y="2130"/>
                  </a:lnTo>
                  <a:lnTo>
                    <a:pt x="796" y="2114"/>
                  </a:lnTo>
                  <a:lnTo>
                    <a:pt x="798" y="2098"/>
                  </a:lnTo>
                  <a:lnTo>
                    <a:pt x="798" y="2098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82" name="Freeform 254">
              <a:extLst>
                <a:ext uri="{FF2B5EF4-FFF2-40B4-BE49-F238E27FC236}">
                  <a16:creationId xmlns:a16="http://schemas.microsoft.com/office/drawing/2014/main" xmlns="" id="{047865F9-2029-44F2-8C8B-4B3D55C184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5201" y="3317875"/>
              <a:ext cx="190500" cy="322263"/>
            </a:xfrm>
            <a:custGeom>
              <a:avLst/>
              <a:gdLst/>
              <a:ahLst/>
              <a:cxnLst>
                <a:cxn ang="0">
                  <a:pos x="8" y="233"/>
                </a:cxn>
                <a:cxn ang="0">
                  <a:pos x="2" y="148"/>
                </a:cxn>
                <a:cxn ang="0">
                  <a:pos x="24" y="51"/>
                </a:cxn>
                <a:cxn ang="0">
                  <a:pos x="68" y="20"/>
                </a:cxn>
                <a:cxn ang="0">
                  <a:pos x="180" y="1"/>
                </a:cxn>
                <a:cxn ang="0">
                  <a:pos x="192" y="5"/>
                </a:cxn>
                <a:cxn ang="0">
                  <a:pos x="235" y="16"/>
                </a:cxn>
                <a:cxn ang="0">
                  <a:pos x="258" y="136"/>
                </a:cxn>
                <a:cxn ang="0">
                  <a:pos x="327" y="405"/>
                </a:cxn>
                <a:cxn ang="0">
                  <a:pos x="355" y="486"/>
                </a:cxn>
                <a:cxn ang="0">
                  <a:pos x="351" y="558"/>
                </a:cxn>
                <a:cxn ang="0">
                  <a:pos x="282" y="599"/>
                </a:cxn>
                <a:cxn ang="0">
                  <a:pos x="219" y="606"/>
                </a:cxn>
                <a:cxn ang="0">
                  <a:pos x="180" y="610"/>
                </a:cxn>
                <a:cxn ang="0">
                  <a:pos x="135" y="566"/>
                </a:cxn>
                <a:cxn ang="0">
                  <a:pos x="71" y="438"/>
                </a:cxn>
                <a:cxn ang="0">
                  <a:pos x="32" y="232"/>
                </a:cxn>
                <a:cxn ang="0">
                  <a:pos x="15" y="157"/>
                </a:cxn>
                <a:cxn ang="0">
                  <a:pos x="66" y="209"/>
                </a:cxn>
                <a:cxn ang="0">
                  <a:pos x="184" y="146"/>
                </a:cxn>
                <a:cxn ang="0">
                  <a:pos x="133" y="26"/>
                </a:cxn>
                <a:cxn ang="0">
                  <a:pos x="38" y="56"/>
                </a:cxn>
                <a:cxn ang="0">
                  <a:pos x="307" y="396"/>
                </a:cxn>
                <a:cxn ang="0">
                  <a:pos x="263" y="220"/>
                </a:cxn>
                <a:cxn ang="0">
                  <a:pos x="229" y="68"/>
                </a:cxn>
                <a:cxn ang="0">
                  <a:pos x="203" y="28"/>
                </a:cxn>
                <a:cxn ang="0">
                  <a:pos x="192" y="30"/>
                </a:cxn>
                <a:cxn ang="0">
                  <a:pos x="190" y="46"/>
                </a:cxn>
                <a:cxn ang="0">
                  <a:pos x="201" y="151"/>
                </a:cxn>
                <a:cxn ang="0">
                  <a:pos x="217" y="245"/>
                </a:cxn>
                <a:cxn ang="0">
                  <a:pos x="284" y="458"/>
                </a:cxn>
                <a:cxn ang="0">
                  <a:pos x="311" y="571"/>
                </a:cxn>
                <a:cxn ang="0">
                  <a:pos x="312" y="526"/>
                </a:cxn>
                <a:cxn ang="0">
                  <a:pos x="297" y="471"/>
                </a:cxn>
                <a:cxn ang="0">
                  <a:pos x="328" y="545"/>
                </a:cxn>
                <a:cxn ang="0">
                  <a:pos x="341" y="519"/>
                </a:cxn>
                <a:cxn ang="0">
                  <a:pos x="158" y="298"/>
                </a:cxn>
                <a:cxn ang="0">
                  <a:pos x="116" y="315"/>
                </a:cxn>
                <a:cxn ang="0">
                  <a:pos x="76" y="262"/>
                </a:cxn>
                <a:cxn ang="0">
                  <a:pos x="45" y="230"/>
                </a:cxn>
                <a:cxn ang="0">
                  <a:pos x="81" y="419"/>
                </a:cxn>
                <a:cxn ang="0">
                  <a:pos x="148" y="555"/>
                </a:cxn>
                <a:cxn ang="0">
                  <a:pos x="190" y="589"/>
                </a:cxn>
                <a:cxn ang="0">
                  <a:pos x="278" y="583"/>
                </a:cxn>
                <a:cxn ang="0">
                  <a:pos x="285" y="527"/>
                </a:cxn>
                <a:cxn ang="0">
                  <a:pos x="245" y="407"/>
                </a:cxn>
                <a:cxn ang="0">
                  <a:pos x="195" y="222"/>
                </a:cxn>
                <a:cxn ang="0">
                  <a:pos x="154" y="214"/>
                </a:cxn>
                <a:cxn ang="0">
                  <a:pos x="87" y="251"/>
                </a:cxn>
                <a:cxn ang="0">
                  <a:pos x="135" y="250"/>
                </a:cxn>
                <a:cxn ang="0">
                  <a:pos x="123" y="222"/>
                </a:cxn>
                <a:cxn ang="0">
                  <a:pos x="92" y="272"/>
                </a:cxn>
                <a:cxn ang="0">
                  <a:pos x="108" y="302"/>
                </a:cxn>
                <a:cxn ang="0">
                  <a:pos x="141" y="278"/>
                </a:cxn>
                <a:cxn ang="0">
                  <a:pos x="92" y="272"/>
                </a:cxn>
              </a:cxnLst>
              <a:rect l="0" t="0" r="r" b="b"/>
              <a:pathLst>
                <a:path w="361" h="611">
                  <a:moveTo>
                    <a:pt x="32" y="232"/>
                  </a:moveTo>
                  <a:lnTo>
                    <a:pt x="32" y="232"/>
                  </a:lnTo>
                  <a:lnTo>
                    <a:pt x="28" y="231"/>
                  </a:lnTo>
                  <a:lnTo>
                    <a:pt x="25" y="230"/>
                  </a:lnTo>
                  <a:lnTo>
                    <a:pt x="18" y="232"/>
                  </a:lnTo>
                  <a:lnTo>
                    <a:pt x="12" y="233"/>
                  </a:lnTo>
                  <a:lnTo>
                    <a:pt x="8" y="233"/>
                  </a:lnTo>
                  <a:lnTo>
                    <a:pt x="4" y="232"/>
                  </a:lnTo>
                  <a:lnTo>
                    <a:pt x="4" y="232"/>
                  </a:lnTo>
                  <a:lnTo>
                    <a:pt x="2" y="224"/>
                  </a:lnTo>
                  <a:lnTo>
                    <a:pt x="1" y="214"/>
                  </a:lnTo>
                  <a:lnTo>
                    <a:pt x="0" y="194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24"/>
                  </a:lnTo>
                  <a:lnTo>
                    <a:pt x="6" y="103"/>
                  </a:lnTo>
                  <a:lnTo>
                    <a:pt x="10" y="84"/>
                  </a:lnTo>
                  <a:lnTo>
                    <a:pt x="12" y="75"/>
                  </a:lnTo>
                  <a:lnTo>
                    <a:pt x="15" y="66"/>
                  </a:lnTo>
                  <a:lnTo>
                    <a:pt x="20" y="59"/>
                  </a:lnTo>
                  <a:lnTo>
                    <a:pt x="24" y="51"/>
                  </a:lnTo>
                  <a:lnTo>
                    <a:pt x="29" y="45"/>
                  </a:lnTo>
                  <a:lnTo>
                    <a:pt x="35" y="39"/>
                  </a:lnTo>
                  <a:lnTo>
                    <a:pt x="42" y="33"/>
                  </a:lnTo>
                  <a:lnTo>
                    <a:pt x="50" y="28"/>
                  </a:lnTo>
                  <a:lnTo>
                    <a:pt x="58" y="24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81" y="16"/>
                  </a:lnTo>
                  <a:lnTo>
                    <a:pt x="95" y="14"/>
                  </a:lnTo>
                  <a:lnTo>
                    <a:pt x="122" y="10"/>
                  </a:lnTo>
                  <a:lnTo>
                    <a:pt x="152" y="6"/>
                  </a:lnTo>
                  <a:lnTo>
                    <a:pt x="166" y="4"/>
                  </a:lnTo>
                  <a:lnTo>
                    <a:pt x="180" y="1"/>
                  </a:lnTo>
                  <a:lnTo>
                    <a:pt x="180" y="1"/>
                  </a:lnTo>
                  <a:lnTo>
                    <a:pt x="182" y="1"/>
                  </a:lnTo>
                  <a:lnTo>
                    <a:pt x="183" y="1"/>
                  </a:lnTo>
                  <a:lnTo>
                    <a:pt x="187" y="2"/>
                  </a:lnTo>
                  <a:lnTo>
                    <a:pt x="189" y="4"/>
                  </a:lnTo>
                  <a:lnTo>
                    <a:pt x="190" y="5"/>
                  </a:lnTo>
                  <a:lnTo>
                    <a:pt x="192" y="5"/>
                  </a:lnTo>
                  <a:lnTo>
                    <a:pt x="192" y="5"/>
                  </a:lnTo>
                  <a:lnTo>
                    <a:pt x="199" y="2"/>
                  </a:lnTo>
                  <a:lnTo>
                    <a:pt x="206" y="0"/>
                  </a:lnTo>
                  <a:lnTo>
                    <a:pt x="211" y="0"/>
                  </a:lnTo>
                  <a:lnTo>
                    <a:pt x="217" y="1"/>
                  </a:lnTo>
                  <a:lnTo>
                    <a:pt x="222" y="4"/>
                  </a:lnTo>
                  <a:lnTo>
                    <a:pt x="226" y="8"/>
                  </a:lnTo>
                  <a:lnTo>
                    <a:pt x="235" y="16"/>
                  </a:lnTo>
                  <a:lnTo>
                    <a:pt x="235" y="16"/>
                  </a:lnTo>
                  <a:lnTo>
                    <a:pt x="236" y="34"/>
                  </a:lnTo>
                  <a:lnTo>
                    <a:pt x="238" y="51"/>
                  </a:lnTo>
                  <a:lnTo>
                    <a:pt x="242" y="70"/>
                  </a:lnTo>
                  <a:lnTo>
                    <a:pt x="247" y="87"/>
                  </a:lnTo>
                  <a:lnTo>
                    <a:pt x="255" y="120"/>
                  </a:lnTo>
                  <a:lnTo>
                    <a:pt x="258" y="136"/>
                  </a:lnTo>
                  <a:lnTo>
                    <a:pt x="262" y="152"/>
                  </a:lnTo>
                  <a:lnTo>
                    <a:pt x="262" y="152"/>
                  </a:lnTo>
                  <a:lnTo>
                    <a:pt x="268" y="183"/>
                  </a:lnTo>
                  <a:lnTo>
                    <a:pt x="274" y="215"/>
                  </a:lnTo>
                  <a:lnTo>
                    <a:pt x="290" y="277"/>
                  </a:lnTo>
                  <a:lnTo>
                    <a:pt x="309" y="342"/>
                  </a:lnTo>
                  <a:lnTo>
                    <a:pt x="327" y="405"/>
                  </a:lnTo>
                  <a:lnTo>
                    <a:pt x="327" y="405"/>
                  </a:lnTo>
                  <a:lnTo>
                    <a:pt x="334" y="426"/>
                  </a:lnTo>
                  <a:lnTo>
                    <a:pt x="342" y="447"/>
                  </a:lnTo>
                  <a:lnTo>
                    <a:pt x="349" y="466"/>
                  </a:lnTo>
                  <a:lnTo>
                    <a:pt x="353" y="475"/>
                  </a:lnTo>
                  <a:lnTo>
                    <a:pt x="355" y="486"/>
                  </a:lnTo>
                  <a:lnTo>
                    <a:pt x="355" y="486"/>
                  </a:lnTo>
                  <a:lnTo>
                    <a:pt x="358" y="508"/>
                  </a:lnTo>
                  <a:lnTo>
                    <a:pt x="361" y="529"/>
                  </a:lnTo>
                  <a:lnTo>
                    <a:pt x="361" y="529"/>
                  </a:lnTo>
                  <a:lnTo>
                    <a:pt x="360" y="538"/>
                  </a:lnTo>
                  <a:lnTo>
                    <a:pt x="358" y="545"/>
                  </a:lnTo>
                  <a:lnTo>
                    <a:pt x="355" y="551"/>
                  </a:lnTo>
                  <a:lnTo>
                    <a:pt x="351" y="558"/>
                  </a:lnTo>
                  <a:lnTo>
                    <a:pt x="342" y="571"/>
                  </a:lnTo>
                  <a:lnTo>
                    <a:pt x="332" y="584"/>
                  </a:lnTo>
                  <a:lnTo>
                    <a:pt x="332" y="584"/>
                  </a:lnTo>
                  <a:lnTo>
                    <a:pt x="320" y="589"/>
                  </a:lnTo>
                  <a:lnTo>
                    <a:pt x="308" y="592"/>
                  </a:lnTo>
                  <a:lnTo>
                    <a:pt x="282" y="599"/>
                  </a:lnTo>
                  <a:lnTo>
                    <a:pt x="282" y="599"/>
                  </a:lnTo>
                  <a:lnTo>
                    <a:pt x="257" y="605"/>
                  </a:lnTo>
                  <a:lnTo>
                    <a:pt x="244" y="608"/>
                  </a:lnTo>
                  <a:lnTo>
                    <a:pt x="233" y="609"/>
                  </a:lnTo>
                  <a:lnTo>
                    <a:pt x="233" y="609"/>
                  </a:lnTo>
                  <a:lnTo>
                    <a:pt x="228" y="609"/>
                  </a:lnTo>
                  <a:lnTo>
                    <a:pt x="224" y="608"/>
                  </a:lnTo>
                  <a:lnTo>
                    <a:pt x="219" y="606"/>
                  </a:lnTo>
                  <a:lnTo>
                    <a:pt x="214" y="606"/>
                  </a:lnTo>
                  <a:lnTo>
                    <a:pt x="214" y="606"/>
                  </a:lnTo>
                  <a:lnTo>
                    <a:pt x="205" y="608"/>
                  </a:lnTo>
                  <a:lnTo>
                    <a:pt x="196" y="610"/>
                  </a:lnTo>
                  <a:lnTo>
                    <a:pt x="191" y="611"/>
                  </a:lnTo>
                  <a:lnTo>
                    <a:pt x="186" y="611"/>
                  </a:lnTo>
                  <a:lnTo>
                    <a:pt x="180" y="610"/>
                  </a:lnTo>
                  <a:lnTo>
                    <a:pt x="175" y="608"/>
                  </a:lnTo>
                  <a:lnTo>
                    <a:pt x="175" y="608"/>
                  </a:lnTo>
                  <a:lnTo>
                    <a:pt x="165" y="601"/>
                  </a:lnTo>
                  <a:lnTo>
                    <a:pt x="154" y="591"/>
                  </a:lnTo>
                  <a:lnTo>
                    <a:pt x="154" y="591"/>
                  </a:lnTo>
                  <a:lnTo>
                    <a:pt x="144" y="579"/>
                  </a:lnTo>
                  <a:lnTo>
                    <a:pt x="135" y="566"/>
                  </a:lnTo>
                  <a:lnTo>
                    <a:pt x="117" y="536"/>
                  </a:lnTo>
                  <a:lnTo>
                    <a:pt x="117" y="536"/>
                  </a:lnTo>
                  <a:lnTo>
                    <a:pt x="105" y="518"/>
                  </a:lnTo>
                  <a:lnTo>
                    <a:pt x="96" y="502"/>
                  </a:lnTo>
                  <a:lnTo>
                    <a:pt x="96" y="502"/>
                  </a:lnTo>
                  <a:lnTo>
                    <a:pt x="83" y="471"/>
                  </a:lnTo>
                  <a:lnTo>
                    <a:pt x="71" y="438"/>
                  </a:lnTo>
                  <a:lnTo>
                    <a:pt x="61" y="405"/>
                  </a:lnTo>
                  <a:lnTo>
                    <a:pt x="53" y="371"/>
                  </a:lnTo>
                  <a:lnTo>
                    <a:pt x="46" y="336"/>
                  </a:lnTo>
                  <a:lnTo>
                    <a:pt x="41" y="302"/>
                  </a:lnTo>
                  <a:lnTo>
                    <a:pt x="36" y="268"/>
                  </a:lnTo>
                  <a:lnTo>
                    <a:pt x="32" y="232"/>
                  </a:lnTo>
                  <a:lnTo>
                    <a:pt x="32" y="232"/>
                  </a:lnTo>
                  <a:close/>
                  <a:moveTo>
                    <a:pt x="38" y="56"/>
                  </a:moveTo>
                  <a:lnTo>
                    <a:pt x="38" y="56"/>
                  </a:lnTo>
                  <a:lnTo>
                    <a:pt x="30" y="74"/>
                  </a:lnTo>
                  <a:lnTo>
                    <a:pt x="25" y="94"/>
                  </a:lnTo>
                  <a:lnTo>
                    <a:pt x="20" y="115"/>
                  </a:lnTo>
                  <a:lnTo>
                    <a:pt x="16" y="136"/>
                  </a:lnTo>
                  <a:lnTo>
                    <a:pt x="15" y="157"/>
                  </a:lnTo>
                  <a:lnTo>
                    <a:pt x="15" y="177"/>
                  </a:lnTo>
                  <a:lnTo>
                    <a:pt x="16" y="195"/>
                  </a:lnTo>
                  <a:lnTo>
                    <a:pt x="18" y="204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43" y="211"/>
                  </a:lnTo>
                  <a:lnTo>
                    <a:pt x="66" y="209"/>
                  </a:lnTo>
                  <a:lnTo>
                    <a:pt x="88" y="206"/>
                  </a:lnTo>
                  <a:lnTo>
                    <a:pt x="111" y="201"/>
                  </a:lnTo>
                  <a:lnTo>
                    <a:pt x="152" y="193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87" y="166"/>
                  </a:lnTo>
                  <a:lnTo>
                    <a:pt x="184" y="146"/>
                  </a:lnTo>
                  <a:lnTo>
                    <a:pt x="180" y="103"/>
                  </a:lnTo>
                  <a:lnTo>
                    <a:pt x="177" y="61"/>
                  </a:lnTo>
                  <a:lnTo>
                    <a:pt x="174" y="42"/>
                  </a:lnTo>
                  <a:lnTo>
                    <a:pt x="171" y="26"/>
                  </a:lnTo>
                  <a:lnTo>
                    <a:pt x="171" y="26"/>
                  </a:lnTo>
                  <a:lnTo>
                    <a:pt x="151" y="25"/>
                  </a:lnTo>
                  <a:lnTo>
                    <a:pt x="133" y="26"/>
                  </a:lnTo>
                  <a:lnTo>
                    <a:pt x="116" y="28"/>
                  </a:lnTo>
                  <a:lnTo>
                    <a:pt x="99" y="32"/>
                  </a:lnTo>
                  <a:lnTo>
                    <a:pt x="83" y="36"/>
                  </a:lnTo>
                  <a:lnTo>
                    <a:pt x="68" y="42"/>
                  </a:lnTo>
                  <a:lnTo>
                    <a:pt x="53" y="48"/>
                  </a:lnTo>
                  <a:lnTo>
                    <a:pt x="38" y="56"/>
                  </a:lnTo>
                  <a:lnTo>
                    <a:pt x="38" y="56"/>
                  </a:lnTo>
                  <a:close/>
                  <a:moveTo>
                    <a:pt x="340" y="507"/>
                  </a:moveTo>
                  <a:lnTo>
                    <a:pt x="340" y="507"/>
                  </a:lnTo>
                  <a:lnTo>
                    <a:pt x="338" y="492"/>
                  </a:lnTo>
                  <a:lnTo>
                    <a:pt x="334" y="478"/>
                  </a:lnTo>
                  <a:lnTo>
                    <a:pt x="325" y="450"/>
                  </a:lnTo>
                  <a:lnTo>
                    <a:pt x="315" y="423"/>
                  </a:lnTo>
                  <a:lnTo>
                    <a:pt x="307" y="396"/>
                  </a:lnTo>
                  <a:lnTo>
                    <a:pt x="307" y="396"/>
                  </a:lnTo>
                  <a:lnTo>
                    <a:pt x="294" y="354"/>
                  </a:lnTo>
                  <a:lnTo>
                    <a:pt x="282" y="313"/>
                  </a:lnTo>
                  <a:lnTo>
                    <a:pt x="277" y="290"/>
                  </a:lnTo>
                  <a:lnTo>
                    <a:pt x="271" y="268"/>
                  </a:lnTo>
                  <a:lnTo>
                    <a:pt x="267" y="244"/>
                  </a:lnTo>
                  <a:lnTo>
                    <a:pt x="263" y="220"/>
                  </a:lnTo>
                  <a:lnTo>
                    <a:pt x="263" y="220"/>
                  </a:lnTo>
                  <a:lnTo>
                    <a:pt x="259" y="209"/>
                  </a:lnTo>
                  <a:lnTo>
                    <a:pt x="256" y="197"/>
                  </a:lnTo>
                  <a:lnTo>
                    <a:pt x="251" y="172"/>
                  </a:lnTo>
                  <a:lnTo>
                    <a:pt x="241" y="119"/>
                  </a:lnTo>
                  <a:lnTo>
                    <a:pt x="236" y="92"/>
                  </a:lnTo>
                  <a:lnTo>
                    <a:pt x="229" y="68"/>
                  </a:lnTo>
                  <a:lnTo>
                    <a:pt x="225" y="57"/>
                  </a:lnTo>
                  <a:lnTo>
                    <a:pt x="221" y="46"/>
                  </a:lnTo>
                  <a:lnTo>
                    <a:pt x="217" y="36"/>
                  </a:lnTo>
                  <a:lnTo>
                    <a:pt x="210" y="28"/>
                  </a:lnTo>
                  <a:lnTo>
                    <a:pt x="210" y="28"/>
                  </a:lnTo>
                  <a:lnTo>
                    <a:pt x="206" y="29"/>
                  </a:lnTo>
                  <a:lnTo>
                    <a:pt x="203" y="28"/>
                  </a:lnTo>
                  <a:lnTo>
                    <a:pt x="201" y="27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197" y="28"/>
                  </a:lnTo>
                  <a:lnTo>
                    <a:pt x="196" y="29"/>
                  </a:lnTo>
                  <a:lnTo>
                    <a:pt x="194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2"/>
                  </a:lnTo>
                  <a:lnTo>
                    <a:pt x="194" y="34"/>
                  </a:lnTo>
                  <a:lnTo>
                    <a:pt x="193" y="38"/>
                  </a:lnTo>
                  <a:lnTo>
                    <a:pt x="191" y="42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90" y="57"/>
                  </a:lnTo>
                  <a:lnTo>
                    <a:pt x="191" y="68"/>
                  </a:lnTo>
                  <a:lnTo>
                    <a:pt x="193" y="88"/>
                  </a:lnTo>
                  <a:lnTo>
                    <a:pt x="196" y="109"/>
                  </a:lnTo>
                  <a:lnTo>
                    <a:pt x="199" y="131"/>
                  </a:lnTo>
                  <a:lnTo>
                    <a:pt x="199" y="131"/>
                  </a:lnTo>
                  <a:lnTo>
                    <a:pt x="201" y="151"/>
                  </a:lnTo>
                  <a:lnTo>
                    <a:pt x="203" y="175"/>
                  </a:lnTo>
                  <a:lnTo>
                    <a:pt x="205" y="187"/>
                  </a:lnTo>
                  <a:lnTo>
                    <a:pt x="207" y="199"/>
                  </a:lnTo>
                  <a:lnTo>
                    <a:pt x="210" y="211"/>
                  </a:lnTo>
                  <a:lnTo>
                    <a:pt x="214" y="223"/>
                  </a:lnTo>
                  <a:lnTo>
                    <a:pt x="214" y="223"/>
                  </a:lnTo>
                  <a:lnTo>
                    <a:pt x="217" y="245"/>
                  </a:lnTo>
                  <a:lnTo>
                    <a:pt x="221" y="267"/>
                  </a:lnTo>
                  <a:lnTo>
                    <a:pt x="226" y="288"/>
                  </a:lnTo>
                  <a:lnTo>
                    <a:pt x="232" y="310"/>
                  </a:lnTo>
                  <a:lnTo>
                    <a:pt x="245" y="351"/>
                  </a:lnTo>
                  <a:lnTo>
                    <a:pt x="262" y="394"/>
                  </a:lnTo>
                  <a:lnTo>
                    <a:pt x="277" y="437"/>
                  </a:lnTo>
                  <a:lnTo>
                    <a:pt x="284" y="458"/>
                  </a:lnTo>
                  <a:lnTo>
                    <a:pt x="290" y="481"/>
                  </a:lnTo>
                  <a:lnTo>
                    <a:pt x="296" y="503"/>
                  </a:lnTo>
                  <a:lnTo>
                    <a:pt x="301" y="526"/>
                  </a:lnTo>
                  <a:lnTo>
                    <a:pt x="304" y="549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11" y="571"/>
                  </a:lnTo>
                  <a:lnTo>
                    <a:pt x="315" y="566"/>
                  </a:lnTo>
                  <a:lnTo>
                    <a:pt x="316" y="561"/>
                  </a:lnTo>
                  <a:lnTo>
                    <a:pt x="317" y="555"/>
                  </a:lnTo>
                  <a:lnTo>
                    <a:pt x="316" y="547"/>
                  </a:lnTo>
                  <a:lnTo>
                    <a:pt x="315" y="540"/>
                  </a:lnTo>
                  <a:lnTo>
                    <a:pt x="312" y="526"/>
                  </a:lnTo>
                  <a:lnTo>
                    <a:pt x="312" y="526"/>
                  </a:lnTo>
                  <a:lnTo>
                    <a:pt x="310" y="518"/>
                  </a:lnTo>
                  <a:lnTo>
                    <a:pt x="307" y="512"/>
                  </a:lnTo>
                  <a:lnTo>
                    <a:pt x="300" y="498"/>
                  </a:lnTo>
                  <a:lnTo>
                    <a:pt x="297" y="490"/>
                  </a:lnTo>
                  <a:lnTo>
                    <a:pt x="296" y="484"/>
                  </a:lnTo>
                  <a:lnTo>
                    <a:pt x="295" y="478"/>
                  </a:lnTo>
                  <a:lnTo>
                    <a:pt x="297" y="471"/>
                  </a:lnTo>
                  <a:lnTo>
                    <a:pt x="297" y="471"/>
                  </a:lnTo>
                  <a:lnTo>
                    <a:pt x="303" y="480"/>
                  </a:lnTo>
                  <a:lnTo>
                    <a:pt x="309" y="489"/>
                  </a:lnTo>
                  <a:lnTo>
                    <a:pt x="313" y="500"/>
                  </a:lnTo>
                  <a:lnTo>
                    <a:pt x="316" y="511"/>
                  </a:lnTo>
                  <a:lnTo>
                    <a:pt x="324" y="534"/>
                  </a:lnTo>
                  <a:lnTo>
                    <a:pt x="328" y="545"/>
                  </a:lnTo>
                  <a:lnTo>
                    <a:pt x="332" y="556"/>
                  </a:lnTo>
                  <a:lnTo>
                    <a:pt x="332" y="556"/>
                  </a:lnTo>
                  <a:lnTo>
                    <a:pt x="335" y="550"/>
                  </a:lnTo>
                  <a:lnTo>
                    <a:pt x="339" y="545"/>
                  </a:lnTo>
                  <a:lnTo>
                    <a:pt x="340" y="539"/>
                  </a:lnTo>
                  <a:lnTo>
                    <a:pt x="341" y="532"/>
                  </a:lnTo>
                  <a:lnTo>
                    <a:pt x="341" y="519"/>
                  </a:lnTo>
                  <a:lnTo>
                    <a:pt x="340" y="507"/>
                  </a:lnTo>
                  <a:lnTo>
                    <a:pt x="340" y="507"/>
                  </a:lnTo>
                  <a:close/>
                  <a:moveTo>
                    <a:pt x="141" y="220"/>
                  </a:moveTo>
                  <a:lnTo>
                    <a:pt x="141" y="220"/>
                  </a:lnTo>
                  <a:lnTo>
                    <a:pt x="150" y="257"/>
                  </a:lnTo>
                  <a:lnTo>
                    <a:pt x="154" y="275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2" y="303"/>
                  </a:lnTo>
                  <a:lnTo>
                    <a:pt x="146" y="307"/>
                  </a:lnTo>
                  <a:lnTo>
                    <a:pt x="139" y="311"/>
                  </a:lnTo>
                  <a:lnTo>
                    <a:pt x="132" y="313"/>
                  </a:lnTo>
                  <a:lnTo>
                    <a:pt x="124" y="314"/>
                  </a:lnTo>
                  <a:lnTo>
                    <a:pt x="116" y="315"/>
                  </a:lnTo>
                  <a:lnTo>
                    <a:pt x="96" y="315"/>
                  </a:lnTo>
                  <a:lnTo>
                    <a:pt x="96" y="315"/>
                  </a:lnTo>
                  <a:lnTo>
                    <a:pt x="90" y="304"/>
                  </a:lnTo>
                  <a:lnTo>
                    <a:pt x="86" y="295"/>
                  </a:lnTo>
                  <a:lnTo>
                    <a:pt x="82" y="284"/>
                  </a:lnTo>
                  <a:lnTo>
                    <a:pt x="78" y="274"/>
                  </a:lnTo>
                  <a:lnTo>
                    <a:pt x="76" y="262"/>
                  </a:lnTo>
                  <a:lnTo>
                    <a:pt x="75" y="252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67" y="225"/>
                  </a:lnTo>
                  <a:lnTo>
                    <a:pt x="60" y="226"/>
                  </a:lnTo>
                  <a:lnTo>
                    <a:pt x="45" y="230"/>
                  </a:lnTo>
                  <a:lnTo>
                    <a:pt x="45" y="230"/>
                  </a:lnTo>
                  <a:lnTo>
                    <a:pt x="51" y="278"/>
                  </a:lnTo>
                  <a:lnTo>
                    <a:pt x="54" y="303"/>
                  </a:lnTo>
                  <a:lnTo>
                    <a:pt x="58" y="327"/>
                  </a:lnTo>
                  <a:lnTo>
                    <a:pt x="62" y="350"/>
                  </a:lnTo>
                  <a:lnTo>
                    <a:pt x="68" y="374"/>
                  </a:lnTo>
                  <a:lnTo>
                    <a:pt x="74" y="396"/>
                  </a:lnTo>
                  <a:lnTo>
                    <a:pt x="81" y="419"/>
                  </a:lnTo>
                  <a:lnTo>
                    <a:pt x="88" y="440"/>
                  </a:lnTo>
                  <a:lnTo>
                    <a:pt x="96" y="462"/>
                  </a:lnTo>
                  <a:lnTo>
                    <a:pt x="105" y="482"/>
                  </a:lnTo>
                  <a:lnTo>
                    <a:pt x="115" y="501"/>
                  </a:lnTo>
                  <a:lnTo>
                    <a:pt x="124" y="519"/>
                  </a:lnTo>
                  <a:lnTo>
                    <a:pt x="136" y="538"/>
                  </a:lnTo>
                  <a:lnTo>
                    <a:pt x="148" y="555"/>
                  </a:lnTo>
                  <a:lnTo>
                    <a:pt x="162" y="571"/>
                  </a:lnTo>
                  <a:lnTo>
                    <a:pt x="162" y="571"/>
                  </a:lnTo>
                  <a:lnTo>
                    <a:pt x="167" y="576"/>
                  </a:lnTo>
                  <a:lnTo>
                    <a:pt x="173" y="580"/>
                  </a:lnTo>
                  <a:lnTo>
                    <a:pt x="178" y="584"/>
                  </a:lnTo>
                  <a:lnTo>
                    <a:pt x="183" y="587"/>
                  </a:lnTo>
                  <a:lnTo>
                    <a:pt x="190" y="589"/>
                  </a:lnTo>
                  <a:lnTo>
                    <a:pt x="195" y="590"/>
                  </a:lnTo>
                  <a:lnTo>
                    <a:pt x="207" y="591"/>
                  </a:lnTo>
                  <a:lnTo>
                    <a:pt x="220" y="591"/>
                  </a:lnTo>
                  <a:lnTo>
                    <a:pt x="234" y="589"/>
                  </a:lnTo>
                  <a:lnTo>
                    <a:pt x="263" y="584"/>
                  </a:lnTo>
                  <a:lnTo>
                    <a:pt x="263" y="584"/>
                  </a:lnTo>
                  <a:lnTo>
                    <a:pt x="278" y="583"/>
                  </a:lnTo>
                  <a:lnTo>
                    <a:pt x="284" y="580"/>
                  </a:lnTo>
                  <a:lnTo>
                    <a:pt x="286" y="578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89" y="559"/>
                  </a:lnTo>
                  <a:lnTo>
                    <a:pt x="287" y="543"/>
                  </a:lnTo>
                  <a:lnTo>
                    <a:pt x="285" y="527"/>
                  </a:lnTo>
                  <a:lnTo>
                    <a:pt x="283" y="513"/>
                  </a:lnTo>
                  <a:lnTo>
                    <a:pt x="275" y="485"/>
                  </a:lnTo>
                  <a:lnTo>
                    <a:pt x="267" y="457"/>
                  </a:lnTo>
                  <a:lnTo>
                    <a:pt x="267" y="457"/>
                  </a:lnTo>
                  <a:lnTo>
                    <a:pt x="260" y="440"/>
                  </a:lnTo>
                  <a:lnTo>
                    <a:pt x="253" y="424"/>
                  </a:lnTo>
                  <a:lnTo>
                    <a:pt x="245" y="407"/>
                  </a:lnTo>
                  <a:lnTo>
                    <a:pt x="239" y="390"/>
                  </a:lnTo>
                  <a:lnTo>
                    <a:pt x="239" y="390"/>
                  </a:lnTo>
                  <a:lnTo>
                    <a:pt x="224" y="343"/>
                  </a:lnTo>
                  <a:lnTo>
                    <a:pt x="211" y="293"/>
                  </a:lnTo>
                  <a:lnTo>
                    <a:pt x="205" y="269"/>
                  </a:lnTo>
                  <a:lnTo>
                    <a:pt x="199" y="245"/>
                  </a:lnTo>
                  <a:lnTo>
                    <a:pt x="195" y="222"/>
                  </a:lnTo>
                  <a:lnTo>
                    <a:pt x="192" y="198"/>
                  </a:lnTo>
                  <a:lnTo>
                    <a:pt x="192" y="198"/>
                  </a:lnTo>
                  <a:lnTo>
                    <a:pt x="187" y="204"/>
                  </a:lnTo>
                  <a:lnTo>
                    <a:pt x="180" y="207"/>
                  </a:lnTo>
                  <a:lnTo>
                    <a:pt x="174" y="209"/>
                  </a:lnTo>
                  <a:lnTo>
                    <a:pt x="167" y="210"/>
                  </a:lnTo>
                  <a:lnTo>
                    <a:pt x="154" y="214"/>
                  </a:lnTo>
                  <a:lnTo>
                    <a:pt x="147" y="216"/>
                  </a:lnTo>
                  <a:lnTo>
                    <a:pt x="141" y="220"/>
                  </a:lnTo>
                  <a:lnTo>
                    <a:pt x="141" y="220"/>
                  </a:lnTo>
                  <a:close/>
                  <a:moveTo>
                    <a:pt x="85" y="223"/>
                  </a:moveTo>
                  <a:lnTo>
                    <a:pt x="85" y="223"/>
                  </a:lnTo>
                  <a:lnTo>
                    <a:pt x="85" y="242"/>
                  </a:lnTo>
                  <a:lnTo>
                    <a:pt x="87" y="251"/>
                  </a:lnTo>
                  <a:lnTo>
                    <a:pt x="88" y="259"/>
                  </a:lnTo>
                  <a:lnTo>
                    <a:pt x="88" y="259"/>
                  </a:lnTo>
                  <a:lnTo>
                    <a:pt x="100" y="258"/>
                  </a:lnTo>
                  <a:lnTo>
                    <a:pt x="113" y="256"/>
                  </a:lnTo>
                  <a:lnTo>
                    <a:pt x="124" y="253"/>
                  </a:lnTo>
                  <a:lnTo>
                    <a:pt x="135" y="250"/>
                  </a:lnTo>
                  <a:lnTo>
                    <a:pt x="135" y="250"/>
                  </a:lnTo>
                  <a:lnTo>
                    <a:pt x="135" y="243"/>
                  </a:lnTo>
                  <a:lnTo>
                    <a:pt x="134" y="238"/>
                  </a:lnTo>
                  <a:lnTo>
                    <a:pt x="133" y="233"/>
                  </a:lnTo>
                  <a:lnTo>
                    <a:pt x="132" y="229"/>
                  </a:lnTo>
                  <a:lnTo>
                    <a:pt x="130" y="226"/>
                  </a:lnTo>
                  <a:lnTo>
                    <a:pt x="127" y="224"/>
                  </a:lnTo>
                  <a:lnTo>
                    <a:pt x="123" y="222"/>
                  </a:lnTo>
                  <a:lnTo>
                    <a:pt x="120" y="221"/>
                  </a:lnTo>
                  <a:lnTo>
                    <a:pt x="113" y="218"/>
                  </a:lnTo>
                  <a:lnTo>
                    <a:pt x="104" y="220"/>
                  </a:lnTo>
                  <a:lnTo>
                    <a:pt x="95" y="221"/>
                  </a:lnTo>
                  <a:lnTo>
                    <a:pt x="85" y="223"/>
                  </a:lnTo>
                  <a:lnTo>
                    <a:pt x="85" y="223"/>
                  </a:lnTo>
                  <a:close/>
                  <a:moveTo>
                    <a:pt x="92" y="272"/>
                  </a:moveTo>
                  <a:lnTo>
                    <a:pt x="92" y="272"/>
                  </a:lnTo>
                  <a:lnTo>
                    <a:pt x="93" y="281"/>
                  </a:lnTo>
                  <a:lnTo>
                    <a:pt x="97" y="288"/>
                  </a:lnTo>
                  <a:lnTo>
                    <a:pt x="101" y="295"/>
                  </a:lnTo>
                  <a:lnTo>
                    <a:pt x="103" y="302"/>
                  </a:lnTo>
                  <a:lnTo>
                    <a:pt x="103" y="302"/>
                  </a:lnTo>
                  <a:lnTo>
                    <a:pt x="108" y="302"/>
                  </a:lnTo>
                  <a:lnTo>
                    <a:pt x="113" y="301"/>
                  </a:lnTo>
                  <a:lnTo>
                    <a:pt x="120" y="298"/>
                  </a:lnTo>
                  <a:lnTo>
                    <a:pt x="129" y="295"/>
                  </a:lnTo>
                  <a:lnTo>
                    <a:pt x="134" y="293"/>
                  </a:lnTo>
                  <a:lnTo>
                    <a:pt x="141" y="292"/>
                  </a:lnTo>
                  <a:lnTo>
                    <a:pt x="141" y="292"/>
                  </a:lnTo>
                  <a:lnTo>
                    <a:pt x="141" y="278"/>
                  </a:lnTo>
                  <a:lnTo>
                    <a:pt x="139" y="272"/>
                  </a:lnTo>
                  <a:lnTo>
                    <a:pt x="137" y="267"/>
                  </a:lnTo>
                  <a:lnTo>
                    <a:pt x="137" y="267"/>
                  </a:lnTo>
                  <a:lnTo>
                    <a:pt x="127" y="271"/>
                  </a:lnTo>
                  <a:lnTo>
                    <a:pt x="117" y="272"/>
                  </a:lnTo>
                  <a:lnTo>
                    <a:pt x="106" y="272"/>
                  </a:lnTo>
                  <a:lnTo>
                    <a:pt x="92" y="272"/>
                  </a:lnTo>
                  <a:lnTo>
                    <a:pt x="92" y="272"/>
                  </a:lnTo>
                  <a:close/>
                </a:path>
              </a:pathLst>
            </a:custGeom>
            <a:grpFill/>
            <a:ln w="9525">
              <a:solidFill>
                <a:srgbClr val="78B832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83" name="文本框 111">
            <a:extLst>
              <a:ext uri="{FF2B5EF4-FFF2-40B4-BE49-F238E27FC236}">
                <a16:creationId xmlns:a16="http://schemas.microsoft.com/office/drawing/2014/main" xmlns="" id="{8AD1F831-C336-4055-895A-9E56626DF39A}"/>
              </a:ext>
            </a:extLst>
          </p:cNvPr>
          <p:cNvSpPr txBox="1"/>
          <p:nvPr/>
        </p:nvSpPr>
        <p:spPr>
          <a:xfrm>
            <a:off x="1342155" y="4387293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84" name="矩形 183">
            <a:extLst>
              <a:ext uri="{FF2B5EF4-FFF2-40B4-BE49-F238E27FC236}">
                <a16:creationId xmlns:a16="http://schemas.microsoft.com/office/drawing/2014/main" xmlns="" id="{87E0B99D-ECFF-47DD-845F-A9017ABEDD01}"/>
              </a:ext>
            </a:extLst>
          </p:cNvPr>
          <p:cNvSpPr/>
          <p:nvPr/>
        </p:nvSpPr>
        <p:spPr>
          <a:xfrm>
            <a:off x="1784818" y="3952791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5" name="文本框 111">
            <a:extLst>
              <a:ext uri="{FF2B5EF4-FFF2-40B4-BE49-F238E27FC236}">
                <a16:creationId xmlns:a16="http://schemas.microsoft.com/office/drawing/2014/main" xmlns="" id="{7BDB7055-53BF-4432-B7A0-6B417CEC535E}"/>
              </a:ext>
            </a:extLst>
          </p:cNvPr>
          <p:cNvSpPr txBox="1"/>
          <p:nvPr/>
        </p:nvSpPr>
        <p:spPr>
          <a:xfrm>
            <a:off x="4360213" y="4362298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86" name="矩形 185">
            <a:extLst>
              <a:ext uri="{FF2B5EF4-FFF2-40B4-BE49-F238E27FC236}">
                <a16:creationId xmlns:a16="http://schemas.microsoft.com/office/drawing/2014/main" xmlns="" id="{469928F6-879C-49D8-B360-FFAFB9F3CA7D}"/>
              </a:ext>
            </a:extLst>
          </p:cNvPr>
          <p:cNvSpPr/>
          <p:nvPr/>
        </p:nvSpPr>
        <p:spPr>
          <a:xfrm>
            <a:off x="4802876" y="3927796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7" name="文本框 111">
            <a:extLst>
              <a:ext uri="{FF2B5EF4-FFF2-40B4-BE49-F238E27FC236}">
                <a16:creationId xmlns:a16="http://schemas.microsoft.com/office/drawing/2014/main" xmlns="" id="{0D9BAC45-7FD0-49E2-B556-C983F17A71D3}"/>
              </a:ext>
            </a:extLst>
          </p:cNvPr>
          <p:cNvSpPr txBox="1"/>
          <p:nvPr/>
        </p:nvSpPr>
        <p:spPr>
          <a:xfrm>
            <a:off x="7660680" y="4345770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xmlns="" id="{6AE257A3-BA39-4ECF-AB18-AFF2DC57C338}"/>
              </a:ext>
            </a:extLst>
          </p:cNvPr>
          <p:cNvSpPr/>
          <p:nvPr/>
        </p:nvSpPr>
        <p:spPr>
          <a:xfrm>
            <a:off x="8103343" y="3911268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ct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67" name="矩形 66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83" grpId="0"/>
      <p:bldP spid="184" grpId="0"/>
      <p:bldP spid="185" grpId="0"/>
      <p:bldP spid="186" grpId="0"/>
      <p:bldP spid="187" grpId="0"/>
      <p:bldP spid="1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4"/>
          <p:cNvSpPr/>
          <p:nvPr/>
        </p:nvSpPr>
        <p:spPr>
          <a:xfrm>
            <a:off x="1294050" y="3571786"/>
            <a:ext cx="912283" cy="81953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Oval 5"/>
          <p:cNvSpPr/>
          <p:nvPr/>
        </p:nvSpPr>
        <p:spPr>
          <a:xfrm>
            <a:off x="3935650" y="3600586"/>
            <a:ext cx="912283" cy="818248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Oval 6"/>
          <p:cNvSpPr/>
          <p:nvPr/>
        </p:nvSpPr>
        <p:spPr>
          <a:xfrm>
            <a:off x="6678850" y="3614120"/>
            <a:ext cx="912283" cy="81953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Oval 7"/>
          <p:cNvSpPr/>
          <p:nvPr/>
        </p:nvSpPr>
        <p:spPr>
          <a:xfrm>
            <a:off x="9320450" y="3642920"/>
            <a:ext cx="912283" cy="818248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Arc 16"/>
          <p:cNvSpPr/>
          <p:nvPr/>
        </p:nvSpPr>
        <p:spPr>
          <a:xfrm>
            <a:off x="4372777" y="2161438"/>
            <a:ext cx="5242983" cy="2728383"/>
          </a:xfrm>
          <a:prstGeom prst="arc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cs typeface="+mn-ea"/>
              <a:sym typeface="+mn-lt"/>
            </a:endParaRPr>
          </a:p>
        </p:txBody>
      </p:sp>
      <p:sp>
        <p:nvSpPr>
          <p:cNvPr id="74" name="Arc 17"/>
          <p:cNvSpPr/>
          <p:nvPr/>
        </p:nvSpPr>
        <p:spPr>
          <a:xfrm flipH="1">
            <a:off x="1750226" y="2161438"/>
            <a:ext cx="5242984" cy="2728383"/>
          </a:xfrm>
          <a:prstGeom prst="arc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cs typeface="+mn-ea"/>
              <a:sym typeface="+mn-lt"/>
            </a:endParaRPr>
          </a:p>
        </p:txBody>
      </p:sp>
      <p:sp>
        <p:nvSpPr>
          <p:cNvPr id="75" name="Arc 18"/>
          <p:cNvSpPr/>
          <p:nvPr/>
        </p:nvSpPr>
        <p:spPr>
          <a:xfrm>
            <a:off x="6099976" y="2872638"/>
            <a:ext cx="1016000" cy="1305983"/>
          </a:xfrm>
          <a:prstGeom prst="arc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cs typeface="+mn-ea"/>
              <a:sym typeface="+mn-lt"/>
            </a:endParaRPr>
          </a:p>
        </p:txBody>
      </p:sp>
      <p:sp>
        <p:nvSpPr>
          <p:cNvPr id="76" name="Arc 19"/>
          <p:cNvSpPr/>
          <p:nvPr/>
        </p:nvSpPr>
        <p:spPr>
          <a:xfrm flipH="1">
            <a:off x="4230959" y="2872638"/>
            <a:ext cx="1016000" cy="1305983"/>
          </a:xfrm>
          <a:prstGeom prst="arc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3200">
              <a:cs typeface="+mn-ea"/>
              <a:sym typeface="+mn-lt"/>
            </a:endParaRPr>
          </a:p>
        </p:txBody>
      </p:sp>
      <p:grpSp>
        <p:nvGrpSpPr>
          <p:cNvPr id="77" name="Group 20"/>
          <p:cNvGrpSpPr/>
          <p:nvPr/>
        </p:nvGrpSpPr>
        <p:grpSpPr>
          <a:xfrm>
            <a:off x="1585561" y="3815317"/>
            <a:ext cx="306265" cy="312310"/>
            <a:chOff x="7160655" y="2178006"/>
            <a:chExt cx="379359" cy="386846"/>
          </a:xfrm>
          <a:solidFill>
            <a:schemeClr val="bg1"/>
          </a:solidFill>
        </p:grpSpPr>
        <p:sp>
          <p:nvSpPr>
            <p:cNvPr id="78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79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80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</p:grpSp>
      <p:sp>
        <p:nvSpPr>
          <p:cNvPr id="81" name="Freeform 62"/>
          <p:cNvSpPr>
            <a:spLocks noEditPoints="1"/>
          </p:cNvSpPr>
          <p:nvPr/>
        </p:nvSpPr>
        <p:spPr bwMode="auto">
          <a:xfrm>
            <a:off x="9668614" y="3835433"/>
            <a:ext cx="290928" cy="390895"/>
          </a:xfrm>
          <a:custGeom>
            <a:avLst/>
            <a:gdLst>
              <a:gd name="T0" fmla="*/ 359392 w 108"/>
              <a:gd name="T1" fmla="*/ 484182 h 145"/>
              <a:gd name="T2" fmla="*/ 0 w 108"/>
              <a:gd name="T3" fmla="*/ 484182 h 145"/>
              <a:gd name="T4" fmla="*/ 0 w 108"/>
              <a:gd name="T5" fmla="*/ 454129 h 145"/>
              <a:gd name="T6" fmla="*/ 43260 w 108"/>
              <a:gd name="T7" fmla="*/ 417398 h 145"/>
              <a:gd name="T8" fmla="*/ 319460 w 108"/>
              <a:gd name="T9" fmla="*/ 417398 h 145"/>
              <a:gd name="T10" fmla="*/ 359392 w 108"/>
              <a:gd name="T11" fmla="*/ 450790 h 145"/>
              <a:gd name="T12" fmla="*/ 359392 w 108"/>
              <a:gd name="T13" fmla="*/ 484182 h 145"/>
              <a:gd name="T14" fmla="*/ 53243 w 108"/>
              <a:gd name="T15" fmla="*/ 387346 h 145"/>
              <a:gd name="T16" fmla="*/ 79865 w 108"/>
              <a:gd name="T17" fmla="*/ 303866 h 145"/>
              <a:gd name="T18" fmla="*/ 282855 w 108"/>
              <a:gd name="T19" fmla="*/ 303866 h 145"/>
              <a:gd name="T20" fmla="*/ 306149 w 108"/>
              <a:gd name="T21" fmla="*/ 387346 h 145"/>
              <a:gd name="T22" fmla="*/ 53243 w 108"/>
              <a:gd name="T23" fmla="*/ 387346 h 145"/>
              <a:gd name="T24" fmla="*/ 93176 w 108"/>
              <a:gd name="T25" fmla="*/ 253778 h 145"/>
              <a:gd name="T26" fmla="*/ 119797 w 108"/>
              <a:gd name="T27" fmla="*/ 170298 h 145"/>
              <a:gd name="T28" fmla="*/ 239595 w 108"/>
              <a:gd name="T29" fmla="*/ 170298 h 145"/>
              <a:gd name="T30" fmla="*/ 266216 w 108"/>
              <a:gd name="T31" fmla="*/ 253778 h 145"/>
              <a:gd name="T32" fmla="*/ 93176 w 108"/>
              <a:gd name="T33" fmla="*/ 253778 h 145"/>
              <a:gd name="T34" fmla="*/ 159730 w 108"/>
              <a:gd name="T35" fmla="*/ 40070 h 145"/>
              <a:gd name="T36" fmla="*/ 199662 w 108"/>
              <a:gd name="T37" fmla="*/ 40070 h 145"/>
              <a:gd name="T38" fmla="*/ 222956 w 108"/>
              <a:gd name="T39" fmla="*/ 123550 h 145"/>
              <a:gd name="T40" fmla="*/ 136436 w 108"/>
              <a:gd name="T41" fmla="*/ 123550 h 145"/>
              <a:gd name="T42" fmla="*/ 159730 w 108"/>
              <a:gd name="T43" fmla="*/ 40070 h 14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3200">
              <a:cs typeface="+mn-ea"/>
              <a:sym typeface="+mn-lt"/>
            </a:endParaRPr>
          </a:p>
        </p:txBody>
      </p:sp>
      <p:grpSp>
        <p:nvGrpSpPr>
          <p:cNvPr id="88" name="Group 31"/>
          <p:cNvGrpSpPr/>
          <p:nvPr/>
        </p:nvGrpSpPr>
        <p:grpSpPr>
          <a:xfrm>
            <a:off x="4246445" y="3897130"/>
            <a:ext cx="336489" cy="209549"/>
            <a:chOff x="2942785" y="3296116"/>
            <a:chExt cx="416796" cy="259561"/>
          </a:xfrm>
          <a:solidFill>
            <a:schemeClr val="bg1"/>
          </a:solidFill>
        </p:grpSpPr>
        <p:sp>
          <p:nvSpPr>
            <p:cNvPr id="89" name="Freeform 95"/>
            <p:cNvSpPr>
              <a:spLocks noEditPoints="1"/>
            </p:cNvSpPr>
            <p:nvPr/>
          </p:nvSpPr>
          <p:spPr bwMode="auto">
            <a:xfrm>
              <a:off x="2942785" y="3296116"/>
              <a:ext cx="416796" cy="25956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0" name="Rectangle 96"/>
            <p:cNvSpPr>
              <a:spLocks noChangeArrowheads="1"/>
            </p:cNvSpPr>
            <p:nvPr/>
          </p:nvSpPr>
          <p:spPr bwMode="auto">
            <a:xfrm>
              <a:off x="3000187" y="3351023"/>
              <a:ext cx="79865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1" name="Rectangle 97"/>
            <p:cNvSpPr>
              <a:spLocks noChangeArrowheads="1"/>
            </p:cNvSpPr>
            <p:nvPr/>
          </p:nvSpPr>
          <p:spPr bwMode="auto">
            <a:xfrm>
              <a:off x="3092532" y="3351023"/>
              <a:ext cx="77370" cy="144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6904441" y="3830170"/>
            <a:ext cx="423069" cy="420286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9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7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8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99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0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1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3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4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5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6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7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8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0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  <p:sp>
          <p:nvSpPr>
            <p:cNvPr id="11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3200">
                <a:cs typeface="+mn-ea"/>
                <a:sym typeface="+mn-lt"/>
              </a:endParaRPr>
            </a:p>
          </p:txBody>
        </p:sp>
      </p:grpSp>
      <p:sp>
        <p:nvSpPr>
          <p:cNvPr id="60" name="文本框 111">
            <a:extLst>
              <a:ext uri="{FF2B5EF4-FFF2-40B4-BE49-F238E27FC236}">
                <a16:creationId xmlns:a16="http://schemas.microsoft.com/office/drawing/2014/main" xmlns="" id="{81121402-BBF5-400F-AB39-631B6AC72B1D}"/>
              </a:ext>
            </a:extLst>
          </p:cNvPr>
          <p:cNvSpPr txBox="1"/>
          <p:nvPr/>
        </p:nvSpPr>
        <p:spPr>
          <a:xfrm>
            <a:off x="810891" y="5020725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xmlns="" id="{CF1C22B4-3B5E-4EFA-811A-17B4BA8B37DD}"/>
              </a:ext>
            </a:extLst>
          </p:cNvPr>
          <p:cNvSpPr/>
          <p:nvPr/>
        </p:nvSpPr>
        <p:spPr>
          <a:xfrm>
            <a:off x="702362" y="4660284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4" name="文本框 111">
            <a:extLst>
              <a:ext uri="{FF2B5EF4-FFF2-40B4-BE49-F238E27FC236}">
                <a16:creationId xmlns:a16="http://schemas.microsoft.com/office/drawing/2014/main" xmlns="" id="{00E647CE-EB4C-4846-B5A9-97C15ACD72FB}"/>
              </a:ext>
            </a:extLst>
          </p:cNvPr>
          <p:cNvSpPr txBox="1"/>
          <p:nvPr/>
        </p:nvSpPr>
        <p:spPr>
          <a:xfrm>
            <a:off x="3584258" y="5014900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xmlns="" id="{78E4ADDF-8BC6-4F8F-B5B3-62ACEB43D1D7}"/>
              </a:ext>
            </a:extLst>
          </p:cNvPr>
          <p:cNvSpPr/>
          <p:nvPr/>
        </p:nvSpPr>
        <p:spPr>
          <a:xfrm>
            <a:off x="3475729" y="4654459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6" name="文本框 111">
            <a:extLst>
              <a:ext uri="{FF2B5EF4-FFF2-40B4-BE49-F238E27FC236}">
                <a16:creationId xmlns:a16="http://schemas.microsoft.com/office/drawing/2014/main" xmlns="" id="{5EFAB343-F83F-4836-B240-AD336FAEC58B}"/>
              </a:ext>
            </a:extLst>
          </p:cNvPr>
          <p:cNvSpPr txBox="1"/>
          <p:nvPr/>
        </p:nvSpPr>
        <p:spPr>
          <a:xfrm>
            <a:off x="6308016" y="4989301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xmlns="" id="{FF30319B-BC1F-4D5B-9B2F-BE09B8DAA368}"/>
              </a:ext>
            </a:extLst>
          </p:cNvPr>
          <p:cNvSpPr/>
          <p:nvPr/>
        </p:nvSpPr>
        <p:spPr>
          <a:xfrm>
            <a:off x="6199487" y="4628860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8" name="文本框 111">
            <a:extLst>
              <a:ext uri="{FF2B5EF4-FFF2-40B4-BE49-F238E27FC236}">
                <a16:creationId xmlns:a16="http://schemas.microsoft.com/office/drawing/2014/main" xmlns="" id="{F0CFE07C-F297-4E4E-83C8-3D9D98DA493D}"/>
              </a:ext>
            </a:extLst>
          </p:cNvPr>
          <p:cNvSpPr txBox="1"/>
          <p:nvPr/>
        </p:nvSpPr>
        <p:spPr>
          <a:xfrm>
            <a:off x="8907231" y="5018938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xmlns="" id="{74A9A004-F31F-4250-8984-9ED8AC481812}"/>
              </a:ext>
            </a:extLst>
          </p:cNvPr>
          <p:cNvSpPr/>
          <p:nvPr/>
        </p:nvSpPr>
        <p:spPr>
          <a:xfrm>
            <a:off x="8798702" y="4658497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D6A487F-69B2-4750-8A9A-88D171CBCD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72"/>
          <a:stretch/>
        </p:blipFill>
        <p:spPr>
          <a:xfrm>
            <a:off x="3935650" y="901507"/>
            <a:ext cx="3710589" cy="2230256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48" name="矩形 47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81" grpId="0" animBg="1"/>
      <p:bldP spid="60" grpId="0"/>
      <p:bldP spid="113" grpId="0"/>
      <p:bldP spid="114" grpId="0"/>
      <p:bldP spid="115" grpId="0"/>
      <p:bldP spid="116" grpId="0"/>
      <p:bldP spid="117" grpId="0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玩具&#10;&#10;已生成极高可信度的说明">
            <a:extLst>
              <a:ext uri="{FF2B5EF4-FFF2-40B4-BE49-F238E27FC236}">
                <a16:creationId xmlns:a16="http://schemas.microsoft.com/office/drawing/2014/main" xmlns="" id="{56B55C14-CDA6-4102-BDF7-980B7C35AE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902" y="1611600"/>
            <a:ext cx="2372571" cy="2707826"/>
          </a:xfrm>
          <a:prstGeom prst="rect">
            <a:avLst/>
          </a:prstGeom>
        </p:spPr>
      </p:pic>
      <p:pic>
        <p:nvPicPr>
          <p:cNvPr id="9" name="图片 8" descr="图片包含 玩具, 玩偶&#10;&#10;已生成极高可信度的说明">
            <a:extLst>
              <a:ext uri="{FF2B5EF4-FFF2-40B4-BE49-F238E27FC236}">
                <a16:creationId xmlns:a16="http://schemas.microsoft.com/office/drawing/2014/main" xmlns="" id="{1F8E0534-9E9A-4CE7-8AC3-C37BFD7DFD3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2611"/>
          <a:stretch/>
        </p:blipFill>
        <p:spPr>
          <a:xfrm>
            <a:off x="4630341" y="966929"/>
            <a:ext cx="2826905" cy="3796449"/>
          </a:xfrm>
          <a:prstGeom prst="rect">
            <a:avLst/>
          </a:prstGeom>
        </p:spPr>
      </p:pic>
      <p:pic>
        <p:nvPicPr>
          <p:cNvPr id="31" name="图片 30" descr="图片包含 玩具, 玩偶&#10;&#10;已生成极高可信度的说明">
            <a:extLst>
              <a:ext uri="{FF2B5EF4-FFF2-40B4-BE49-F238E27FC236}">
                <a16:creationId xmlns:a16="http://schemas.microsoft.com/office/drawing/2014/main" xmlns="" id="{67419408-68CB-4D40-B0ED-F3A53672FD5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 flipH="1">
            <a:off x="1211886" y="1067289"/>
            <a:ext cx="2665765" cy="3796449"/>
          </a:xfrm>
          <a:prstGeom prst="rect">
            <a:avLst/>
          </a:prstGeom>
        </p:spPr>
      </p:pic>
      <p:sp>
        <p:nvSpPr>
          <p:cNvPr id="32" name="文本框 111">
            <a:extLst>
              <a:ext uri="{FF2B5EF4-FFF2-40B4-BE49-F238E27FC236}">
                <a16:creationId xmlns:a16="http://schemas.microsoft.com/office/drawing/2014/main" xmlns="" id="{5710346F-C391-427A-ACD2-77112469FCE6}"/>
              </a:ext>
            </a:extLst>
          </p:cNvPr>
          <p:cNvSpPr txBox="1"/>
          <p:nvPr/>
        </p:nvSpPr>
        <p:spPr>
          <a:xfrm>
            <a:off x="1320415" y="5070290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AA3A04B0-B113-4ED4-8785-4B4A5BFB23E6}"/>
              </a:ext>
            </a:extLst>
          </p:cNvPr>
          <p:cNvSpPr/>
          <p:nvPr/>
        </p:nvSpPr>
        <p:spPr>
          <a:xfrm>
            <a:off x="1211886" y="4709849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文本框 111">
            <a:extLst>
              <a:ext uri="{FF2B5EF4-FFF2-40B4-BE49-F238E27FC236}">
                <a16:creationId xmlns:a16="http://schemas.microsoft.com/office/drawing/2014/main" xmlns="" id="{5A235CD3-4D82-4167-9392-A0E89233962F}"/>
              </a:ext>
            </a:extLst>
          </p:cNvPr>
          <p:cNvSpPr txBox="1"/>
          <p:nvPr/>
        </p:nvSpPr>
        <p:spPr>
          <a:xfrm>
            <a:off x="4940844" y="5042345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D79A955B-57C3-4661-A3E1-7F457FF01431}"/>
              </a:ext>
            </a:extLst>
          </p:cNvPr>
          <p:cNvSpPr/>
          <p:nvPr/>
        </p:nvSpPr>
        <p:spPr>
          <a:xfrm>
            <a:off x="4832315" y="4681904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文本框 111">
            <a:extLst>
              <a:ext uri="{FF2B5EF4-FFF2-40B4-BE49-F238E27FC236}">
                <a16:creationId xmlns:a16="http://schemas.microsoft.com/office/drawing/2014/main" xmlns="" id="{74790267-1092-4F08-A234-21ED36A77C30}"/>
              </a:ext>
            </a:extLst>
          </p:cNvPr>
          <p:cNvSpPr txBox="1"/>
          <p:nvPr/>
        </p:nvSpPr>
        <p:spPr>
          <a:xfrm>
            <a:off x="8513277" y="5042345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A90D1B37-9CAE-428D-8950-5732F7F85CFF}"/>
              </a:ext>
            </a:extLst>
          </p:cNvPr>
          <p:cNvSpPr/>
          <p:nvPr/>
        </p:nvSpPr>
        <p:spPr>
          <a:xfrm>
            <a:off x="8404748" y="4681904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2" name="矩形 11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4"/>
          <a:stretch/>
        </p:blipFill>
        <p:spPr>
          <a:xfrm>
            <a:off x="-6895" y="1722050"/>
            <a:ext cx="5777963" cy="355232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1" y="-56683"/>
            <a:ext cx="2588821" cy="7052026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549507" cy="1566090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cs typeface="+mn-ea"/>
                <a:sym typeface="+mn-lt"/>
              </a:rPr>
              <a:t>04</a:t>
            </a:r>
            <a:endParaRPr lang="zh-CN" altLang="en-US" sz="9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097"/>
          </a:xfrm>
          <a:prstGeom prst="rect">
            <a:avLst/>
          </a:prstGeom>
          <a:noFill/>
          <a:effectLst/>
        </p:spPr>
        <p:txBody>
          <a:bodyPr wrap="square" lIns="91428" tIns="45714" rIns="91428" bIns="45714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您的内容打在这里，或者通过复制您的文本后，在此框中选择粘贴您的内容打在这里，或者通过复制您的文本后，在此框中选择粘贴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2" y="2884207"/>
            <a:ext cx="4274439" cy="707886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cs typeface="+mn-ea"/>
                <a:sym typeface="+mn-lt"/>
              </a:rPr>
              <a:t>添加您的标题</a:t>
            </a:r>
            <a:endParaRPr lang="en-US" altLang="zh-CN" sz="4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5691147" y="3339029"/>
            <a:ext cx="4887760" cy="26253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142195"/>
      </p:ext>
    </p:extLst>
  </p:cSld>
  <p:clrMapOvr>
    <a:masterClrMapping/>
  </p:clrMapOvr>
  <p:transition spd="slow" advTm="376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714D9CE-4FDA-46AA-8955-700F855F4C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66" t="4716" r="7019" b="66016"/>
          <a:stretch/>
        </p:blipFill>
        <p:spPr>
          <a:xfrm>
            <a:off x="1770004" y="3039478"/>
            <a:ext cx="929893" cy="116236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A5C58BF6-CE1A-4B7C-A858-D247CFADBF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82" t="67632" r="6356" b="6514"/>
          <a:stretch/>
        </p:blipFill>
        <p:spPr>
          <a:xfrm>
            <a:off x="1675995" y="1810138"/>
            <a:ext cx="1070772" cy="102675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8CA82A6-F765-4B21-B78F-8AEA603F26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682" t="35329" r="7536" b="37029"/>
          <a:stretch/>
        </p:blipFill>
        <p:spPr>
          <a:xfrm>
            <a:off x="1675995" y="4555878"/>
            <a:ext cx="1023902" cy="1097790"/>
          </a:xfrm>
          <a:prstGeom prst="rect">
            <a:avLst/>
          </a:prstGeom>
        </p:spPr>
      </p:pic>
      <p:sp>
        <p:nvSpPr>
          <p:cNvPr id="27" name="文本框 111">
            <a:extLst>
              <a:ext uri="{FF2B5EF4-FFF2-40B4-BE49-F238E27FC236}">
                <a16:creationId xmlns:a16="http://schemas.microsoft.com/office/drawing/2014/main" xmlns="" id="{6A6FCE6A-364C-4228-9F99-070179EF19BF}"/>
              </a:ext>
            </a:extLst>
          </p:cNvPr>
          <p:cNvSpPr txBox="1"/>
          <p:nvPr/>
        </p:nvSpPr>
        <p:spPr>
          <a:xfrm>
            <a:off x="3115762" y="219191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3A5B733-3A96-4A8F-853B-AAEB96D792AB}"/>
              </a:ext>
            </a:extLst>
          </p:cNvPr>
          <p:cNvSpPr/>
          <p:nvPr/>
        </p:nvSpPr>
        <p:spPr>
          <a:xfrm>
            <a:off x="3007233" y="183147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9" name="文本框 111">
            <a:extLst>
              <a:ext uri="{FF2B5EF4-FFF2-40B4-BE49-F238E27FC236}">
                <a16:creationId xmlns:a16="http://schemas.microsoft.com/office/drawing/2014/main" xmlns="" id="{C5887D32-3BE5-46C1-B542-58ECE7DB28CC}"/>
              </a:ext>
            </a:extLst>
          </p:cNvPr>
          <p:cNvSpPr txBox="1"/>
          <p:nvPr/>
        </p:nvSpPr>
        <p:spPr>
          <a:xfrm>
            <a:off x="3115762" y="3543204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8663D6-205E-4C9D-BA21-DBB4530804E4}"/>
              </a:ext>
            </a:extLst>
          </p:cNvPr>
          <p:cNvSpPr/>
          <p:nvPr/>
        </p:nvSpPr>
        <p:spPr>
          <a:xfrm>
            <a:off x="3007233" y="3182763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1" name="文本框 111">
            <a:extLst>
              <a:ext uri="{FF2B5EF4-FFF2-40B4-BE49-F238E27FC236}">
                <a16:creationId xmlns:a16="http://schemas.microsoft.com/office/drawing/2014/main" xmlns="" id="{CFF730EB-92BE-47F9-9EE2-CC680D76C677}"/>
              </a:ext>
            </a:extLst>
          </p:cNvPr>
          <p:cNvSpPr txBox="1"/>
          <p:nvPr/>
        </p:nvSpPr>
        <p:spPr>
          <a:xfrm>
            <a:off x="3115762" y="4990511"/>
            <a:ext cx="2611177" cy="507831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AB3EADF1-8811-4C9F-AEC8-C04A8AEF4BD4}"/>
              </a:ext>
            </a:extLst>
          </p:cNvPr>
          <p:cNvSpPr/>
          <p:nvPr/>
        </p:nvSpPr>
        <p:spPr>
          <a:xfrm>
            <a:off x="3007233" y="4630070"/>
            <a:ext cx="1634115" cy="3077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zh-CN" altLang="en-US" sz="2000" b="1" dirty="0"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9218" name="Picture 2" descr="C:\Users\Administrator\Desktop\读书\27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611" y="0"/>
            <a:ext cx="8643189" cy="5627077"/>
          </a:xfrm>
          <a:prstGeom prst="rect">
            <a:avLst/>
          </a:prstGeom>
          <a:noFill/>
        </p:spPr>
      </p:pic>
      <p:grpSp>
        <p:nvGrpSpPr>
          <p:cNvPr id="12" name="组合 11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3" name="矩形 12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35"/>
          <p:cNvSpPr/>
          <p:nvPr/>
        </p:nvSpPr>
        <p:spPr>
          <a:xfrm>
            <a:off x="6832406" y="2101805"/>
            <a:ext cx="3819967" cy="461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en-US" sz="1200" b="1">
                <a:solidFill>
                  <a:schemeClr val="tx2"/>
                </a:solidFill>
                <a:cs typeface="+mn-ea"/>
                <a:sym typeface="+mn-lt"/>
              </a:rPr>
              <a:t>Duis luctus lobortis odio vel ultricies. </a:t>
            </a: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Morbi vel dolor nec purus sagittis facilisis nec id metus.</a:t>
            </a:r>
          </a:p>
        </p:txBody>
      </p:sp>
      <p:sp>
        <p:nvSpPr>
          <p:cNvPr id="37" name="Oval 136"/>
          <p:cNvSpPr/>
          <p:nvPr/>
        </p:nvSpPr>
        <p:spPr>
          <a:xfrm>
            <a:off x="6946577" y="2885314"/>
            <a:ext cx="539823" cy="53982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8443787" y="2924393"/>
            <a:ext cx="2208584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cs typeface="+mn-ea"/>
                <a:sym typeface="+mn-lt"/>
              </a:rPr>
              <a:t>点此替换文本</a:t>
            </a:r>
            <a:r>
              <a:rPr lang="en-US" sz="1200" b="1" dirty="0">
                <a:solidFill>
                  <a:schemeClr val="accent1"/>
                </a:solidFill>
                <a:cs typeface="+mn-ea"/>
                <a:sym typeface="+mn-lt"/>
              </a:rPr>
              <a:t>sit </a:t>
            </a:r>
            <a:r>
              <a:rPr lang="en-US" sz="1200" b="1" dirty="0" err="1">
                <a:solidFill>
                  <a:schemeClr val="accent1"/>
                </a:solidFill>
                <a:cs typeface="+mn-ea"/>
                <a:sym typeface="+mn-lt"/>
              </a:rPr>
              <a:t>amet</a:t>
            </a:r>
            <a:r>
              <a:rPr lang="en-US" sz="1200" b="1" dirty="0">
                <a:solidFill>
                  <a:schemeClr val="accent1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04735" y="2924393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39%</a:t>
            </a:r>
          </a:p>
        </p:txBody>
      </p:sp>
      <p:grpSp>
        <p:nvGrpSpPr>
          <p:cNvPr id="29" name="Group 162"/>
          <p:cNvGrpSpPr/>
          <p:nvPr/>
        </p:nvGrpSpPr>
        <p:grpSpPr>
          <a:xfrm>
            <a:off x="7050980" y="2989718"/>
            <a:ext cx="331013" cy="331013"/>
            <a:chOff x="5035795" y="3084592"/>
            <a:chExt cx="536075" cy="536075"/>
          </a:xfrm>
          <a:solidFill>
            <a:schemeClr val="accent1"/>
          </a:solidFill>
        </p:grpSpPr>
        <p:sp>
          <p:nvSpPr>
            <p:cNvPr id="41" name="Freeform 43"/>
            <p:cNvSpPr>
              <a:spLocks noEditPoints="1"/>
            </p:cNvSpPr>
            <p:nvPr/>
          </p:nvSpPr>
          <p:spPr bwMode="auto">
            <a:xfrm>
              <a:off x="5035795" y="3084592"/>
              <a:ext cx="536075" cy="536075"/>
            </a:xfrm>
            <a:custGeom>
              <a:avLst/>
              <a:gdLst>
                <a:gd name="T0" fmla="*/ 292 w 623"/>
                <a:gd name="T1" fmla="*/ 16 h 623"/>
                <a:gd name="T2" fmla="*/ 25 w 623"/>
                <a:gd name="T3" fmla="*/ 389 h 623"/>
                <a:gd name="T4" fmla="*/ 214 w 623"/>
                <a:gd name="T5" fmla="*/ 309 h 623"/>
                <a:gd name="T6" fmla="*/ 118 w 623"/>
                <a:gd name="T7" fmla="*/ 268 h 623"/>
                <a:gd name="T8" fmla="*/ 97 w 623"/>
                <a:gd name="T9" fmla="*/ 428 h 623"/>
                <a:gd name="T10" fmla="*/ 173 w 623"/>
                <a:gd name="T11" fmla="*/ 535 h 623"/>
                <a:gd name="T12" fmla="*/ 24 w 623"/>
                <a:gd name="T13" fmla="*/ 386 h 623"/>
                <a:gd name="T14" fmla="*/ 19 w 623"/>
                <a:gd name="T15" fmla="*/ 363 h 623"/>
                <a:gd name="T16" fmla="*/ 16 w 623"/>
                <a:gd name="T17" fmla="*/ 339 h 623"/>
                <a:gd name="T18" fmla="*/ 102 w 623"/>
                <a:gd name="T19" fmla="*/ 109 h 623"/>
                <a:gd name="T20" fmla="*/ 121 w 623"/>
                <a:gd name="T21" fmla="*/ 85 h 623"/>
                <a:gd name="T22" fmla="*/ 114 w 623"/>
                <a:gd name="T23" fmla="*/ 106 h 623"/>
                <a:gd name="T24" fmla="*/ 184 w 623"/>
                <a:gd name="T25" fmla="*/ 52 h 623"/>
                <a:gd name="T26" fmla="*/ 229 w 623"/>
                <a:gd name="T27" fmla="*/ 27 h 623"/>
                <a:gd name="T28" fmla="*/ 211 w 623"/>
                <a:gd name="T29" fmla="*/ 35 h 623"/>
                <a:gd name="T30" fmla="*/ 209 w 623"/>
                <a:gd name="T31" fmla="*/ 44 h 623"/>
                <a:gd name="T32" fmla="*/ 273 w 623"/>
                <a:gd name="T33" fmla="*/ 17 h 623"/>
                <a:gd name="T34" fmla="*/ 278 w 623"/>
                <a:gd name="T35" fmla="*/ 17 h 623"/>
                <a:gd name="T36" fmla="*/ 301 w 623"/>
                <a:gd name="T37" fmla="*/ 15 h 623"/>
                <a:gd name="T38" fmla="*/ 318 w 623"/>
                <a:gd name="T39" fmla="*/ 15 h 623"/>
                <a:gd name="T40" fmla="*/ 475 w 623"/>
                <a:gd name="T41" fmla="*/ 84 h 623"/>
                <a:gd name="T42" fmla="*/ 433 w 623"/>
                <a:gd name="T43" fmla="*/ 77 h 623"/>
                <a:gd name="T44" fmla="*/ 417 w 623"/>
                <a:gd name="T45" fmla="*/ 95 h 623"/>
                <a:gd name="T46" fmla="*/ 420 w 623"/>
                <a:gd name="T47" fmla="*/ 113 h 623"/>
                <a:gd name="T48" fmla="*/ 407 w 623"/>
                <a:gd name="T49" fmla="*/ 119 h 623"/>
                <a:gd name="T50" fmla="*/ 362 w 623"/>
                <a:gd name="T51" fmla="*/ 123 h 623"/>
                <a:gd name="T52" fmla="*/ 340 w 623"/>
                <a:gd name="T53" fmla="*/ 131 h 623"/>
                <a:gd name="T54" fmla="*/ 251 w 623"/>
                <a:gd name="T55" fmla="*/ 138 h 623"/>
                <a:gd name="T56" fmla="*/ 308 w 623"/>
                <a:gd name="T57" fmla="*/ 117 h 623"/>
                <a:gd name="T58" fmla="*/ 292 w 623"/>
                <a:gd name="T59" fmla="*/ 159 h 623"/>
                <a:gd name="T60" fmla="*/ 253 w 623"/>
                <a:gd name="T61" fmla="*/ 165 h 623"/>
                <a:gd name="T62" fmla="*/ 256 w 623"/>
                <a:gd name="T63" fmla="*/ 150 h 623"/>
                <a:gd name="T64" fmla="*/ 140 w 623"/>
                <a:gd name="T65" fmla="*/ 232 h 623"/>
                <a:gd name="T66" fmla="*/ 201 w 623"/>
                <a:gd name="T67" fmla="*/ 221 h 623"/>
                <a:gd name="T68" fmla="*/ 239 w 623"/>
                <a:gd name="T69" fmla="*/ 278 h 623"/>
                <a:gd name="T70" fmla="*/ 270 w 623"/>
                <a:gd name="T71" fmla="*/ 326 h 623"/>
                <a:gd name="T72" fmla="*/ 361 w 623"/>
                <a:gd name="T73" fmla="*/ 256 h 623"/>
                <a:gd name="T74" fmla="*/ 360 w 623"/>
                <a:gd name="T75" fmla="*/ 304 h 623"/>
                <a:gd name="T76" fmla="*/ 350 w 623"/>
                <a:gd name="T77" fmla="*/ 237 h 623"/>
                <a:gd name="T78" fmla="*/ 315 w 623"/>
                <a:gd name="T79" fmla="*/ 242 h 623"/>
                <a:gd name="T80" fmla="*/ 278 w 623"/>
                <a:gd name="T81" fmla="*/ 258 h 623"/>
                <a:gd name="T82" fmla="*/ 290 w 623"/>
                <a:gd name="T83" fmla="*/ 227 h 623"/>
                <a:gd name="T84" fmla="*/ 312 w 623"/>
                <a:gd name="T85" fmla="*/ 235 h 623"/>
                <a:gd name="T86" fmla="*/ 319 w 623"/>
                <a:gd name="T87" fmla="*/ 143 h 623"/>
                <a:gd name="T88" fmla="*/ 559 w 623"/>
                <a:gd name="T89" fmla="*/ 475 h 623"/>
                <a:gd name="T90" fmla="*/ 564 w 623"/>
                <a:gd name="T91" fmla="*/ 463 h 623"/>
                <a:gd name="T92" fmla="*/ 537 w 623"/>
                <a:gd name="T93" fmla="*/ 497 h 623"/>
                <a:gd name="T94" fmla="*/ 503 w 623"/>
                <a:gd name="T95" fmla="*/ 536 h 623"/>
                <a:gd name="T96" fmla="*/ 240 w 623"/>
                <a:gd name="T97" fmla="*/ 592 h 623"/>
                <a:gd name="T98" fmla="*/ 332 w 623"/>
                <a:gd name="T99" fmla="*/ 463 h 623"/>
                <a:gd name="T100" fmla="*/ 285 w 623"/>
                <a:gd name="T101" fmla="*/ 363 h 623"/>
                <a:gd name="T102" fmla="*/ 363 w 623"/>
                <a:gd name="T103" fmla="*/ 371 h 623"/>
                <a:gd name="T104" fmla="*/ 465 w 623"/>
                <a:gd name="T105" fmla="*/ 448 h 623"/>
                <a:gd name="T106" fmla="*/ 539 w 623"/>
                <a:gd name="T107" fmla="*/ 465 h 623"/>
                <a:gd name="T108" fmla="*/ 594 w 623"/>
                <a:gd name="T109" fmla="*/ 328 h 623"/>
                <a:gd name="T110" fmla="*/ 590 w 623"/>
                <a:gd name="T111" fmla="*/ 263 h 623"/>
                <a:gd name="T112" fmla="*/ 558 w 623"/>
                <a:gd name="T113" fmla="*/ 157 h 623"/>
                <a:gd name="T114" fmla="*/ 567 w 623"/>
                <a:gd name="T115" fmla="*/ 163 h 623"/>
                <a:gd name="T116" fmla="*/ 593 w 623"/>
                <a:gd name="T117" fmla="*/ 216 h 623"/>
                <a:gd name="T118" fmla="*/ 601 w 623"/>
                <a:gd name="T119" fmla="*/ 280 h 623"/>
                <a:gd name="T120" fmla="*/ 609 w 623"/>
                <a:gd name="T121" fmla="*/ 3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3" h="623">
                  <a:moveTo>
                    <a:pt x="312" y="0"/>
                  </a:moveTo>
                  <a:cubicBezTo>
                    <a:pt x="140" y="0"/>
                    <a:pt x="0" y="140"/>
                    <a:pt x="0" y="312"/>
                  </a:cubicBezTo>
                  <a:cubicBezTo>
                    <a:pt x="0" y="483"/>
                    <a:pt x="140" y="623"/>
                    <a:pt x="312" y="623"/>
                  </a:cubicBezTo>
                  <a:cubicBezTo>
                    <a:pt x="484" y="623"/>
                    <a:pt x="623" y="483"/>
                    <a:pt x="623" y="312"/>
                  </a:cubicBezTo>
                  <a:cubicBezTo>
                    <a:pt x="623" y="140"/>
                    <a:pt x="484" y="0"/>
                    <a:pt x="312" y="0"/>
                  </a:cubicBezTo>
                  <a:close/>
                  <a:moveTo>
                    <a:pt x="295" y="15"/>
                  </a:moveTo>
                  <a:cubicBezTo>
                    <a:pt x="294" y="16"/>
                    <a:pt x="294" y="16"/>
                    <a:pt x="292" y="16"/>
                  </a:cubicBezTo>
                  <a:cubicBezTo>
                    <a:pt x="293" y="15"/>
                    <a:pt x="294" y="15"/>
                    <a:pt x="295" y="15"/>
                  </a:cubicBezTo>
                  <a:close/>
                  <a:moveTo>
                    <a:pt x="245" y="25"/>
                  </a:moveTo>
                  <a:cubicBezTo>
                    <a:pt x="245" y="25"/>
                    <a:pt x="244" y="26"/>
                    <a:pt x="244" y="26"/>
                  </a:cubicBezTo>
                  <a:cubicBezTo>
                    <a:pt x="245" y="26"/>
                    <a:pt x="245" y="26"/>
                    <a:pt x="248" y="26"/>
                  </a:cubicBezTo>
                  <a:cubicBezTo>
                    <a:pt x="245" y="27"/>
                    <a:pt x="241" y="27"/>
                    <a:pt x="238" y="27"/>
                  </a:cubicBezTo>
                  <a:cubicBezTo>
                    <a:pt x="240" y="26"/>
                    <a:pt x="242" y="25"/>
                    <a:pt x="245" y="25"/>
                  </a:cubicBezTo>
                  <a:close/>
                  <a:moveTo>
                    <a:pt x="25" y="389"/>
                  </a:moveTo>
                  <a:cubicBezTo>
                    <a:pt x="26" y="392"/>
                    <a:pt x="28" y="397"/>
                    <a:pt x="32" y="410"/>
                  </a:cubicBezTo>
                  <a:cubicBezTo>
                    <a:pt x="29" y="403"/>
                    <a:pt x="27" y="396"/>
                    <a:pt x="25" y="389"/>
                  </a:cubicBezTo>
                  <a:close/>
                  <a:moveTo>
                    <a:pt x="33" y="412"/>
                  </a:moveTo>
                  <a:cubicBezTo>
                    <a:pt x="36" y="421"/>
                    <a:pt x="39" y="427"/>
                    <a:pt x="41" y="432"/>
                  </a:cubicBezTo>
                  <a:cubicBezTo>
                    <a:pt x="38" y="425"/>
                    <a:pt x="35" y="419"/>
                    <a:pt x="33" y="412"/>
                  </a:cubicBezTo>
                  <a:close/>
                  <a:moveTo>
                    <a:pt x="229" y="302"/>
                  </a:moveTo>
                  <a:cubicBezTo>
                    <a:pt x="214" y="309"/>
                    <a:pt x="214" y="309"/>
                    <a:pt x="214" y="309"/>
                  </a:cubicBezTo>
                  <a:cubicBezTo>
                    <a:pt x="214" y="309"/>
                    <a:pt x="185" y="278"/>
                    <a:pt x="194" y="274"/>
                  </a:cubicBezTo>
                  <a:cubicBezTo>
                    <a:pt x="195" y="274"/>
                    <a:pt x="197" y="274"/>
                    <a:pt x="198" y="273"/>
                  </a:cubicBezTo>
                  <a:cubicBezTo>
                    <a:pt x="203" y="257"/>
                    <a:pt x="199" y="256"/>
                    <a:pt x="197" y="255"/>
                  </a:cubicBezTo>
                  <a:cubicBezTo>
                    <a:pt x="187" y="254"/>
                    <a:pt x="179" y="248"/>
                    <a:pt x="169" y="249"/>
                  </a:cubicBezTo>
                  <a:cubicBezTo>
                    <a:pt x="163" y="249"/>
                    <a:pt x="158" y="252"/>
                    <a:pt x="152" y="252"/>
                  </a:cubicBezTo>
                  <a:cubicBezTo>
                    <a:pt x="148" y="252"/>
                    <a:pt x="145" y="246"/>
                    <a:pt x="141" y="248"/>
                  </a:cubicBezTo>
                  <a:cubicBezTo>
                    <a:pt x="128" y="254"/>
                    <a:pt x="124" y="256"/>
                    <a:pt x="118" y="268"/>
                  </a:cubicBezTo>
                  <a:cubicBezTo>
                    <a:pt x="115" y="277"/>
                    <a:pt x="105" y="277"/>
                    <a:pt x="99" y="282"/>
                  </a:cubicBezTo>
                  <a:cubicBezTo>
                    <a:pt x="95" y="286"/>
                    <a:pt x="83" y="305"/>
                    <a:pt x="83" y="305"/>
                  </a:cubicBezTo>
                  <a:cubicBezTo>
                    <a:pt x="70" y="349"/>
                    <a:pt x="70" y="349"/>
                    <a:pt x="70" y="349"/>
                  </a:cubicBezTo>
                  <a:cubicBezTo>
                    <a:pt x="70" y="350"/>
                    <a:pt x="69" y="368"/>
                    <a:pt x="69" y="368"/>
                  </a:cubicBezTo>
                  <a:cubicBezTo>
                    <a:pt x="71" y="380"/>
                    <a:pt x="90" y="426"/>
                    <a:pt x="93" y="431"/>
                  </a:cubicBezTo>
                  <a:cubicBezTo>
                    <a:pt x="94" y="431"/>
                    <a:pt x="94" y="432"/>
                    <a:pt x="95" y="432"/>
                  </a:cubicBezTo>
                  <a:cubicBezTo>
                    <a:pt x="95" y="431"/>
                    <a:pt x="96" y="429"/>
                    <a:pt x="97" y="428"/>
                  </a:cubicBezTo>
                  <a:cubicBezTo>
                    <a:pt x="97" y="428"/>
                    <a:pt x="99" y="428"/>
                    <a:pt x="99" y="428"/>
                  </a:cubicBezTo>
                  <a:cubicBezTo>
                    <a:pt x="105" y="429"/>
                    <a:pt x="109" y="435"/>
                    <a:pt x="115" y="436"/>
                  </a:cubicBezTo>
                  <a:cubicBezTo>
                    <a:pt x="120" y="436"/>
                    <a:pt x="124" y="431"/>
                    <a:pt x="130" y="434"/>
                  </a:cubicBezTo>
                  <a:cubicBezTo>
                    <a:pt x="130" y="434"/>
                    <a:pt x="134" y="435"/>
                    <a:pt x="136" y="444"/>
                  </a:cubicBezTo>
                  <a:cubicBezTo>
                    <a:pt x="138" y="450"/>
                    <a:pt x="139" y="458"/>
                    <a:pt x="148" y="452"/>
                  </a:cubicBezTo>
                  <a:cubicBezTo>
                    <a:pt x="165" y="460"/>
                    <a:pt x="146" y="479"/>
                    <a:pt x="154" y="492"/>
                  </a:cubicBezTo>
                  <a:cubicBezTo>
                    <a:pt x="164" y="507"/>
                    <a:pt x="168" y="519"/>
                    <a:pt x="173" y="535"/>
                  </a:cubicBezTo>
                  <a:cubicBezTo>
                    <a:pt x="169" y="541"/>
                    <a:pt x="164" y="547"/>
                    <a:pt x="195" y="579"/>
                  </a:cubicBezTo>
                  <a:cubicBezTo>
                    <a:pt x="198" y="582"/>
                    <a:pt x="202" y="586"/>
                    <a:pt x="207" y="589"/>
                  </a:cubicBezTo>
                  <a:cubicBezTo>
                    <a:pt x="144" y="565"/>
                    <a:pt x="91" y="520"/>
                    <a:pt x="56" y="463"/>
                  </a:cubicBezTo>
                  <a:cubicBezTo>
                    <a:pt x="55" y="459"/>
                    <a:pt x="52" y="453"/>
                    <a:pt x="48" y="443"/>
                  </a:cubicBezTo>
                  <a:cubicBezTo>
                    <a:pt x="41" y="423"/>
                    <a:pt x="30" y="405"/>
                    <a:pt x="24" y="384"/>
                  </a:cubicBezTo>
                  <a:cubicBezTo>
                    <a:pt x="24" y="385"/>
                    <a:pt x="24" y="385"/>
                    <a:pt x="24" y="386"/>
                  </a:cubicBezTo>
                  <a:cubicBezTo>
                    <a:pt x="24" y="386"/>
                    <a:pt x="24" y="386"/>
                    <a:pt x="24" y="386"/>
                  </a:cubicBezTo>
                  <a:cubicBezTo>
                    <a:pt x="24" y="386"/>
                    <a:pt x="24" y="386"/>
                    <a:pt x="24" y="386"/>
                  </a:cubicBezTo>
                  <a:cubicBezTo>
                    <a:pt x="24" y="385"/>
                    <a:pt x="24" y="384"/>
                    <a:pt x="24" y="383"/>
                  </a:cubicBezTo>
                  <a:cubicBezTo>
                    <a:pt x="23" y="381"/>
                    <a:pt x="23" y="379"/>
                    <a:pt x="22" y="377"/>
                  </a:cubicBezTo>
                  <a:cubicBezTo>
                    <a:pt x="22" y="375"/>
                    <a:pt x="22" y="374"/>
                    <a:pt x="21" y="372"/>
                  </a:cubicBezTo>
                  <a:cubicBezTo>
                    <a:pt x="21" y="372"/>
                    <a:pt x="21" y="372"/>
                    <a:pt x="21" y="372"/>
                  </a:cubicBezTo>
                  <a:cubicBezTo>
                    <a:pt x="21" y="372"/>
                    <a:pt x="21" y="372"/>
                    <a:pt x="21" y="372"/>
                  </a:cubicBezTo>
                  <a:cubicBezTo>
                    <a:pt x="21" y="369"/>
                    <a:pt x="20" y="366"/>
                    <a:pt x="19" y="363"/>
                  </a:cubicBezTo>
                  <a:cubicBezTo>
                    <a:pt x="21" y="372"/>
                    <a:pt x="21" y="372"/>
                    <a:pt x="21" y="372"/>
                  </a:cubicBezTo>
                  <a:cubicBezTo>
                    <a:pt x="21" y="372"/>
                    <a:pt x="21" y="372"/>
                    <a:pt x="21" y="371"/>
                  </a:cubicBezTo>
                  <a:cubicBezTo>
                    <a:pt x="20" y="366"/>
                    <a:pt x="19" y="361"/>
                    <a:pt x="18" y="356"/>
                  </a:cubicBezTo>
                  <a:cubicBezTo>
                    <a:pt x="19" y="357"/>
                    <a:pt x="19" y="357"/>
                    <a:pt x="19" y="357"/>
                  </a:cubicBezTo>
                  <a:cubicBezTo>
                    <a:pt x="19" y="357"/>
                    <a:pt x="18" y="356"/>
                    <a:pt x="18" y="355"/>
                  </a:cubicBezTo>
                  <a:cubicBezTo>
                    <a:pt x="18" y="355"/>
                    <a:pt x="18" y="356"/>
                    <a:pt x="18" y="356"/>
                  </a:cubicBezTo>
                  <a:cubicBezTo>
                    <a:pt x="18" y="351"/>
                    <a:pt x="17" y="344"/>
                    <a:pt x="16" y="339"/>
                  </a:cubicBezTo>
                  <a:cubicBezTo>
                    <a:pt x="16" y="330"/>
                    <a:pt x="15" y="321"/>
                    <a:pt x="15" y="312"/>
                  </a:cubicBezTo>
                  <a:cubicBezTo>
                    <a:pt x="15" y="229"/>
                    <a:pt x="49" y="155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4" y="101"/>
                    <a:pt x="105" y="100"/>
                    <a:pt x="105" y="99"/>
                  </a:cubicBezTo>
                  <a:cubicBezTo>
                    <a:pt x="103" y="103"/>
                    <a:pt x="100" y="105"/>
                    <a:pt x="97" y="108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1" y="108"/>
                    <a:pt x="101" y="108"/>
                    <a:pt x="102" y="109"/>
                  </a:cubicBezTo>
                  <a:cubicBezTo>
                    <a:pt x="104" y="108"/>
                    <a:pt x="104" y="108"/>
                    <a:pt x="112" y="100"/>
                  </a:cubicBezTo>
                  <a:cubicBezTo>
                    <a:pt x="111" y="101"/>
                    <a:pt x="111" y="101"/>
                    <a:pt x="108" y="102"/>
                  </a:cubicBezTo>
                  <a:cubicBezTo>
                    <a:pt x="109" y="101"/>
                    <a:pt x="109" y="101"/>
                    <a:pt x="114" y="96"/>
                  </a:cubicBezTo>
                  <a:cubicBezTo>
                    <a:pt x="114" y="96"/>
                    <a:pt x="113" y="96"/>
                    <a:pt x="113" y="96"/>
                  </a:cubicBezTo>
                  <a:cubicBezTo>
                    <a:pt x="116" y="91"/>
                    <a:pt x="121" y="90"/>
                    <a:pt x="124" y="85"/>
                  </a:cubicBezTo>
                  <a:cubicBezTo>
                    <a:pt x="122" y="85"/>
                    <a:pt x="122" y="85"/>
                    <a:pt x="121" y="85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4" y="83"/>
                    <a:pt x="127" y="82"/>
                    <a:pt x="131" y="80"/>
                  </a:cubicBezTo>
                  <a:cubicBezTo>
                    <a:pt x="131" y="80"/>
                    <a:pt x="131" y="80"/>
                    <a:pt x="122" y="89"/>
                  </a:cubicBezTo>
                  <a:cubicBezTo>
                    <a:pt x="124" y="89"/>
                    <a:pt x="124" y="89"/>
                    <a:pt x="126" y="88"/>
                  </a:cubicBezTo>
                  <a:cubicBezTo>
                    <a:pt x="126" y="88"/>
                    <a:pt x="128" y="89"/>
                    <a:pt x="134" y="86"/>
                  </a:cubicBezTo>
                  <a:cubicBezTo>
                    <a:pt x="134" y="87"/>
                    <a:pt x="134" y="87"/>
                    <a:pt x="120" y="96"/>
                  </a:cubicBezTo>
                  <a:cubicBezTo>
                    <a:pt x="116" y="98"/>
                    <a:pt x="116" y="103"/>
                    <a:pt x="113" y="106"/>
                  </a:cubicBezTo>
                  <a:cubicBezTo>
                    <a:pt x="113" y="106"/>
                    <a:pt x="114" y="106"/>
                    <a:pt x="114" y="106"/>
                  </a:cubicBezTo>
                  <a:cubicBezTo>
                    <a:pt x="114" y="106"/>
                    <a:pt x="114" y="107"/>
                    <a:pt x="114" y="107"/>
                  </a:cubicBezTo>
                  <a:cubicBezTo>
                    <a:pt x="114" y="108"/>
                    <a:pt x="113" y="109"/>
                    <a:pt x="113" y="109"/>
                  </a:cubicBezTo>
                  <a:cubicBezTo>
                    <a:pt x="113" y="109"/>
                    <a:pt x="114" y="109"/>
                    <a:pt x="114" y="109"/>
                  </a:cubicBezTo>
                  <a:cubicBezTo>
                    <a:pt x="114" y="108"/>
                    <a:pt x="125" y="98"/>
                    <a:pt x="126" y="96"/>
                  </a:cubicBezTo>
                  <a:cubicBezTo>
                    <a:pt x="126" y="96"/>
                    <a:pt x="126" y="96"/>
                    <a:pt x="125" y="95"/>
                  </a:cubicBezTo>
                  <a:cubicBezTo>
                    <a:pt x="158" y="68"/>
                    <a:pt x="158" y="68"/>
                    <a:pt x="158" y="68"/>
                  </a:cubicBezTo>
                  <a:cubicBezTo>
                    <a:pt x="164" y="64"/>
                    <a:pt x="171" y="60"/>
                    <a:pt x="184" y="52"/>
                  </a:cubicBezTo>
                  <a:cubicBezTo>
                    <a:pt x="184" y="52"/>
                    <a:pt x="184" y="52"/>
                    <a:pt x="175" y="54"/>
                  </a:cubicBezTo>
                  <a:cubicBezTo>
                    <a:pt x="179" y="41"/>
                    <a:pt x="197" y="49"/>
                    <a:pt x="201" y="37"/>
                  </a:cubicBezTo>
                  <a:cubicBezTo>
                    <a:pt x="192" y="39"/>
                    <a:pt x="184" y="44"/>
                    <a:pt x="176" y="48"/>
                  </a:cubicBezTo>
                  <a:cubicBezTo>
                    <a:pt x="187" y="42"/>
                    <a:pt x="198" y="37"/>
                    <a:pt x="210" y="33"/>
                  </a:cubicBezTo>
                  <a:cubicBezTo>
                    <a:pt x="214" y="33"/>
                    <a:pt x="218" y="31"/>
                    <a:pt x="221" y="29"/>
                  </a:cubicBezTo>
                  <a:cubicBezTo>
                    <a:pt x="224" y="28"/>
                    <a:pt x="227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30" y="28"/>
                    <a:pt x="231" y="28"/>
                    <a:pt x="232" y="28"/>
                  </a:cubicBezTo>
                  <a:cubicBezTo>
                    <a:pt x="231" y="29"/>
                    <a:pt x="229" y="30"/>
                    <a:pt x="227" y="31"/>
                  </a:cubicBezTo>
                  <a:cubicBezTo>
                    <a:pt x="229" y="31"/>
                    <a:pt x="232" y="31"/>
                    <a:pt x="234" y="30"/>
                  </a:cubicBezTo>
                  <a:cubicBezTo>
                    <a:pt x="233" y="31"/>
                    <a:pt x="233" y="31"/>
                    <a:pt x="219" y="33"/>
                  </a:cubicBezTo>
                  <a:cubicBezTo>
                    <a:pt x="220" y="33"/>
                    <a:pt x="221" y="32"/>
                    <a:pt x="221" y="32"/>
                  </a:cubicBezTo>
                  <a:cubicBezTo>
                    <a:pt x="218" y="31"/>
                    <a:pt x="212" y="34"/>
                    <a:pt x="210" y="34"/>
                  </a:cubicBezTo>
                  <a:cubicBezTo>
                    <a:pt x="211" y="34"/>
                    <a:pt x="211" y="35"/>
                    <a:pt x="211" y="35"/>
                  </a:cubicBezTo>
                  <a:cubicBezTo>
                    <a:pt x="208" y="38"/>
                    <a:pt x="208" y="38"/>
                    <a:pt x="199" y="42"/>
                  </a:cubicBezTo>
                  <a:cubicBezTo>
                    <a:pt x="200" y="42"/>
                    <a:pt x="200" y="42"/>
                    <a:pt x="201" y="42"/>
                  </a:cubicBezTo>
                  <a:cubicBezTo>
                    <a:pt x="198" y="44"/>
                    <a:pt x="196" y="44"/>
                    <a:pt x="194" y="47"/>
                  </a:cubicBezTo>
                  <a:cubicBezTo>
                    <a:pt x="195" y="46"/>
                    <a:pt x="196" y="46"/>
                    <a:pt x="197" y="46"/>
                  </a:cubicBezTo>
                  <a:cubicBezTo>
                    <a:pt x="196" y="47"/>
                    <a:pt x="196" y="47"/>
                    <a:pt x="193" y="49"/>
                  </a:cubicBezTo>
                  <a:cubicBezTo>
                    <a:pt x="201" y="46"/>
                    <a:pt x="208" y="42"/>
                    <a:pt x="215" y="39"/>
                  </a:cubicBezTo>
                  <a:cubicBezTo>
                    <a:pt x="215" y="41"/>
                    <a:pt x="215" y="41"/>
                    <a:pt x="209" y="44"/>
                  </a:cubicBezTo>
                  <a:cubicBezTo>
                    <a:pt x="213" y="46"/>
                    <a:pt x="230" y="40"/>
                    <a:pt x="231" y="35"/>
                  </a:cubicBezTo>
                  <a:cubicBezTo>
                    <a:pt x="265" y="25"/>
                    <a:pt x="265" y="25"/>
                    <a:pt x="269" y="24"/>
                  </a:cubicBezTo>
                  <a:cubicBezTo>
                    <a:pt x="269" y="24"/>
                    <a:pt x="269" y="23"/>
                    <a:pt x="270" y="22"/>
                  </a:cubicBezTo>
                  <a:cubicBezTo>
                    <a:pt x="270" y="22"/>
                    <a:pt x="270" y="22"/>
                    <a:pt x="262" y="21"/>
                  </a:cubicBezTo>
                  <a:cubicBezTo>
                    <a:pt x="266" y="20"/>
                    <a:pt x="271" y="21"/>
                    <a:pt x="275" y="20"/>
                  </a:cubicBezTo>
                  <a:cubicBezTo>
                    <a:pt x="273" y="19"/>
                    <a:pt x="271" y="18"/>
                    <a:pt x="269" y="18"/>
                  </a:cubicBezTo>
                  <a:cubicBezTo>
                    <a:pt x="270" y="18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8"/>
                  </a:cubicBezTo>
                  <a:cubicBezTo>
                    <a:pt x="273" y="18"/>
                    <a:pt x="272" y="18"/>
                    <a:pt x="272" y="18"/>
                  </a:cubicBezTo>
                  <a:cubicBezTo>
                    <a:pt x="272" y="18"/>
                    <a:pt x="272" y="18"/>
                    <a:pt x="275" y="18"/>
                  </a:cubicBezTo>
                  <a:cubicBezTo>
                    <a:pt x="278" y="18"/>
                    <a:pt x="281" y="18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81" y="17"/>
                    <a:pt x="279" y="17"/>
                    <a:pt x="278" y="17"/>
                  </a:cubicBezTo>
                  <a:cubicBezTo>
                    <a:pt x="281" y="16"/>
                    <a:pt x="285" y="16"/>
                    <a:pt x="289" y="16"/>
                  </a:cubicBezTo>
                  <a:cubicBezTo>
                    <a:pt x="289" y="16"/>
                    <a:pt x="289" y="16"/>
                    <a:pt x="289" y="16"/>
                  </a:cubicBezTo>
                  <a:cubicBezTo>
                    <a:pt x="289" y="16"/>
                    <a:pt x="290" y="16"/>
                    <a:pt x="293" y="17"/>
                  </a:cubicBezTo>
                  <a:cubicBezTo>
                    <a:pt x="293" y="17"/>
                    <a:pt x="297" y="17"/>
                    <a:pt x="298" y="17"/>
                  </a:cubicBezTo>
                  <a:cubicBezTo>
                    <a:pt x="299" y="16"/>
                    <a:pt x="299" y="16"/>
                    <a:pt x="300" y="16"/>
                  </a:cubicBezTo>
                  <a:cubicBezTo>
                    <a:pt x="302" y="16"/>
                    <a:pt x="302" y="16"/>
                    <a:pt x="302" y="15"/>
                  </a:cubicBezTo>
                  <a:cubicBezTo>
                    <a:pt x="302" y="15"/>
                    <a:pt x="301" y="15"/>
                    <a:pt x="301" y="15"/>
                  </a:cubicBezTo>
                  <a:cubicBezTo>
                    <a:pt x="305" y="15"/>
                    <a:pt x="308" y="15"/>
                    <a:pt x="312" y="15"/>
                  </a:cubicBezTo>
                  <a:cubicBezTo>
                    <a:pt x="312" y="15"/>
                    <a:pt x="312" y="15"/>
                    <a:pt x="313" y="15"/>
                  </a:cubicBezTo>
                  <a:cubicBezTo>
                    <a:pt x="313" y="15"/>
                    <a:pt x="314" y="15"/>
                    <a:pt x="316" y="16"/>
                  </a:cubicBezTo>
                  <a:cubicBezTo>
                    <a:pt x="318" y="16"/>
                    <a:pt x="319" y="16"/>
                    <a:pt x="320" y="16"/>
                  </a:cubicBezTo>
                  <a:cubicBezTo>
                    <a:pt x="320" y="16"/>
                    <a:pt x="320" y="16"/>
                    <a:pt x="320" y="16"/>
                  </a:cubicBezTo>
                  <a:cubicBezTo>
                    <a:pt x="320" y="16"/>
                    <a:pt x="320" y="16"/>
                    <a:pt x="320" y="16"/>
                  </a:cubicBezTo>
                  <a:cubicBezTo>
                    <a:pt x="320" y="16"/>
                    <a:pt x="318" y="15"/>
                    <a:pt x="318" y="15"/>
                  </a:cubicBezTo>
                  <a:cubicBezTo>
                    <a:pt x="380" y="16"/>
                    <a:pt x="438" y="37"/>
                    <a:pt x="486" y="71"/>
                  </a:cubicBezTo>
                  <a:cubicBezTo>
                    <a:pt x="484" y="71"/>
                    <a:pt x="484" y="71"/>
                    <a:pt x="479" y="69"/>
                  </a:cubicBezTo>
                  <a:cubicBezTo>
                    <a:pt x="479" y="71"/>
                    <a:pt x="480" y="73"/>
                    <a:pt x="480" y="74"/>
                  </a:cubicBezTo>
                  <a:cubicBezTo>
                    <a:pt x="478" y="74"/>
                    <a:pt x="478" y="74"/>
                    <a:pt x="472" y="72"/>
                  </a:cubicBezTo>
                  <a:cubicBezTo>
                    <a:pt x="471" y="72"/>
                    <a:pt x="471" y="73"/>
                    <a:pt x="471" y="74"/>
                  </a:cubicBezTo>
                  <a:cubicBezTo>
                    <a:pt x="463" y="71"/>
                    <a:pt x="459" y="61"/>
                    <a:pt x="449" y="66"/>
                  </a:cubicBezTo>
                  <a:cubicBezTo>
                    <a:pt x="457" y="73"/>
                    <a:pt x="475" y="69"/>
                    <a:pt x="475" y="84"/>
                  </a:cubicBezTo>
                  <a:cubicBezTo>
                    <a:pt x="474" y="84"/>
                    <a:pt x="473" y="84"/>
                    <a:pt x="473" y="83"/>
                  </a:cubicBezTo>
                  <a:cubicBezTo>
                    <a:pt x="473" y="85"/>
                    <a:pt x="475" y="86"/>
                    <a:pt x="476" y="87"/>
                  </a:cubicBezTo>
                  <a:cubicBezTo>
                    <a:pt x="469" y="87"/>
                    <a:pt x="466" y="77"/>
                    <a:pt x="458" y="79"/>
                  </a:cubicBezTo>
                  <a:cubicBezTo>
                    <a:pt x="458" y="81"/>
                    <a:pt x="459" y="83"/>
                    <a:pt x="460" y="84"/>
                  </a:cubicBezTo>
                  <a:cubicBezTo>
                    <a:pt x="457" y="85"/>
                    <a:pt x="454" y="84"/>
                    <a:pt x="451" y="85"/>
                  </a:cubicBezTo>
                  <a:cubicBezTo>
                    <a:pt x="435" y="75"/>
                    <a:pt x="435" y="75"/>
                    <a:pt x="434" y="74"/>
                  </a:cubicBezTo>
                  <a:cubicBezTo>
                    <a:pt x="433" y="75"/>
                    <a:pt x="433" y="76"/>
                    <a:pt x="433" y="77"/>
                  </a:cubicBezTo>
                  <a:cubicBezTo>
                    <a:pt x="427" y="73"/>
                    <a:pt x="426" y="73"/>
                    <a:pt x="425" y="73"/>
                  </a:cubicBezTo>
                  <a:cubicBezTo>
                    <a:pt x="427" y="77"/>
                    <a:pt x="427" y="77"/>
                    <a:pt x="428" y="80"/>
                  </a:cubicBezTo>
                  <a:cubicBezTo>
                    <a:pt x="427" y="80"/>
                    <a:pt x="425" y="79"/>
                    <a:pt x="423" y="79"/>
                  </a:cubicBezTo>
                  <a:cubicBezTo>
                    <a:pt x="423" y="80"/>
                    <a:pt x="424" y="82"/>
                    <a:pt x="424" y="84"/>
                  </a:cubicBezTo>
                  <a:cubicBezTo>
                    <a:pt x="423" y="84"/>
                    <a:pt x="423" y="84"/>
                    <a:pt x="422" y="84"/>
                  </a:cubicBezTo>
                  <a:cubicBezTo>
                    <a:pt x="421" y="87"/>
                    <a:pt x="422" y="91"/>
                    <a:pt x="421" y="94"/>
                  </a:cubicBezTo>
                  <a:cubicBezTo>
                    <a:pt x="420" y="94"/>
                    <a:pt x="418" y="95"/>
                    <a:pt x="417" y="95"/>
                  </a:cubicBezTo>
                  <a:cubicBezTo>
                    <a:pt x="421" y="101"/>
                    <a:pt x="428" y="105"/>
                    <a:pt x="431" y="112"/>
                  </a:cubicBezTo>
                  <a:cubicBezTo>
                    <a:pt x="430" y="111"/>
                    <a:pt x="430" y="111"/>
                    <a:pt x="416" y="98"/>
                  </a:cubicBezTo>
                  <a:cubicBezTo>
                    <a:pt x="415" y="98"/>
                    <a:pt x="415" y="99"/>
                    <a:pt x="414" y="100"/>
                  </a:cubicBezTo>
                  <a:cubicBezTo>
                    <a:pt x="416" y="105"/>
                    <a:pt x="416" y="105"/>
                    <a:pt x="416" y="107"/>
                  </a:cubicBezTo>
                  <a:cubicBezTo>
                    <a:pt x="415" y="106"/>
                    <a:pt x="415" y="106"/>
                    <a:pt x="410" y="98"/>
                  </a:cubicBezTo>
                  <a:cubicBezTo>
                    <a:pt x="410" y="100"/>
                    <a:pt x="410" y="100"/>
                    <a:pt x="417" y="118"/>
                  </a:cubicBezTo>
                  <a:cubicBezTo>
                    <a:pt x="418" y="116"/>
                    <a:pt x="419" y="114"/>
                    <a:pt x="420" y="113"/>
                  </a:cubicBezTo>
                  <a:cubicBezTo>
                    <a:pt x="421" y="113"/>
                    <a:pt x="422" y="113"/>
                    <a:pt x="422" y="113"/>
                  </a:cubicBezTo>
                  <a:cubicBezTo>
                    <a:pt x="424" y="116"/>
                    <a:pt x="425" y="118"/>
                    <a:pt x="427" y="120"/>
                  </a:cubicBezTo>
                  <a:cubicBezTo>
                    <a:pt x="426" y="121"/>
                    <a:pt x="426" y="122"/>
                    <a:pt x="425" y="122"/>
                  </a:cubicBezTo>
                  <a:cubicBezTo>
                    <a:pt x="423" y="121"/>
                    <a:pt x="422" y="119"/>
                    <a:pt x="420" y="118"/>
                  </a:cubicBezTo>
                  <a:cubicBezTo>
                    <a:pt x="419" y="123"/>
                    <a:pt x="420" y="129"/>
                    <a:pt x="416" y="133"/>
                  </a:cubicBezTo>
                  <a:cubicBezTo>
                    <a:pt x="410" y="121"/>
                    <a:pt x="413" y="105"/>
                    <a:pt x="402" y="95"/>
                  </a:cubicBezTo>
                  <a:cubicBezTo>
                    <a:pt x="399" y="100"/>
                    <a:pt x="399" y="100"/>
                    <a:pt x="407" y="119"/>
                  </a:cubicBezTo>
                  <a:cubicBezTo>
                    <a:pt x="406" y="119"/>
                    <a:pt x="405" y="119"/>
                    <a:pt x="404" y="119"/>
                  </a:cubicBezTo>
                  <a:cubicBezTo>
                    <a:pt x="396" y="113"/>
                    <a:pt x="392" y="113"/>
                    <a:pt x="391" y="113"/>
                  </a:cubicBezTo>
                  <a:cubicBezTo>
                    <a:pt x="390" y="115"/>
                    <a:pt x="389" y="117"/>
                    <a:pt x="388" y="119"/>
                  </a:cubicBezTo>
                  <a:cubicBezTo>
                    <a:pt x="383" y="115"/>
                    <a:pt x="379" y="117"/>
                    <a:pt x="377" y="119"/>
                  </a:cubicBezTo>
                  <a:cubicBezTo>
                    <a:pt x="376" y="118"/>
                    <a:pt x="374" y="117"/>
                    <a:pt x="373" y="116"/>
                  </a:cubicBezTo>
                  <a:cubicBezTo>
                    <a:pt x="370" y="120"/>
                    <a:pt x="370" y="120"/>
                    <a:pt x="365" y="119"/>
                  </a:cubicBezTo>
                  <a:cubicBezTo>
                    <a:pt x="364" y="120"/>
                    <a:pt x="363" y="121"/>
                    <a:pt x="362" y="123"/>
                  </a:cubicBezTo>
                  <a:cubicBezTo>
                    <a:pt x="361" y="121"/>
                    <a:pt x="361" y="121"/>
                    <a:pt x="362" y="114"/>
                  </a:cubicBezTo>
                  <a:cubicBezTo>
                    <a:pt x="361" y="113"/>
                    <a:pt x="359" y="113"/>
                    <a:pt x="358" y="113"/>
                  </a:cubicBezTo>
                  <a:cubicBezTo>
                    <a:pt x="356" y="118"/>
                    <a:pt x="357" y="123"/>
                    <a:pt x="356" y="128"/>
                  </a:cubicBezTo>
                  <a:cubicBezTo>
                    <a:pt x="355" y="127"/>
                    <a:pt x="355" y="125"/>
                    <a:pt x="354" y="123"/>
                  </a:cubicBezTo>
                  <a:cubicBezTo>
                    <a:pt x="351" y="124"/>
                    <a:pt x="351" y="124"/>
                    <a:pt x="344" y="133"/>
                  </a:cubicBezTo>
                  <a:cubicBezTo>
                    <a:pt x="343" y="133"/>
                    <a:pt x="342" y="133"/>
                    <a:pt x="342" y="133"/>
                  </a:cubicBezTo>
                  <a:cubicBezTo>
                    <a:pt x="341" y="133"/>
                    <a:pt x="341" y="132"/>
                    <a:pt x="340" y="131"/>
                  </a:cubicBezTo>
                  <a:cubicBezTo>
                    <a:pt x="340" y="131"/>
                    <a:pt x="339" y="131"/>
                    <a:pt x="338" y="130"/>
                  </a:cubicBezTo>
                  <a:cubicBezTo>
                    <a:pt x="338" y="131"/>
                    <a:pt x="337" y="131"/>
                    <a:pt x="336" y="132"/>
                  </a:cubicBezTo>
                  <a:cubicBezTo>
                    <a:pt x="336" y="131"/>
                    <a:pt x="335" y="131"/>
                    <a:pt x="334" y="130"/>
                  </a:cubicBezTo>
                  <a:cubicBezTo>
                    <a:pt x="336" y="125"/>
                    <a:pt x="336" y="125"/>
                    <a:pt x="335" y="122"/>
                  </a:cubicBezTo>
                  <a:cubicBezTo>
                    <a:pt x="350" y="122"/>
                    <a:pt x="350" y="122"/>
                    <a:pt x="352" y="119"/>
                  </a:cubicBezTo>
                  <a:cubicBezTo>
                    <a:pt x="352" y="119"/>
                    <a:pt x="335" y="93"/>
                    <a:pt x="319" y="96"/>
                  </a:cubicBezTo>
                  <a:cubicBezTo>
                    <a:pt x="318" y="96"/>
                    <a:pt x="258" y="112"/>
                    <a:pt x="251" y="138"/>
                  </a:cubicBezTo>
                  <a:cubicBezTo>
                    <a:pt x="248" y="146"/>
                    <a:pt x="256" y="145"/>
                    <a:pt x="256" y="145"/>
                  </a:cubicBezTo>
                  <a:cubicBezTo>
                    <a:pt x="259" y="144"/>
                    <a:pt x="261" y="140"/>
                    <a:pt x="264" y="140"/>
                  </a:cubicBezTo>
                  <a:cubicBezTo>
                    <a:pt x="259" y="152"/>
                    <a:pt x="259" y="152"/>
                    <a:pt x="256" y="157"/>
                  </a:cubicBezTo>
                  <a:cubicBezTo>
                    <a:pt x="256" y="158"/>
                    <a:pt x="257" y="158"/>
                    <a:pt x="257" y="159"/>
                  </a:cubicBezTo>
                  <a:cubicBezTo>
                    <a:pt x="279" y="159"/>
                    <a:pt x="286" y="143"/>
                    <a:pt x="287" y="139"/>
                  </a:cubicBezTo>
                  <a:cubicBezTo>
                    <a:pt x="286" y="137"/>
                    <a:pt x="286" y="135"/>
                    <a:pt x="285" y="133"/>
                  </a:cubicBezTo>
                  <a:cubicBezTo>
                    <a:pt x="292" y="126"/>
                    <a:pt x="302" y="124"/>
                    <a:pt x="308" y="117"/>
                  </a:cubicBezTo>
                  <a:cubicBezTo>
                    <a:pt x="312" y="117"/>
                    <a:pt x="312" y="117"/>
                    <a:pt x="315" y="119"/>
                  </a:cubicBezTo>
                  <a:cubicBezTo>
                    <a:pt x="309" y="128"/>
                    <a:pt x="296" y="132"/>
                    <a:pt x="294" y="144"/>
                  </a:cubicBezTo>
                  <a:cubicBezTo>
                    <a:pt x="300" y="146"/>
                    <a:pt x="305" y="144"/>
                    <a:pt x="311" y="146"/>
                  </a:cubicBezTo>
                  <a:cubicBezTo>
                    <a:pt x="311" y="148"/>
                    <a:pt x="311" y="150"/>
                    <a:pt x="311" y="152"/>
                  </a:cubicBezTo>
                  <a:cubicBezTo>
                    <a:pt x="305" y="156"/>
                    <a:pt x="299" y="148"/>
                    <a:pt x="293" y="152"/>
                  </a:cubicBezTo>
                  <a:cubicBezTo>
                    <a:pt x="293" y="154"/>
                    <a:pt x="294" y="156"/>
                    <a:pt x="294" y="158"/>
                  </a:cubicBezTo>
                  <a:cubicBezTo>
                    <a:pt x="293" y="158"/>
                    <a:pt x="292" y="159"/>
                    <a:pt x="292" y="159"/>
                  </a:cubicBezTo>
                  <a:cubicBezTo>
                    <a:pt x="290" y="159"/>
                    <a:pt x="289" y="157"/>
                    <a:pt x="288" y="156"/>
                  </a:cubicBezTo>
                  <a:cubicBezTo>
                    <a:pt x="280" y="159"/>
                    <a:pt x="279" y="168"/>
                    <a:pt x="274" y="172"/>
                  </a:cubicBezTo>
                  <a:cubicBezTo>
                    <a:pt x="269" y="167"/>
                    <a:pt x="269" y="167"/>
                    <a:pt x="258" y="169"/>
                  </a:cubicBezTo>
                  <a:cubicBezTo>
                    <a:pt x="257" y="168"/>
                    <a:pt x="256" y="167"/>
                    <a:pt x="255" y="166"/>
                  </a:cubicBezTo>
                  <a:cubicBezTo>
                    <a:pt x="255" y="165"/>
                    <a:pt x="254" y="165"/>
                    <a:pt x="254" y="165"/>
                  </a:cubicBezTo>
                  <a:cubicBezTo>
                    <a:pt x="254" y="165"/>
                    <a:pt x="254" y="165"/>
                    <a:pt x="253" y="165"/>
                  </a:cubicBezTo>
                  <a:cubicBezTo>
                    <a:pt x="253" y="165"/>
                    <a:pt x="253" y="165"/>
                    <a:pt x="253" y="165"/>
                  </a:cubicBezTo>
                  <a:cubicBezTo>
                    <a:pt x="253" y="165"/>
                    <a:pt x="253" y="165"/>
                    <a:pt x="253" y="165"/>
                  </a:cubicBezTo>
                  <a:cubicBezTo>
                    <a:pt x="253" y="164"/>
                    <a:pt x="252" y="164"/>
                    <a:pt x="252" y="164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50" y="158"/>
                    <a:pt x="255" y="154"/>
                    <a:pt x="256" y="150"/>
                  </a:cubicBezTo>
                  <a:cubicBezTo>
                    <a:pt x="256" y="150"/>
                    <a:pt x="245" y="146"/>
                    <a:pt x="242" y="165"/>
                  </a:cubicBezTo>
                  <a:cubicBezTo>
                    <a:pt x="236" y="162"/>
                    <a:pt x="236" y="162"/>
                    <a:pt x="235" y="162"/>
                  </a:cubicBezTo>
                  <a:cubicBezTo>
                    <a:pt x="233" y="162"/>
                    <a:pt x="212" y="174"/>
                    <a:pt x="211" y="175"/>
                  </a:cubicBezTo>
                  <a:cubicBezTo>
                    <a:pt x="203" y="181"/>
                    <a:pt x="195" y="174"/>
                    <a:pt x="188" y="176"/>
                  </a:cubicBezTo>
                  <a:cubicBezTo>
                    <a:pt x="190" y="197"/>
                    <a:pt x="190" y="197"/>
                    <a:pt x="181" y="204"/>
                  </a:cubicBezTo>
                  <a:cubicBezTo>
                    <a:pt x="173" y="210"/>
                    <a:pt x="170" y="196"/>
                    <a:pt x="163" y="195"/>
                  </a:cubicBezTo>
                  <a:cubicBezTo>
                    <a:pt x="161" y="195"/>
                    <a:pt x="142" y="213"/>
                    <a:pt x="140" y="232"/>
                  </a:cubicBezTo>
                  <a:cubicBezTo>
                    <a:pt x="141" y="233"/>
                    <a:pt x="143" y="234"/>
                    <a:pt x="144" y="235"/>
                  </a:cubicBezTo>
                  <a:cubicBezTo>
                    <a:pt x="145" y="238"/>
                    <a:pt x="145" y="238"/>
                    <a:pt x="144" y="243"/>
                  </a:cubicBezTo>
                  <a:cubicBezTo>
                    <a:pt x="145" y="243"/>
                    <a:pt x="145" y="243"/>
                    <a:pt x="151" y="240"/>
                  </a:cubicBezTo>
                  <a:cubicBezTo>
                    <a:pt x="156" y="245"/>
                    <a:pt x="157" y="244"/>
                    <a:pt x="170" y="237"/>
                  </a:cubicBezTo>
                  <a:cubicBezTo>
                    <a:pt x="172" y="225"/>
                    <a:pt x="183" y="225"/>
                    <a:pt x="187" y="224"/>
                  </a:cubicBezTo>
                  <a:cubicBezTo>
                    <a:pt x="190" y="221"/>
                    <a:pt x="192" y="217"/>
                    <a:pt x="195" y="215"/>
                  </a:cubicBezTo>
                  <a:cubicBezTo>
                    <a:pt x="198" y="216"/>
                    <a:pt x="199" y="219"/>
                    <a:pt x="201" y="221"/>
                  </a:cubicBezTo>
                  <a:cubicBezTo>
                    <a:pt x="205" y="220"/>
                    <a:pt x="209" y="218"/>
                    <a:pt x="213" y="217"/>
                  </a:cubicBezTo>
                  <a:cubicBezTo>
                    <a:pt x="218" y="222"/>
                    <a:pt x="224" y="246"/>
                    <a:pt x="224" y="247"/>
                  </a:cubicBezTo>
                  <a:cubicBezTo>
                    <a:pt x="225" y="252"/>
                    <a:pt x="223" y="257"/>
                    <a:pt x="224" y="261"/>
                  </a:cubicBezTo>
                  <a:cubicBezTo>
                    <a:pt x="226" y="260"/>
                    <a:pt x="226" y="260"/>
                    <a:pt x="229" y="251"/>
                  </a:cubicBezTo>
                  <a:cubicBezTo>
                    <a:pt x="231" y="251"/>
                    <a:pt x="233" y="251"/>
                    <a:pt x="235" y="251"/>
                  </a:cubicBezTo>
                  <a:cubicBezTo>
                    <a:pt x="233" y="238"/>
                    <a:pt x="214" y="224"/>
                    <a:pt x="229" y="213"/>
                  </a:cubicBezTo>
                  <a:cubicBezTo>
                    <a:pt x="239" y="224"/>
                    <a:pt x="239" y="252"/>
                    <a:pt x="239" y="278"/>
                  </a:cubicBezTo>
                  <a:cubicBezTo>
                    <a:pt x="240" y="279"/>
                    <a:pt x="240" y="279"/>
                    <a:pt x="241" y="280"/>
                  </a:cubicBezTo>
                  <a:cubicBezTo>
                    <a:pt x="255" y="274"/>
                    <a:pt x="254" y="271"/>
                    <a:pt x="250" y="260"/>
                  </a:cubicBezTo>
                  <a:cubicBezTo>
                    <a:pt x="255" y="257"/>
                    <a:pt x="262" y="255"/>
                    <a:pt x="262" y="255"/>
                  </a:cubicBezTo>
                  <a:cubicBezTo>
                    <a:pt x="265" y="265"/>
                    <a:pt x="258" y="277"/>
                    <a:pt x="267" y="287"/>
                  </a:cubicBezTo>
                  <a:cubicBezTo>
                    <a:pt x="274" y="296"/>
                    <a:pt x="285" y="288"/>
                    <a:pt x="294" y="292"/>
                  </a:cubicBezTo>
                  <a:cubicBezTo>
                    <a:pt x="293" y="301"/>
                    <a:pt x="283" y="326"/>
                    <a:pt x="275" y="324"/>
                  </a:cubicBezTo>
                  <a:cubicBezTo>
                    <a:pt x="273" y="324"/>
                    <a:pt x="271" y="325"/>
                    <a:pt x="270" y="326"/>
                  </a:cubicBezTo>
                  <a:cubicBezTo>
                    <a:pt x="270" y="325"/>
                    <a:pt x="271" y="324"/>
                    <a:pt x="271" y="324"/>
                  </a:cubicBezTo>
                  <a:cubicBezTo>
                    <a:pt x="269" y="317"/>
                    <a:pt x="269" y="317"/>
                    <a:pt x="247" y="329"/>
                  </a:cubicBezTo>
                  <a:cubicBezTo>
                    <a:pt x="246" y="328"/>
                    <a:pt x="246" y="328"/>
                    <a:pt x="246" y="327"/>
                  </a:cubicBezTo>
                  <a:cubicBezTo>
                    <a:pt x="249" y="323"/>
                    <a:pt x="257" y="323"/>
                    <a:pt x="258" y="315"/>
                  </a:cubicBezTo>
                  <a:cubicBezTo>
                    <a:pt x="255" y="313"/>
                    <a:pt x="255" y="313"/>
                    <a:pt x="248" y="311"/>
                  </a:cubicBezTo>
                  <a:cubicBezTo>
                    <a:pt x="241" y="309"/>
                    <a:pt x="238" y="298"/>
                    <a:pt x="229" y="302"/>
                  </a:cubicBezTo>
                  <a:close/>
                  <a:moveTo>
                    <a:pt x="361" y="256"/>
                  </a:moveTo>
                  <a:cubicBezTo>
                    <a:pt x="363" y="256"/>
                    <a:pt x="364" y="260"/>
                    <a:pt x="365" y="264"/>
                  </a:cubicBezTo>
                  <a:cubicBezTo>
                    <a:pt x="366" y="267"/>
                    <a:pt x="366" y="268"/>
                    <a:pt x="368" y="269"/>
                  </a:cubicBezTo>
                  <a:cubicBezTo>
                    <a:pt x="370" y="270"/>
                    <a:pt x="371" y="271"/>
                    <a:pt x="371" y="273"/>
                  </a:cubicBezTo>
                  <a:cubicBezTo>
                    <a:pt x="371" y="275"/>
                    <a:pt x="368" y="276"/>
                    <a:pt x="368" y="278"/>
                  </a:cubicBezTo>
                  <a:cubicBezTo>
                    <a:pt x="368" y="279"/>
                    <a:pt x="368" y="279"/>
                    <a:pt x="369" y="282"/>
                  </a:cubicBezTo>
                  <a:cubicBezTo>
                    <a:pt x="370" y="286"/>
                    <a:pt x="371" y="300"/>
                    <a:pt x="370" y="301"/>
                  </a:cubicBezTo>
                  <a:cubicBezTo>
                    <a:pt x="369" y="304"/>
                    <a:pt x="362" y="304"/>
                    <a:pt x="360" y="304"/>
                  </a:cubicBezTo>
                  <a:cubicBezTo>
                    <a:pt x="360" y="304"/>
                    <a:pt x="348" y="299"/>
                    <a:pt x="347" y="294"/>
                  </a:cubicBezTo>
                  <a:cubicBezTo>
                    <a:pt x="347" y="293"/>
                    <a:pt x="347" y="292"/>
                    <a:pt x="347" y="291"/>
                  </a:cubicBezTo>
                  <a:cubicBezTo>
                    <a:pt x="347" y="291"/>
                    <a:pt x="347" y="282"/>
                    <a:pt x="350" y="282"/>
                  </a:cubicBezTo>
                  <a:cubicBezTo>
                    <a:pt x="354" y="284"/>
                    <a:pt x="359" y="277"/>
                    <a:pt x="358" y="274"/>
                  </a:cubicBezTo>
                  <a:cubicBezTo>
                    <a:pt x="358" y="272"/>
                    <a:pt x="355" y="270"/>
                    <a:pt x="352" y="269"/>
                  </a:cubicBezTo>
                  <a:cubicBezTo>
                    <a:pt x="348" y="267"/>
                    <a:pt x="344" y="251"/>
                    <a:pt x="345" y="246"/>
                  </a:cubicBezTo>
                  <a:cubicBezTo>
                    <a:pt x="346" y="243"/>
                    <a:pt x="349" y="238"/>
                    <a:pt x="350" y="237"/>
                  </a:cubicBezTo>
                  <a:cubicBezTo>
                    <a:pt x="353" y="236"/>
                    <a:pt x="355" y="239"/>
                    <a:pt x="357" y="240"/>
                  </a:cubicBezTo>
                  <a:cubicBezTo>
                    <a:pt x="362" y="240"/>
                    <a:pt x="363" y="231"/>
                    <a:pt x="368" y="234"/>
                  </a:cubicBezTo>
                  <a:cubicBezTo>
                    <a:pt x="375" y="236"/>
                    <a:pt x="377" y="247"/>
                    <a:pt x="376" y="249"/>
                  </a:cubicBezTo>
                  <a:cubicBezTo>
                    <a:pt x="376" y="249"/>
                    <a:pt x="370" y="251"/>
                    <a:pt x="367" y="248"/>
                  </a:cubicBezTo>
                  <a:cubicBezTo>
                    <a:pt x="366" y="245"/>
                    <a:pt x="364" y="246"/>
                    <a:pt x="362" y="249"/>
                  </a:cubicBezTo>
                  <a:cubicBezTo>
                    <a:pt x="362" y="249"/>
                    <a:pt x="358" y="257"/>
                    <a:pt x="361" y="256"/>
                  </a:cubicBezTo>
                  <a:close/>
                  <a:moveTo>
                    <a:pt x="315" y="242"/>
                  </a:moveTo>
                  <a:cubicBezTo>
                    <a:pt x="316" y="244"/>
                    <a:pt x="324" y="256"/>
                    <a:pt x="324" y="256"/>
                  </a:cubicBezTo>
                  <a:cubicBezTo>
                    <a:pt x="326" y="261"/>
                    <a:pt x="325" y="265"/>
                    <a:pt x="324" y="265"/>
                  </a:cubicBezTo>
                  <a:cubicBezTo>
                    <a:pt x="323" y="267"/>
                    <a:pt x="312" y="271"/>
                    <a:pt x="305" y="262"/>
                  </a:cubicBezTo>
                  <a:cubicBezTo>
                    <a:pt x="302" y="259"/>
                    <a:pt x="300" y="256"/>
                    <a:pt x="295" y="256"/>
                  </a:cubicBezTo>
                  <a:cubicBezTo>
                    <a:pt x="291" y="255"/>
                    <a:pt x="289" y="257"/>
                    <a:pt x="288" y="258"/>
                  </a:cubicBezTo>
                  <a:cubicBezTo>
                    <a:pt x="287" y="258"/>
                    <a:pt x="287" y="259"/>
                    <a:pt x="285" y="259"/>
                  </a:cubicBezTo>
                  <a:cubicBezTo>
                    <a:pt x="283" y="259"/>
                    <a:pt x="282" y="259"/>
                    <a:pt x="278" y="258"/>
                  </a:cubicBezTo>
                  <a:cubicBezTo>
                    <a:pt x="275" y="257"/>
                    <a:pt x="273" y="259"/>
                    <a:pt x="271" y="260"/>
                  </a:cubicBezTo>
                  <a:cubicBezTo>
                    <a:pt x="270" y="259"/>
                    <a:pt x="270" y="259"/>
                    <a:pt x="270" y="259"/>
                  </a:cubicBezTo>
                  <a:cubicBezTo>
                    <a:pt x="271" y="257"/>
                    <a:pt x="272" y="255"/>
                    <a:pt x="273" y="252"/>
                  </a:cubicBezTo>
                  <a:cubicBezTo>
                    <a:pt x="274" y="250"/>
                    <a:pt x="273" y="247"/>
                    <a:pt x="275" y="244"/>
                  </a:cubicBezTo>
                  <a:cubicBezTo>
                    <a:pt x="275" y="244"/>
                    <a:pt x="276" y="243"/>
                    <a:pt x="277" y="242"/>
                  </a:cubicBezTo>
                  <a:cubicBezTo>
                    <a:pt x="278" y="240"/>
                    <a:pt x="280" y="239"/>
                    <a:pt x="282" y="237"/>
                  </a:cubicBezTo>
                  <a:cubicBezTo>
                    <a:pt x="285" y="234"/>
                    <a:pt x="287" y="230"/>
                    <a:pt x="290" y="227"/>
                  </a:cubicBezTo>
                  <a:cubicBezTo>
                    <a:pt x="291" y="226"/>
                    <a:pt x="292" y="225"/>
                    <a:pt x="293" y="225"/>
                  </a:cubicBezTo>
                  <a:cubicBezTo>
                    <a:pt x="295" y="225"/>
                    <a:pt x="297" y="225"/>
                    <a:pt x="297" y="240"/>
                  </a:cubicBezTo>
                  <a:cubicBezTo>
                    <a:pt x="297" y="241"/>
                    <a:pt x="298" y="242"/>
                    <a:pt x="301" y="240"/>
                  </a:cubicBezTo>
                  <a:cubicBezTo>
                    <a:pt x="303" y="239"/>
                    <a:pt x="306" y="237"/>
                    <a:pt x="308" y="233"/>
                  </a:cubicBezTo>
                  <a:cubicBezTo>
                    <a:pt x="310" y="229"/>
                    <a:pt x="315" y="230"/>
                    <a:pt x="315" y="230"/>
                  </a:cubicBezTo>
                  <a:cubicBezTo>
                    <a:pt x="316" y="230"/>
                    <a:pt x="317" y="231"/>
                    <a:pt x="316" y="233"/>
                  </a:cubicBezTo>
                  <a:cubicBezTo>
                    <a:pt x="314" y="234"/>
                    <a:pt x="313" y="235"/>
                    <a:pt x="312" y="235"/>
                  </a:cubicBezTo>
                  <a:cubicBezTo>
                    <a:pt x="312" y="235"/>
                    <a:pt x="311" y="235"/>
                    <a:pt x="311" y="236"/>
                  </a:cubicBezTo>
                  <a:cubicBezTo>
                    <a:pt x="311" y="237"/>
                    <a:pt x="311" y="237"/>
                    <a:pt x="315" y="242"/>
                  </a:cubicBezTo>
                  <a:close/>
                  <a:moveTo>
                    <a:pt x="319" y="143"/>
                  </a:moveTo>
                  <a:cubicBezTo>
                    <a:pt x="322" y="142"/>
                    <a:pt x="324" y="147"/>
                    <a:pt x="323" y="150"/>
                  </a:cubicBezTo>
                  <a:cubicBezTo>
                    <a:pt x="322" y="151"/>
                    <a:pt x="322" y="152"/>
                    <a:pt x="320" y="151"/>
                  </a:cubicBezTo>
                  <a:cubicBezTo>
                    <a:pt x="318" y="151"/>
                    <a:pt x="317" y="149"/>
                    <a:pt x="317" y="147"/>
                  </a:cubicBezTo>
                  <a:cubicBezTo>
                    <a:pt x="317" y="145"/>
                    <a:pt x="319" y="143"/>
                    <a:pt x="319" y="143"/>
                  </a:cubicBezTo>
                  <a:close/>
                  <a:moveTo>
                    <a:pt x="247" y="509"/>
                  </a:moveTo>
                  <a:cubicBezTo>
                    <a:pt x="246" y="512"/>
                    <a:pt x="242" y="518"/>
                    <a:pt x="239" y="518"/>
                  </a:cubicBezTo>
                  <a:cubicBezTo>
                    <a:pt x="235" y="517"/>
                    <a:pt x="237" y="506"/>
                    <a:pt x="239" y="505"/>
                  </a:cubicBezTo>
                  <a:cubicBezTo>
                    <a:pt x="240" y="504"/>
                    <a:pt x="248" y="504"/>
                    <a:pt x="247" y="509"/>
                  </a:cubicBezTo>
                  <a:close/>
                  <a:moveTo>
                    <a:pt x="556" y="481"/>
                  </a:moveTo>
                  <a:cubicBezTo>
                    <a:pt x="556" y="480"/>
                    <a:pt x="556" y="480"/>
                    <a:pt x="556" y="480"/>
                  </a:cubicBezTo>
                  <a:cubicBezTo>
                    <a:pt x="557" y="478"/>
                    <a:pt x="558" y="477"/>
                    <a:pt x="559" y="475"/>
                  </a:cubicBezTo>
                  <a:cubicBezTo>
                    <a:pt x="558" y="477"/>
                    <a:pt x="557" y="479"/>
                    <a:pt x="556" y="481"/>
                  </a:cubicBezTo>
                  <a:close/>
                  <a:moveTo>
                    <a:pt x="583" y="431"/>
                  </a:moveTo>
                  <a:cubicBezTo>
                    <a:pt x="582" y="432"/>
                    <a:pt x="579" y="441"/>
                    <a:pt x="579" y="441"/>
                  </a:cubicBezTo>
                  <a:cubicBezTo>
                    <a:pt x="579" y="441"/>
                    <a:pt x="579" y="441"/>
                    <a:pt x="579" y="441"/>
                  </a:cubicBezTo>
                  <a:cubicBezTo>
                    <a:pt x="574" y="451"/>
                    <a:pt x="568" y="461"/>
                    <a:pt x="563" y="470"/>
                  </a:cubicBezTo>
                  <a:cubicBezTo>
                    <a:pt x="561" y="472"/>
                    <a:pt x="561" y="472"/>
                    <a:pt x="561" y="472"/>
                  </a:cubicBezTo>
                  <a:cubicBezTo>
                    <a:pt x="561" y="468"/>
                    <a:pt x="563" y="466"/>
                    <a:pt x="564" y="463"/>
                  </a:cubicBezTo>
                  <a:cubicBezTo>
                    <a:pt x="564" y="463"/>
                    <a:pt x="564" y="463"/>
                    <a:pt x="564" y="463"/>
                  </a:cubicBezTo>
                  <a:cubicBezTo>
                    <a:pt x="563" y="463"/>
                    <a:pt x="559" y="468"/>
                    <a:pt x="558" y="472"/>
                  </a:cubicBezTo>
                  <a:cubicBezTo>
                    <a:pt x="557" y="474"/>
                    <a:pt x="557" y="474"/>
                    <a:pt x="553" y="477"/>
                  </a:cubicBezTo>
                  <a:cubicBezTo>
                    <a:pt x="550" y="479"/>
                    <a:pt x="549" y="483"/>
                    <a:pt x="546" y="486"/>
                  </a:cubicBezTo>
                  <a:cubicBezTo>
                    <a:pt x="546" y="486"/>
                    <a:pt x="546" y="487"/>
                    <a:pt x="546" y="487"/>
                  </a:cubicBezTo>
                  <a:cubicBezTo>
                    <a:pt x="544" y="489"/>
                    <a:pt x="542" y="490"/>
                    <a:pt x="540" y="492"/>
                  </a:cubicBezTo>
                  <a:cubicBezTo>
                    <a:pt x="539" y="493"/>
                    <a:pt x="538" y="495"/>
                    <a:pt x="537" y="497"/>
                  </a:cubicBezTo>
                  <a:cubicBezTo>
                    <a:pt x="536" y="498"/>
                    <a:pt x="536" y="498"/>
                    <a:pt x="535" y="498"/>
                  </a:cubicBezTo>
                  <a:cubicBezTo>
                    <a:pt x="535" y="498"/>
                    <a:pt x="535" y="497"/>
                    <a:pt x="534" y="497"/>
                  </a:cubicBezTo>
                  <a:cubicBezTo>
                    <a:pt x="532" y="497"/>
                    <a:pt x="522" y="518"/>
                    <a:pt x="523" y="520"/>
                  </a:cubicBezTo>
                  <a:cubicBezTo>
                    <a:pt x="518" y="526"/>
                    <a:pt x="511" y="531"/>
                    <a:pt x="505" y="537"/>
                  </a:cubicBezTo>
                  <a:cubicBezTo>
                    <a:pt x="505" y="537"/>
                    <a:pt x="504" y="537"/>
                    <a:pt x="504" y="537"/>
                  </a:cubicBezTo>
                  <a:cubicBezTo>
                    <a:pt x="503" y="537"/>
                    <a:pt x="503" y="537"/>
                    <a:pt x="503" y="537"/>
                  </a:cubicBezTo>
                  <a:cubicBezTo>
                    <a:pt x="502" y="537"/>
                    <a:pt x="502" y="537"/>
                    <a:pt x="503" y="536"/>
                  </a:cubicBezTo>
                  <a:cubicBezTo>
                    <a:pt x="504" y="535"/>
                    <a:pt x="504" y="534"/>
                    <a:pt x="503" y="535"/>
                  </a:cubicBezTo>
                  <a:cubicBezTo>
                    <a:pt x="501" y="535"/>
                    <a:pt x="496" y="540"/>
                    <a:pt x="497" y="542"/>
                  </a:cubicBezTo>
                  <a:cubicBezTo>
                    <a:pt x="497" y="542"/>
                    <a:pt x="498" y="542"/>
                    <a:pt x="499" y="542"/>
                  </a:cubicBezTo>
                  <a:cubicBezTo>
                    <a:pt x="448" y="583"/>
                    <a:pt x="383" y="608"/>
                    <a:pt x="312" y="608"/>
                  </a:cubicBezTo>
                  <a:cubicBezTo>
                    <a:pt x="285" y="608"/>
                    <a:pt x="260" y="605"/>
                    <a:pt x="235" y="598"/>
                  </a:cubicBezTo>
                  <a:cubicBezTo>
                    <a:pt x="237" y="598"/>
                    <a:pt x="239" y="596"/>
                    <a:pt x="241" y="595"/>
                  </a:cubicBezTo>
                  <a:cubicBezTo>
                    <a:pt x="241" y="594"/>
                    <a:pt x="240" y="593"/>
                    <a:pt x="240" y="592"/>
                  </a:cubicBezTo>
                  <a:cubicBezTo>
                    <a:pt x="245" y="591"/>
                    <a:pt x="245" y="591"/>
                    <a:pt x="246" y="591"/>
                  </a:cubicBezTo>
                  <a:cubicBezTo>
                    <a:pt x="247" y="589"/>
                    <a:pt x="247" y="589"/>
                    <a:pt x="244" y="583"/>
                  </a:cubicBezTo>
                  <a:cubicBezTo>
                    <a:pt x="247" y="578"/>
                    <a:pt x="249" y="578"/>
                    <a:pt x="255" y="577"/>
                  </a:cubicBezTo>
                  <a:cubicBezTo>
                    <a:pt x="268" y="575"/>
                    <a:pt x="266" y="560"/>
                    <a:pt x="264" y="549"/>
                  </a:cubicBezTo>
                  <a:cubicBezTo>
                    <a:pt x="261" y="537"/>
                    <a:pt x="261" y="537"/>
                    <a:pt x="273" y="525"/>
                  </a:cubicBezTo>
                  <a:cubicBezTo>
                    <a:pt x="290" y="509"/>
                    <a:pt x="311" y="499"/>
                    <a:pt x="324" y="479"/>
                  </a:cubicBezTo>
                  <a:cubicBezTo>
                    <a:pt x="325" y="479"/>
                    <a:pt x="331" y="465"/>
                    <a:pt x="332" y="463"/>
                  </a:cubicBezTo>
                  <a:cubicBezTo>
                    <a:pt x="332" y="462"/>
                    <a:pt x="332" y="460"/>
                    <a:pt x="332" y="459"/>
                  </a:cubicBezTo>
                  <a:cubicBezTo>
                    <a:pt x="320" y="453"/>
                    <a:pt x="302" y="477"/>
                    <a:pt x="295" y="461"/>
                  </a:cubicBezTo>
                  <a:cubicBezTo>
                    <a:pt x="279" y="394"/>
                    <a:pt x="279" y="394"/>
                    <a:pt x="279" y="394"/>
                  </a:cubicBezTo>
                  <a:cubicBezTo>
                    <a:pt x="278" y="382"/>
                    <a:pt x="277" y="371"/>
                    <a:pt x="276" y="360"/>
                  </a:cubicBezTo>
                  <a:cubicBezTo>
                    <a:pt x="275" y="354"/>
                    <a:pt x="272" y="349"/>
                    <a:pt x="270" y="343"/>
                  </a:cubicBezTo>
                  <a:cubicBezTo>
                    <a:pt x="272" y="343"/>
                    <a:pt x="276" y="344"/>
                    <a:pt x="282" y="345"/>
                  </a:cubicBezTo>
                  <a:cubicBezTo>
                    <a:pt x="284" y="353"/>
                    <a:pt x="285" y="363"/>
                    <a:pt x="285" y="363"/>
                  </a:cubicBezTo>
                  <a:cubicBezTo>
                    <a:pt x="300" y="449"/>
                    <a:pt x="300" y="449"/>
                    <a:pt x="300" y="449"/>
                  </a:cubicBezTo>
                  <a:cubicBezTo>
                    <a:pt x="330" y="456"/>
                    <a:pt x="393" y="415"/>
                    <a:pt x="383" y="394"/>
                  </a:cubicBezTo>
                  <a:cubicBezTo>
                    <a:pt x="380" y="387"/>
                    <a:pt x="372" y="383"/>
                    <a:pt x="369" y="376"/>
                  </a:cubicBezTo>
                  <a:cubicBezTo>
                    <a:pt x="360" y="384"/>
                    <a:pt x="357" y="387"/>
                    <a:pt x="352" y="388"/>
                  </a:cubicBezTo>
                  <a:cubicBezTo>
                    <a:pt x="352" y="387"/>
                    <a:pt x="329" y="351"/>
                    <a:pt x="345" y="341"/>
                  </a:cubicBezTo>
                  <a:cubicBezTo>
                    <a:pt x="345" y="342"/>
                    <a:pt x="346" y="342"/>
                    <a:pt x="347" y="342"/>
                  </a:cubicBezTo>
                  <a:cubicBezTo>
                    <a:pt x="351" y="359"/>
                    <a:pt x="351" y="359"/>
                    <a:pt x="363" y="371"/>
                  </a:cubicBezTo>
                  <a:cubicBezTo>
                    <a:pt x="367" y="371"/>
                    <a:pt x="370" y="368"/>
                    <a:pt x="373" y="367"/>
                  </a:cubicBezTo>
                  <a:cubicBezTo>
                    <a:pt x="387" y="382"/>
                    <a:pt x="387" y="382"/>
                    <a:pt x="415" y="379"/>
                  </a:cubicBezTo>
                  <a:cubicBezTo>
                    <a:pt x="420" y="386"/>
                    <a:pt x="428" y="398"/>
                    <a:pt x="428" y="398"/>
                  </a:cubicBezTo>
                  <a:cubicBezTo>
                    <a:pt x="426" y="408"/>
                    <a:pt x="429" y="410"/>
                    <a:pt x="431" y="411"/>
                  </a:cubicBezTo>
                  <a:cubicBezTo>
                    <a:pt x="434" y="410"/>
                    <a:pt x="434" y="410"/>
                    <a:pt x="439" y="404"/>
                  </a:cubicBezTo>
                  <a:cubicBezTo>
                    <a:pt x="441" y="414"/>
                    <a:pt x="441" y="414"/>
                    <a:pt x="441" y="490"/>
                  </a:cubicBezTo>
                  <a:cubicBezTo>
                    <a:pt x="449" y="489"/>
                    <a:pt x="461" y="465"/>
                    <a:pt x="465" y="448"/>
                  </a:cubicBezTo>
                  <a:cubicBezTo>
                    <a:pt x="468" y="436"/>
                    <a:pt x="468" y="436"/>
                    <a:pt x="514" y="393"/>
                  </a:cubicBezTo>
                  <a:cubicBezTo>
                    <a:pt x="521" y="407"/>
                    <a:pt x="514" y="424"/>
                    <a:pt x="519" y="439"/>
                  </a:cubicBezTo>
                  <a:cubicBezTo>
                    <a:pt x="522" y="434"/>
                    <a:pt x="524" y="429"/>
                    <a:pt x="529" y="425"/>
                  </a:cubicBezTo>
                  <a:cubicBezTo>
                    <a:pt x="529" y="426"/>
                    <a:pt x="530" y="427"/>
                    <a:pt x="530" y="427"/>
                  </a:cubicBezTo>
                  <a:cubicBezTo>
                    <a:pt x="524" y="456"/>
                    <a:pt x="524" y="456"/>
                    <a:pt x="526" y="463"/>
                  </a:cubicBezTo>
                  <a:cubicBezTo>
                    <a:pt x="529" y="457"/>
                    <a:pt x="531" y="450"/>
                    <a:pt x="534" y="444"/>
                  </a:cubicBezTo>
                  <a:cubicBezTo>
                    <a:pt x="538" y="447"/>
                    <a:pt x="538" y="447"/>
                    <a:pt x="539" y="465"/>
                  </a:cubicBezTo>
                  <a:cubicBezTo>
                    <a:pt x="544" y="464"/>
                    <a:pt x="568" y="439"/>
                    <a:pt x="559" y="413"/>
                  </a:cubicBezTo>
                  <a:cubicBezTo>
                    <a:pt x="557" y="409"/>
                    <a:pt x="553" y="396"/>
                    <a:pt x="565" y="383"/>
                  </a:cubicBezTo>
                  <a:cubicBezTo>
                    <a:pt x="570" y="392"/>
                    <a:pt x="562" y="400"/>
                    <a:pt x="562" y="409"/>
                  </a:cubicBezTo>
                  <a:cubicBezTo>
                    <a:pt x="563" y="409"/>
                    <a:pt x="564" y="409"/>
                    <a:pt x="564" y="410"/>
                  </a:cubicBezTo>
                  <a:cubicBezTo>
                    <a:pt x="568" y="402"/>
                    <a:pt x="567" y="392"/>
                    <a:pt x="570" y="384"/>
                  </a:cubicBezTo>
                  <a:cubicBezTo>
                    <a:pt x="573" y="377"/>
                    <a:pt x="582" y="374"/>
                    <a:pt x="584" y="367"/>
                  </a:cubicBezTo>
                  <a:cubicBezTo>
                    <a:pt x="585" y="366"/>
                    <a:pt x="593" y="337"/>
                    <a:pt x="594" y="328"/>
                  </a:cubicBezTo>
                  <a:cubicBezTo>
                    <a:pt x="584" y="270"/>
                    <a:pt x="584" y="270"/>
                    <a:pt x="584" y="270"/>
                  </a:cubicBezTo>
                  <a:cubicBezTo>
                    <a:pt x="583" y="271"/>
                    <a:pt x="582" y="273"/>
                    <a:pt x="581" y="274"/>
                  </a:cubicBezTo>
                  <a:cubicBezTo>
                    <a:pt x="575" y="269"/>
                    <a:pt x="575" y="269"/>
                    <a:pt x="578" y="248"/>
                  </a:cubicBezTo>
                  <a:cubicBezTo>
                    <a:pt x="579" y="251"/>
                    <a:pt x="580" y="255"/>
                    <a:pt x="581" y="259"/>
                  </a:cubicBezTo>
                  <a:cubicBezTo>
                    <a:pt x="583" y="257"/>
                    <a:pt x="583" y="257"/>
                    <a:pt x="583" y="252"/>
                  </a:cubicBezTo>
                  <a:cubicBezTo>
                    <a:pt x="584" y="253"/>
                    <a:pt x="584" y="253"/>
                    <a:pt x="589" y="268"/>
                  </a:cubicBezTo>
                  <a:cubicBezTo>
                    <a:pt x="589" y="266"/>
                    <a:pt x="590" y="264"/>
                    <a:pt x="590" y="263"/>
                  </a:cubicBezTo>
                  <a:cubicBezTo>
                    <a:pt x="594" y="269"/>
                    <a:pt x="590" y="279"/>
                    <a:pt x="597" y="285"/>
                  </a:cubicBezTo>
                  <a:cubicBezTo>
                    <a:pt x="597" y="285"/>
                    <a:pt x="602" y="273"/>
                    <a:pt x="592" y="255"/>
                  </a:cubicBezTo>
                  <a:cubicBezTo>
                    <a:pt x="591" y="254"/>
                    <a:pt x="591" y="254"/>
                    <a:pt x="586" y="225"/>
                  </a:cubicBezTo>
                  <a:cubicBezTo>
                    <a:pt x="587" y="225"/>
                    <a:pt x="588" y="224"/>
                    <a:pt x="588" y="224"/>
                  </a:cubicBezTo>
                  <a:cubicBezTo>
                    <a:pt x="588" y="224"/>
                    <a:pt x="587" y="192"/>
                    <a:pt x="563" y="160"/>
                  </a:cubicBezTo>
                  <a:cubicBezTo>
                    <a:pt x="560" y="156"/>
                    <a:pt x="560" y="156"/>
                    <a:pt x="557" y="154"/>
                  </a:cubicBezTo>
                  <a:cubicBezTo>
                    <a:pt x="557" y="155"/>
                    <a:pt x="558" y="156"/>
                    <a:pt x="558" y="157"/>
                  </a:cubicBezTo>
                  <a:cubicBezTo>
                    <a:pt x="556" y="157"/>
                    <a:pt x="554" y="155"/>
                    <a:pt x="553" y="154"/>
                  </a:cubicBezTo>
                  <a:cubicBezTo>
                    <a:pt x="554" y="155"/>
                    <a:pt x="555" y="157"/>
                    <a:pt x="555" y="159"/>
                  </a:cubicBezTo>
                  <a:cubicBezTo>
                    <a:pt x="547" y="150"/>
                    <a:pt x="544" y="138"/>
                    <a:pt x="538" y="128"/>
                  </a:cubicBezTo>
                  <a:cubicBezTo>
                    <a:pt x="540" y="124"/>
                    <a:pt x="540" y="124"/>
                    <a:pt x="537" y="119"/>
                  </a:cubicBezTo>
                  <a:cubicBezTo>
                    <a:pt x="537" y="119"/>
                    <a:pt x="538" y="119"/>
                    <a:pt x="538" y="119"/>
                  </a:cubicBezTo>
                  <a:cubicBezTo>
                    <a:pt x="551" y="135"/>
                    <a:pt x="562" y="151"/>
                    <a:pt x="572" y="168"/>
                  </a:cubicBezTo>
                  <a:cubicBezTo>
                    <a:pt x="570" y="167"/>
                    <a:pt x="569" y="165"/>
                    <a:pt x="567" y="163"/>
                  </a:cubicBezTo>
                  <a:cubicBezTo>
                    <a:pt x="566" y="162"/>
                    <a:pt x="565" y="159"/>
                    <a:pt x="563" y="157"/>
                  </a:cubicBezTo>
                  <a:cubicBezTo>
                    <a:pt x="563" y="157"/>
                    <a:pt x="561" y="154"/>
                    <a:pt x="560" y="154"/>
                  </a:cubicBezTo>
                  <a:cubicBezTo>
                    <a:pt x="560" y="156"/>
                    <a:pt x="560" y="157"/>
                    <a:pt x="563" y="161"/>
                  </a:cubicBezTo>
                  <a:cubicBezTo>
                    <a:pt x="569" y="167"/>
                    <a:pt x="571" y="170"/>
                    <a:pt x="581" y="187"/>
                  </a:cubicBezTo>
                  <a:cubicBezTo>
                    <a:pt x="581" y="188"/>
                    <a:pt x="582" y="189"/>
                    <a:pt x="582" y="189"/>
                  </a:cubicBezTo>
                  <a:cubicBezTo>
                    <a:pt x="586" y="197"/>
                    <a:pt x="589" y="206"/>
                    <a:pt x="592" y="214"/>
                  </a:cubicBezTo>
                  <a:cubicBezTo>
                    <a:pt x="592" y="215"/>
                    <a:pt x="592" y="215"/>
                    <a:pt x="593" y="216"/>
                  </a:cubicBezTo>
                  <a:cubicBezTo>
                    <a:pt x="593" y="216"/>
                    <a:pt x="593" y="216"/>
                    <a:pt x="593" y="217"/>
                  </a:cubicBezTo>
                  <a:cubicBezTo>
                    <a:pt x="593" y="217"/>
                    <a:pt x="593" y="218"/>
                    <a:pt x="594" y="218"/>
                  </a:cubicBezTo>
                  <a:cubicBezTo>
                    <a:pt x="598" y="231"/>
                    <a:pt x="601" y="244"/>
                    <a:pt x="604" y="258"/>
                  </a:cubicBezTo>
                  <a:cubicBezTo>
                    <a:pt x="604" y="259"/>
                    <a:pt x="604" y="261"/>
                    <a:pt x="604" y="263"/>
                  </a:cubicBezTo>
                  <a:cubicBezTo>
                    <a:pt x="604" y="265"/>
                    <a:pt x="601" y="265"/>
                    <a:pt x="601" y="267"/>
                  </a:cubicBezTo>
                  <a:cubicBezTo>
                    <a:pt x="600" y="271"/>
                    <a:pt x="602" y="274"/>
                    <a:pt x="601" y="278"/>
                  </a:cubicBezTo>
                  <a:cubicBezTo>
                    <a:pt x="601" y="279"/>
                    <a:pt x="601" y="279"/>
                    <a:pt x="601" y="280"/>
                  </a:cubicBezTo>
                  <a:cubicBezTo>
                    <a:pt x="600" y="281"/>
                    <a:pt x="600" y="282"/>
                    <a:pt x="600" y="282"/>
                  </a:cubicBezTo>
                  <a:cubicBezTo>
                    <a:pt x="600" y="284"/>
                    <a:pt x="603" y="295"/>
                    <a:pt x="604" y="296"/>
                  </a:cubicBezTo>
                  <a:cubicBezTo>
                    <a:pt x="607" y="292"/>
                    <a:pt x="603" y="288"/>
                    <a:pt x="604" y="283"/>
                  </a:cubicBezTo>
                  <a:cubicBezTo>
                    <a:pt x="605" y="283"/>
                    <a:pt x="605" y="284"/>
                    <a:pt x="606" y="284"/>
                  </a:cubicBezTo>
                  <a:cubicBezTo>
                    <a:pt x="607" y="283"/>
                    <a:pt x="606" y="277"/>
                    <a:pt x="606" y="272"/>
                  </a:cubicBezTo>
                  <a:cubicBezTo>
                    <a:pt x="606" y="274"/>
                    <a:pt x="606" y="275"/>
                    <a:pt x="606" y="275"/>
                  </a:cubicBezTo>
                  <a:cubicBezTo>
                    <a:pt x="608" y="287"/>
                    <a:pt x="609" y="299"/>
                    <a:pt x="609" y="312"/>
                  </a:cubicBezTo>
                  <a:cubicBezTo>
                    <a:pt x="609" y="354"/>
                    <a:pt x="600" y="394"/>
                    <a:pt x="584" y="431"/>
                  </a:cubicBezTo>
                  <a:cubicBezTo>
                    <a:pt x="583" y="431"/>
                    <a:pt x="583" y="431"/>
                    <a:pt x="583" y="4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164"/>
            <p:cNvSpPr>
              <a:spLocks/>
            </p:cNvSpPr>
            <p:nvPr/>
          </p:nvSpPr>
          <p:spPr bwMode="auto">
            <a:xfrm>
              <a:off x="5190614" y="3098771"/>
              <a:ext cx="357033" cy="500906"/>
            </a:xfrm>
            <a:custGeom>
              <a:avLst/>
              <a:gdLst>
                <a:gd name="connsiteX0" fmla="*/ 100800 w 357033"/>
                <a:gd name="connsiteY0" fmla="*/ 474502 h 500906"/>
                <a:gd name="connsiteX1" fmla="*/ 101667 w 357033"/>
                <a:gd name="connsiteY1" fmla="*/ 483059 h 500906"/>
                <a:gd name="connsiteX2" fmla="*/ 86073 w 357033"/>
                <a:gd name="connsiteY2" fmla="*/ 500174 h 500906"/>
                <a:gd name="connsiteX3" fmla="*/ 77410 w 357033"/>
                <a:gd name="connsiteY3" fmla="*/ 499318 h 500906"/>
                <a:gd name="connsiteX4" fmla="*/ 77410 w 357033"/>
                <a:gd name="connsiteY4" fmla="*/ 498462 h 500906"/>
                <a:gd name="connsiteX5" fmla="*/ 78276 w 357033"/>
                <a:gd name="connsiteY5" fmla="*/ 497607 h 500906"/>
                <a:gd name="connsiteX6" fmla="*/ 78276 w 357033"/>
                <a:gd name="connsiteY6" fmla="*/ 495895 h 500906"/>
                <a:gd name="connsiteX7" fmla="*/ 78276 w 357033"/>
                <a:gd name="connsiteY7" fmla="*/ 492472 h 500906"/>
                <a:gd name="connsiteX8" fmla="*/ 80009 w 357033"/>
                <a:gd name="connsiteY8" fmla="*/ 490761 h 500906"/>
                <a:gd name="connsiteX9" fmla="*/ 80009 w 357033"/>
                <a:gd name="connsiteY9" fmla="*/ 489905 h 500906"/>
                <a:gd name="connsiteX10" fmla="*/ 80009 w 357033"/>
                <a:gd name="connsiteY10" fmla="*/ 485626 h 500906"/>
                <a:gd name="connsiteX11" fmla="*/ 80875 w 357033"/>
                <a:gd name="connsiteY11" fmla="*/ 483059 h 500906"/>
                <a:gd name="connsiteX12" fmla="*/ 81741 w 357033"/>
                <a:gd name="connsiteY12" fmla="*/ 482204 h 500906"/>
                <a:gd name="connsiteX13" fmla="*/ 86073 w 357033"/>
                <a:gd name="connsiteY13" fmla="*/ 482204 h 500906"/>
                <a:gd name="connsiteX14" fmla="*/ 90405 w 357033"/>
                <a:gd name="connsiteY14" fmla="*/ 480492 h 500906"/>
                <a:gd name="connsiteX15" fmla="*/ 96469 w 357033"/>
                <a:gd name="connsiteY15" fmla="*/ 476214 h 500906"/>
                <a:gd name="connsiteX16" fmla="*/ 100800 w 357033"/>
                <a:gd name="connsiteY16" fmla="*/ 474502 h 500906"/>
                <a:gd name="connsiteX17" fmla="*/ 278848 w 357033"/>
                <a:gd name="connsiteY17" fmla="*/ 407965 h 500906"/>
                <a:gd name="connsiteX18" fmla="*/ 284702 w 357033"/>
                <a:gd name="connsiteY18" fmla="*/ 414898 h 500906"/>
                <a:gd name="connsiteX19" fmla="*/ 284702 w 357033"/>
                <a:gd name="connsiteY19" fmla="*/ 415765 h 500906"/>
                <a:gd name="connsiteX20" fmla="*/ 284702 w 357033"/>
                <a:gd name="connsiteY20" fmla="*/ 417498 h 500906"/>
                <a:gd name="connsiteX21" fmla="*/ 285539 w 357033"/>
                <a:gd name="connsiteY21" fmla="*/ 421832 h 500906"/>
                <a:gd name="connsiteX22" fmla="*/ 287211 w 357033"/>
                <a:gd name="connsiteY22" fmla="*/ 427032 h 500906"/>
                <a:gd name="connsiteX23" fmla="*/ 286375 w 357033"/>
                <a:gd name="connsiteY23" fmla="*/ 430499 h 500906"/>
                <a:gd name="connsiteX24" fmla="*/ 286375 w 357033"/>
                <a:gd name="connsiteY24" fmla="*/ 432232 h 500906"/>
                <a:gd name="connsiteX25" fmla="*/ 288048 w 357033"/>
                <a:gd name="connsiteY25" fmla="*/ 431365 h 500906"/>
                <a:gd name="connsiteX26" fmla="*/ 286375 w 357033"/>
                <a:gd name="connsiteY26" fmla="*/ 434832 h 500906"/>
                <a:gd name="connsiteX27" fmla="*/ 273830 w 357033"/>
                <a:gd name="connsiteY27" fmla="*/ 448699 h 500906"/>
                <a:gd name="connsiteX28" fmla="*/ 273830 w 357033"/>
                <a:gd name="connsiteY28" fmla="*/ 447832 h 500906"/>
                <a:gd name="connsiteX29" fmla="*/ 275502 w 357033"/>
                <a:gd name="connsiteY29" fmla="*/ 445232 h 500906"/>
                <a:gd name="connsiteX30" fmla="*/ 274666 w 357033"/>
                <a:gd name="connsiteY30" fmla="*/ 440032 h 500906"/>
                <a:gd name="connsiteX31" fmla="*/ 278012 w 357033"/>
                <a:gd name="connsiteY31" fmla="*/ 428765 h 500906"/>
                <a:gd name="connsiteX32" fmla="*/ 278848 w 357033"/>
                <a:gd name="connsiteY32" fmla="*/ 418365 h 500906"/>
                <a:gd name="connsiteX33" fmla="*/ 277175 w 357033"/>
                <a:gd name="connsiteY33" fmla="*/ 411432 h 500906"/>
                <a:gd name="connsiteX34" fmla="*/ 278848 w 357033"/>
                <a:gd name="connsiteY34" fmla="*/ 407965 h 500906"/>
                <a:gd name="connsiteX35" fmla="*/ 239286 w 357033"/>
                <a:gd name="connsiteY35" fmla="*/ 396039 h 500906"/>
                <a:gd name="connsiteX36" fmla="*/ 240129 w 357033"/>
                <a:gd name="connsiteY36" fmla="*/ 397794 h 500906"/>
                <a:gd name="connsiteX37" fmla="*/ 240129 w 357033"/>
                <a:gd name="connsiteY37" fmla="*/ 403938 h 500906"/>
                <a:gd name="connsiteX38" fmla="*/ 240129 w 357033"/>
                <a:gd name="connsiteY38" fmla="*/ 405693 h 500906"/>
                <a:gd name="connsiteX39" fmla="*/ 233388 w 357033"/>
                <a:gd name="connsiteY39" fmla="*/ 411837 h 500906"/>
                <a:gd name="connsiteX40" fmla="*/ 239286 w 357033"/>
                <a:gd name="connsiteY40" fmla="*/ 396039 h 500906"/>
                <a:gd name="connsiteX41" fmla="*/ 294943 w 357033"/>
                <a:gd name="connsiteY41" fmla="*/ 384981 h 500906"/>
                <a:gd name="connsiteX42" fmla="*/ 297528 w 357033"/>
                <a:gd name="connsiteY42" fmla="*/ 401354 h 500906"/>
                <a:gd name="connsiteX43" fmla="*/ 296666 w 357033"/>
                <a:gd name="connsiteY43" fmla="*/ 406524 h 500906"/>
                <a:gd name="connsiteX44" fmla="*/ 295804 w 357033"/>
                <a:gd name="connsiteY44" fmla="*/ 408247 h 500906"/>
                <a:gd name="connsiteX45" fmla="*/ 294081 w 357033"/>
                <a:gd name="connsiteY45" fmla="*/ 413417 h 500906"/>
                <a:gd name="connsiteX46" fmla="*/ 293219 w 357033"/>
                <a:gd name="connsiteY46" fmla="*/ 418588 h 500906"/>
                <a:gd name="connsiteX47" fmla="*/ 292357 w 357033"/>
                <a:gd name="connsiteY47" fmla="*/ 420311 h 500906"/>
                <a:gd name="connsiteX48" fmla="*/ 289772 w 357033"/>
                <a:gd name="connsiteY48" fmla="*/ 422034 h 500906"/>
                <a:gd name="connsiteX49" fmla="*/ 288910 w 357033"/>
                <a:gd name="connsiteY49" fmla="*/ 416002 h 500906"/>
                <a:gd name="connsiteX50" fmla="*/ 292357 w 357033"/>
                <a:gd name="connsiteY50" fmla="*/ 398768 h 500906"/>
                <a:gd name="connsiteX51" fmla="*/ 291496 w 357033"/>
                <a:gd name="connsiteY51" fmla="*/ 391875 h 500906"/>
                <a:gd name="connsiteX52" fmla="*/ 294943 w 357033"/>
                <a:gd name="connsiteY52" fmla="*/ 384981 h 500906"/>
                <a:gd name="connsiteX53" fmla="*/ 353742 w 357033"/>
                <a:gd name="connsiteY53" fmla="*/ 319683 h 500906"/>
                <a:gd name="connsiteX54" fmla="*/ 353742 w 357033"/>
                <a:gd name="connsiteY54" fmla="*/ 329920 h 500906"/>
                <a:gd name="connsiteX55" fmla="*/ 349463 w 357033"/>
                <a:gd name="connsiteY55" fmla="*/ 341010 h 500906"/>
                <a:gd name="connsiteX56" fmla="*/ 351174 w 357033"/>
                <a:gd name="connsiteY56" fmla="*/ 339304 h 500906"/>
                <a:gd name="connsiteX57" fmla="*/ 353742 w 357033"/>
                <a:gd name="connsiteY57" fmla="*/ 340157 h 500906"/>
                <a:gd name="connsiteX58" fmla="*/ 352030 w 357033"/>
                <a:gd name="connsiteY58" fmla="*/ 343569 h 500906"/>
                <a:gd name="connsiteX59" fmla="*/ 347751 w 357033"/>
                <a:gd name="connsiteY59" fmla="*/ 350394 h 500906"/>
                <a:gd name="connsiteX60" fmla="*/ 341761 w 357033"/>
                <a:gd name="connsiteY60" fmla="*/ 362337 h 500906"/>
                <a:gd name="connsiteX61" fmla="*/ 346040 w 357033"/>
                <a:gd name="connsiteY61" fmla="*/ 352953 h 500906"/>
                <a:gd name="connsiteX62" fmla="*/ 347751 w 357033"/>
                <a:gd name="connsiteY62" fmla="*/ 348688 h 500906"/>
                <a:gd name="connsiteX63" fmla="*/ 347751 w 357033"/>
                <a:gd name="connsiteY63" fmla="*/ 345276 h 500906"/>
                <a:gd name="connsiteX64" fmla="*/ 347751 w 357033"/>
                <a:gd name="connsiteY64" fmla="*/ 336745 h 500906"/>
                <a:gd name="connsiteX65" fmla="*/ 348607 w 357033"/>
                <a:gd name="connsiteY65" fmla="*/ 335039 h 500906"/>
                <a:gd name="connsiteX66" fmla="*/ 352030 w 357033"/>
                <a:gd name="connsiteY66" fmla="*/ 326508 h 500906"/>
                <a:gd name="connsiteX67" fmla="*/ 353742 w 357033"/>
                <a:gd name="connsiteY67" fmla="*/ 319683 h 500906"/>
                <a:gd name="connsiteX68" fmla="*/ 356191 w 357033"/>
                <a:gd name="connsiteY68" fmla="*/ 284928 h 500906"/>
                <a:gd name="connsiteX69" fmla="*/ 357033 w 357033"/>
                <a:gd name="connsiteY69" fmla="*/ 288403 h 500906"/>
                <a:gd name="connsiteX70" fmla="*/ 353663 w 357033"/>
                <a:gd name="connsiteY70" fmla="*/ 301437 h 500906"/>
                <a:gd name="connsiteX71" fmla="*/ 356191 w 357033"/>
                <a:gd name="connsiteY71" fmla="*/ 284928 h 500906"/>
                <a:gd name="connsiteX72" fmla="*/ 27862 w 357033"/>
                <a:gd name="connsiteY72" fmla="*/ 205214 h 500906"/>
                <a:gd name="connsiteX73" fmla="*/ 32171 w 357033"/>
                <a:gd name="connsiteY73" fmla="*/ 207781 h 500906"/>
                <a:gd name="connsiteX74" fmla="*/ 33894 w 357033"/>
                <a:gd name="connsiteY74" fmla="*/ 208637 h 500906"/>
                <a:gd name="connsiteX75" fmla="*/ 33032 w 357033"/>
                <a:gd name="connsiteY75" fmla="*/ 215483 h 500906"/>
                <a:gd name="connsiteX76" fmla="*/ 27862 w 357033"/>
                <a:gd name="connsiteY76" fmla="*/ 214627 h 500906"/>
                <a:gd name="connsiteX77" fmla="*/ 27862 w 357033"/>
                <a:gd name="connsiteY77" fmla="*/ 211204 h 500906"/>
                <a:gd name="connsiteX78" fmla="*/ 27000 w 357033"/>
                <a:gd name="connsiteY78" fmla="*/ 210348 h 500906"/>
                <a:gd name="connsiteX79" fmla="*/ 25277 w 357033"/>
                <a:gd name="connsiteY79" fmla="*/ 206925 h 500906"/>
                <a:gd name="connsiteX80" fmla="*/ 27862 w 357033"/>
                <a:gd name="connsiteY80" fmla="*/ 205214 h 500906"/>
                <a:gd name="connsiteX81" fmla="*/ 21766 w 357033"/>
                <a:gd name="connsiteY81" fmla="*/ 187296 h 500906"/>
                <a:gd name="connsiteX82" fmla="*/ 21766 w 357033"/>
                <a:gd name="connsiteY82" fmla="*/ 193194 h 500906"/>
                <a:gd name="connsiteX83" fmla="*/ 15622 w 357033"/>
                <a:gd name="connsiteY83" fmla="*/ 195722 h 500906"/>
                <a:gd name="connsiteX84" fmla="*/ 21766 w 357033"/>
                <a:gd name="connsiteY84" fmla="*/ 187296 h 500906"/>
                <a:gd name="connsiteX85" fmla="*/ 3370 w 357033"/>
                <a:gd name="connsiteY85" fmla="*/ 184348 h 500906"/>
                <a:gd name="connsiteX86" fmla="*/ 3370 w 357033"/>
                <a:gd name="connsiteY86" fmla="*/ 186876 h 500906"/>
                <a:gd name="connsiteX87" fmla="*/ 0 w 357033"/>
                <a:gd name="connsiteY87" fmla="*/ 186876 h 500906"/>
                <a:gd name="connsiteX88" fmla="*/ 842 w 357033"/>
                <a:gd name="connsiteY88" fmla="*/ 185190 h 500906"/>
                <a:gd name="connsiteX89" fmla="*/ 3370 w 357033"/>
                <a:gd name="connsiteY89" fmla="*/ 184348 h 500906"/>
                <a:gd name="connsiteX90" fmla="*/ 24118 w 357033"/>
                <a:gd name="connsiteY90" fmla="*/ 103778 h 500906"/>
                <a:gd name="connsiteX91" fmla="*/ 25845 w 357033"/>
                <a:gd name="connsiteY91" fmla="*/ 103778 h 500906"/>
                <a:gd name="connsiteX92" fmla="*/ 19800 w 357033"/>
                <a:gd name="connsiteY92" fmla="*/ 115714 h 500906"/>
                <a:gd name="connsiteX93" fmla="*/ 6846 w 357033"/>
                <a:gd name="connsiteY93" fmla="*/ 119124 h 500906"/>
                <a:gd name="connsiteX94" fmla="*/ 7709 w 357033"/>
                <a:gd name="connsiteY94" fmla="*/ 114861 h 500906"/>
                <a:gd name="connsiteX95" fmla="*/ 8573 w 357033"/>
                <a:gd name="connsiteY95" fmla="*/ 114009 h 500906"/>
                <a:gd name="connsiteX96" fmla="*/ 12027 w 357033"/>
                <a:gd name="connsiteY96" fmla="*/ 112304 h 500906"/>
                <a:gd name="connsiteX97" fmla="*/ 16345 w 357033"/>
                <a:gd name="connsiteY97" fmla="*/ 106336 h 500906"/>
                <a:gd name="connsiteX98" fmla="*/ 17209 w 357033"/>
                <a:gd name="connsiteY98" fmla="*/ 106336 h 500906"/>
                <a:gd name="connsiteX99" fmla="*/ 19800 w 357033"/>
                <a:gd name="connsiteY99" fmla="*/ 106336 h 500906"/>
                <a:gd name="connsiteX100" fmla="*/ 24118 w 357033"/>
                <a:gd name="connsiteY100" fmla="*/ 103778 h 500906"/>
                <a:gd name="connsiteX101" fmla="*/ 42856 w 357033"/>
                <a:gd name="connsiteY101" fmla="*/ 94300 h 500906"/>
                <a:gd name="connsiteX102" fmla="*/ 42856 w 357033"/>
                <a:gd name="connsiteY102" fmla="*/ 100310 h 500906"/>
                <a:gd name="connsiteX103" fmla="*/ 39448 w 357033"/>
                <a:gd name="connsiteY103" fmla="*/ 104603 h 500906"/>
                <a:gd name="connsiteX104" fmla="*/ 35189 w 357033"/>
                <a:gd name="connsiteY104" fmla="*/ 114906 h 500906"/>
                <a:gd name="connsiteX105" fmla="*/ 31782 w 357033"/>
                <a:gd name="connsiteY105" fmla="*/ 129502 h 500906"/>
                <a:gd name="connsiteX106" fmla="*/ 24967 w 357033"/>
                <a:gd name="connsiteY106" fmla="*/ 133795 h 500906"/>
                <a:gd name="connsiteX107" fmla="*/ 24115 w 357033"/>
                <a:gd name="connsiteY107" fmla="*/ 133795 h 500906"/>
                <a:gd name="connsiteX108" fmla="*/ 19004 w 357033"/>
                <a:gd name="connsiteY108" fmla="*/ 128643 h 500906"/>
                <a:gd name="connsiteX109" fmla="*/ 16448 w 357033"/>
                <a:gd name="connsiteY109" fmla="*/ 129502 h 500906"/>
                <a:gd name="connsiteX110" fmla="*/ 14745 w 357033"/>
                <a:gd name="connsiteY110" fmla="*/ 129502 h 500906"/>
                <a:gd name="connsiteX111" fmla="*/ 17300 w 357033"/>
                <a:gd name="connsiteY111" fmla="*/ 126926 h 500906"/>
                <a:gd name="connsiteX112" fmla="*/ 17300 w 357033"/>
                <a:gd name="connsiteY112" fmla="*/ 121775 h 500906"/>
                <a:gd name="connsiteX113" fmla="*/ 24115 w 357033"/>
                <a:gd name="connsiteY113" fmla="*/ 116623 h 500906"/>
                <a:gd name="connsiteX114" fmla="*/ 28374 w 357033"/>
                <a:gd name="connsiteY114" fmla="*/ 114047 h 500906"/>
                <a:gd name="connsiteX115" fmla="*/ 27523 w 357033"/>
                <a:gd name="connsiteY115" fmla="*/ 109754 h 500906"/>
                <a:gd name="connsiteX116" fmla="*/ 30078 w 357033"/>
                <a:gd name="connsiteY116" fmla="*/ 99451 h 500906"/>
                <a:gd name="connsiteX117" fmla="*/ 36041 w 357033"/>
                <a:gd name="connsiteY117" fmla="*/ 95158 h 500906"/>
                <a:gd name="connsiteX118" fmla="*/ 36041 w 357033"/>
                <a:gd name="connsiteY118" fmla="*/ 96017 h 500906"/>
                <a:gd name="connsiteX119" fmla="*/ 37745 w 357033"/>
                <a:gd name="connsiteY119" fmla="*/ 96017 h 500906"/>
                <a:gd name="connsiteX120" fmla="*/ 42856 w 357033"/>
                <a:gd name="connsiteY120" fmla="*/ 94300 h 500906"/>
                <a:gd name="connsiteX121" fmla="*/ 182294 w 357033"/>
                <a:gd name="connsiteY121" fmla="*/ 53752 h 500906"/>
                <a:gd name="connsiteX122" fmla="*/ 183989 w 357033"/>
                <a:gd name="connsiteY122" fmla="*/ 56351 h 500906"/>
                <a:gd name="connsiteX123" fmla="*/ 183989 w 357033"/>
                <a:gd name="connsiteY123" fmla="*/ 61549 h 500906"/>
                <a:gd name="connsiteX124" fmla="*/ 183141 w 357033"/>
                <a:gd name="connsiteY124" fmla="*/ 62415 h 500906"/>
                <a:gd name="connsiteX125" fmla="*/ 174670 w 357033"/>
                <a:gd name="connsiteY125" fmla="*/ 64148 h 500906"/>
                <a:gd name="connsiteX126" fmla="*/ 172976 w 357033"/>
                <a:gd name="connsiteY126" fmla="*/ 72811 h 500906"/>
                <a:gd name="connsiteX127" fmla="*/ 173823 w 357033"/>
                <a:gd name="connsiteY127" fmla="*/ 79742 h 500906"/>
                <a:gd name="connsiteX128" fmla="*/ 171282 w 357033"/>
                <a:gd name="connsiteY128" fmla="*/ 79742 h 500906"/>
                <a:gd name="connsiteX129" fmla="*/ 168740 w 357033"/>
                <a:gd name="connsiteY129" fmla="*/ 77143 h 500906"/>
                <a:gd name="connsiteX130" fmla="*/ 166199 w 357033"/>
                <a:gd name="connsiteY130" fmla="*/ 74544 h 500906"/>
                <a:gd name="connsiteX131" fmla="*/ 165352 w 357033"/>
                <a:gd name="connsiteY131" fmla="*/ 72811 h 500906"/>
                <a:gd name="connsiteX132" fmla="*/ 166199 w 357033"/>
                <a:gd name="connsiteY132" fmla="*/ 69346 h 500906"/>
                <a:gd name="connsiteX133" fmla="*/ 170435 w 357033"/>
                <a:gd name="connsiteY133" fmla="*/ 63281 h 500906"/>
                <a:gd name="connsiteX134" fmla="*/ 172129 w 357033"/>
                <a:gd name="connsiteY134" fmla="*/ 59816 h 500906"/>
                <a:gd name="connsiteX135" fmla="*/ 172976 w 357033"/>
                <a:gd name="connsiteY135" fmla="*/ 58083 h 500906"/>
                <a:gd name="connsiteX136" fmla="*/ 173823 w 357033"/>
                <a:gd name="connsiteY136" fmla="*/ 58083 h 500906"/>
                <a:gd name="connsiteX137" fmla="*/ 175517 w 357033"/>
                <a:gd name="connsiteY137" fmla="*/ 57217 h 500906"/>
                <a:gd name="connsiteX138" fmla="*/ 178059 w 357033"/>
                <a:gd name="connsiteY138" fmla="*/ 56351 h 500906"/>
                <a:gd name="connsiteX139" fmla="*/ 179753 w 357033"/>
                <a:gd name="connsiteY139" fmla="*/ 56351 h 500906"/>
                <a:gd name="connsiteX140" fmla="*/ 181447 w 357033"/>
                <a:gd name="connsiteY140" fmla="*/ 54618 h 500906"/>
                <a:gd name="connsiteX141" fmla="*/ 182294 w 357033"/>
                <a:gd name="connsiteY141" fmla="*/ 53752 h 500906"/>
                <a:gd name="connsiteX142" fmla="*/ 47463 w 357033"/>
                <a:gd name="connsiteY142" fmla="*/ 51986 h 500906"/>
                <a:gd name="connsiteX143" fmla="*/ 47463 w 357033"/>
                <a:gd name="connsiteY143" fmla="*/ 55456 h 500906"/>
                <a:gd name="connsiteX144" fmla="*/ 47463 w 357033"/>
                <a:gd name="connsiteY144" fmla="*/ 56323 h 500906"/>
                <a:gd name="connsiteX145" fmla="*/ 48310 w 357033"/>
                <a:gd name="connsiteY145" fmla="*/ 56323 h 500906"/>
                <a:gd name="connsiteX146" fmla="*/ 50004 w 357033"/>
                <a:gd name="connsiteY146" fmla="*/ 57190 h 500906"/>
                <a:gd name="connsiteX147" fmla="*/ 52545 w 357033"/>
                <a:gd name="connsiteY147" fmla="*/ 57190 h 500906"/>
                <a:gd name="connsiteX148" fmla="*/ 54240 w 357033"/>
                <a:gd name="connsiteY148" fmla="*/ 58058 h 500906"/>
                <a:gd name="connsiteX149" fmla="*/ 51698 w 357033"/>
                <a:gd name="connsiteY149" fmla="*/ 62394 h 500906"/>
                <a:gd name="connsiteX150" fmla="*/ 46616 w 357033"/>
                <a:gd name="connsiteY150" fmla="*/ 64997 h 500906"/>
                <a:gd name="connsiteX151" fmla="*/ 42380 w 357033"/>
                <a:gd name="connsiteY151" fmla="*/ 64997 h 500906"/>
                <a:gd name="connsiteX152" fmla="*/ 35603 w 357033"/>
                <a:gd name="connsiteY152" fmla="*/ 64997 h 500906"/>
                <a:gd name="connsiteX153" fmla="*/ 37297 w 357033"/>
                <a:gd name="connsiteY153" fmla="*/ 62394 h 500906"/>
                <a:gd name="connsiteX154" fmla="*/ 38144 w 357033"/>
                <a:gd name="connsiteY154" fmla="*/ 60660 h 500906"/>
                <a:gd name="connsiteX155" fmla="*/ 37297 w 357033"/>
                <a:gd name="connsiteY155" fmla="*/ 58925 h 500906"/>
                <a:gd name="connsiteX156" fmla="*/ 47463 w 357033"/>
                <a:gd name="connsiteY156" fmla="*/ 51986 h 500906"/>
                <a:gd name="connsiteX157" fmla="*/ 91773 w 357033"/>
                <a:gd name="connsiteY157" fmla="*/ 8603 h 500906"/>
                <a:gd name="connsiteX158" fmla="*/ 121297 w 357033"/>
                <a:gd name="connsiteY158" fmla="*/ 10949 h 500906"/>
                <a:gd name="connsiteX159" fmla="*/ 120438 w 357033"/>
                <a:gd name="connsiteY159" fmla="*/ 11802 h 500906"/>
                <a:gd name="connsiteX160" fmla="*/ 133321 w 357033"/>
                <a:gd name="connsiteY160" fmla="*/ 13509 h 500906"/>
                <a:gd name="connsiteX161" fmla="*/ 130745 w 357033"/>
                <a:gd name="connsiteY161" fmla="*/ 13509 h 500906"/>
                <a:gd name="connsiteX162" fmla="*/ 141910 w 357033"/>
                <a:gd name="connsiteY162" fmla="*/ 15215 h 500906"/>
                <a:gd name="connsiteX163" fmla="*/ 161665 w 357033"/>
                <a:gd name="connsiteY163" fmla="*/ 16921 h 500906"/>
                <a:gd name="connsiteX164" fmla="*/ 148781 w 357033"/>
                <a:gd name="connsiteY164" fmla="*/ 16068 h 500906"/>
                <a:gd name="connsiteX165" fmla="*/ 155653 w 357033"/>
                <a:gd name="connsiteY165" fmla="*/ 16921 h 500906"/>
                <a:gd name="connsiteX166" fmla="*/ 137167 w 357033"/>
                <a:gd name="connsiteY166" fmla="*/ 19703 h 500906"/>
                <a:gd name="connsiteX167" fmla="*/ 137616 w 357033"/>
                <a:gd name="connsiteY167" fmla="*/ 19480 h 500906"/>
                <a:gd name="connsiteX168" fmla="*/ 127309 w 357033"/>
                <a:gd name="connsiteY168" fmla="*/ 21186 h 500906"/>
                <a:gd name="connsiteX169" fmla="*/ 137167 w 357033"/>
                <a:gd name="connsiteY169" fmla="*/ 19703 h 500906"/>
                <a:gd name="connsiteX170" fmla="*/ 134180 w 357033"/>
                <a:gd name="connsiteY170" fmla="*/ 21186 h 500906"/>
                <a:gd name="connsiteX171" fmla="*/ 102402 w 357033"/>
                <a:gd name="connsiteY171" fmla="*/ 28011 h 500906"/>
                <a:gd name="connsiteX172" fmla="*/ 80070 w 357033"/>
                <a:gd name="connsiteY172" fmla="*/ 35689 h 500906"/>
                <a:gd name="connsiteX173" fmla="*/ 68046 w 357033"/>
                <a:gd name="connsiteY173" fmla="*/ 38248 h 500906"/>
                <a:gd name="connsiteX174" fmla="*/ 61175 w 357033"/>
                <a:gd name="connsiteY174" fmla="*/ 41660 h 500906"/>
                <a:gd name="connsiteX175" fmla="*/ 61175 w 357033"/>
                <a:gd name="connsiteY175" fmla="*/ 39954 h 500906"/>
                <a:gd name="connsiteX176" fmla="*/ 68046 w 357033"/>
                <a:gd name="connsiteY176" fmla="*/ 35689 h 500906"/>
                <a:gd name="connsiteX177" fmla="*/ 61175 w 357033"/>
                <a:gd name="connsiteY177" fmla="*/ 39101 h 500906"/>
                <a:gd name="connsiteX178" fmla="*/ 55163 w 357033"/>
                <a:gd name="connsiteY178" fmla="*/ 41660 h 500906"/>
                <a:gd name="connsiteX179" fmla="*/ 35408 w 357033"/>
                <a:gd name="connsiteY179" fmla="*/ 41660 h 500906"/>
                <a:gd name="connsiteX180" fmla="*/ 33690 w 357033"/>
                <a:gd name="connsiteY180" fmla="*/ 41660 h 500906"/>
                <a:gd name="connsiteX181" fmla="*/ 33690 w 357033"/>
                <a:gd name="connsiteY181" fmla="*/ 39954 h 500906"/>
                <a:gd name="connsiteX182" fmla="*/ 17372 w 357033"/>
                <a:gd name="connsiteY182" fmla="*/ 43366 h 500906"/>
                <a:gd name="connsiteX183" fmla="*/ 10501 w 357033"/>
                <a:gd name="connsiteY183" fmla="*/ 45073 h 500906"/>
                <a:gd name="connsiteX184" fmla="*/ 1053 w 357033"/>
                <a:gd name="connsiteY184" fmla="*/ 48485 h 500906"/>
                <a:gd name="connsiteX185" fmla="*/ 1053 w 357033"/>
                <a:gd name="connsiteY185" fmla="*/ 47632 h 500906"/>
                <a:gd name="connsiteX186" fmla="*/ 6206 w 357033"/>
                <a:gd name="connsiteY186" fmla="*/ 44219 h 500906"/>
                <a:gd name="connsiteX187" fmla="*/ 3629 w 357033"/>
                <a:gd name="connsiteY187" fmla="*/ 44219 h 500906"/>
                <a:gd name="connsiteX188" fmla="*/ 56022 w 357033"/>
                <a:gd name="connsiteY188" fmla="*/ 20333 h 500906"/>
                <a:gd name="connsiteX189" fmla="*/ 56880 w 357033"/>
                <a:gd name="connsiteY189" fmla="*/ 20333 h 500906"/>
                <a:gd name="connsiteX190" fmla="*/ 56880 w 357033"/>
                <a:gd name="connsiteY190" fmla="*/ 21105 h 500906"/>
                <a:gd name="connsiteX191" fmla="*/ 55763 w 357033"/>
                <a:gd name="connsiteY191" fmla="*/ 21528 h 500906"/>
                <a:gd name="connsiteX192" fmla="*/ 45715 w 357033"/>
                <a:gd name="connsiteY192" fmla="*/ 24599 h 500906"/>
                <a:gd name="connsiteX193" fmla="*/ 54411 w 357033"/>
                <a:gd name="connsiteY193" fmla="*/ 22039 h 500906"/>
                <a:gd name="connsiteX194" fmla="*/ 55763 w 357033"/>
                <a:gd name="connsiteY194" fmla="*/ 21528 h 500906"/>
                <a:gd name="connsiteX195" fmla="*/ 56880 w 357033"/>
                <a:gd name="connsiteY195" fmla="*/ 21186 h 500906"/>
                <a:gd name="connsiteX196" fmla="*/ 56880 w 357033"/>
                <a:gd name="connsiteY196" fmla="*/ 21105 h 500906"/>
                <a:gd name="connsiteX197" fmla="*/ 61175 w 357033"/>
                <a:gd name="connsiteY197" fmla="*/ 19480 h 500906"/>
                <a:gd name="connsiteX198" fmla="*/ 54304 w 357033"/>
                <a:gd name="connsiteY198" fmla="*/ 20333 h 500906"/>
                <a:gd name="connsiteX199" fmla="*/ 85224 w 357033"/>
                <a:gd name="connsiteY199" fmla="*/ 11802 h 500906"/>
                <a:gd name="connsiteX200" fmla="*/ 85224 w 357033"/>
                <a:gd name="connsiteY200" fmla="*/ 10949 h 500906"/>
                <a:gd name="connsiteX201" fmla="*/ 92954 w 357033"/>
                <a:gd name="connsiteY201" fmla="*/ 10096 h 500906"/>
                <a:gd name="connsiteX202" fmla="*/ 83506 w 357033"/>
                <a:gd name="connsiteY202" fmla="*/ 10096 h 500906"/>
                <a:gd name="connsiteX203" fmla="*/ 91773 w 357033"/>
                <a:gd name="connsiteY203" fmla="*/ 8603 h 500906"/>
                <a:gd name="connsiteX204" fmla="*/ 108076 w 357033"/>
                <a:gd name="connsiteY204" fmla="*/ 1458 h 500906"/>
                <a:gd name="connsiteX205" fmla="*/ 106332 w 357033"/>
                <a:gd name="connsiteY205" fmla="*/ 1552 h 500906"/>
                <a:gd name="connsiteX206" fmla="*/ 92170 w 357033"/>
                <a:gd name="connsiteY206" fmla="*/ 2320 h 500906"/>
                <a:gd name="connsiteX207" fmla="*/ 87911 w 357033"/>
                <a:gd name="connsiteY207" fmla="*/ 4953 h 500906"/>
                <a:gd name="connsiteX208" fmla="*/ 83651 w 357033"/>
                <a:gd name="connsiteY208" fmla="*/ 5831 h 500906"/>
                <a:gd name="connsiteX209" fmla="*/ 81096 w 357033"/>
                <a:gd name="connsiteY209" fmla="*/ 5831 h 500906"/>
                <a:gd name="connsiteX210" fmla="*/ 84503 w 357033"/>
                <a:gd name="connsiteY210" fmla="*/ 4076 h 500906"/>
                <a:gd name="connsiteX211" fmla="*/ 85355 w 357033"/>
                <a:gd name="connsiteY211" fmla="*/ 3198 h 500906"/>
                <a:gd name="connsiteX212" fmla="*/ 87059 w 357033"/>
                <a:gd name="connsiteY212" fmla="*/ 2320 h 500906"/>
                <a:gd name="connsiteX213" fmla="*/ 95684 w 357033"/>
                <a:gd name="connsiteY213" fmla="*/ 1552 h 500906"/>
                <a:gd name="connsiteX214" fmla="*/ 108355 w 357033"/>
                <a:gd name="connsiteY214" fmla="*/ 1443 h 500906"/>
                <a:gd name="connsiteX215" fmla="*/ 110059 w 357033"/>
                <a:gd name="connsiteY215" fmla="*/ 1443 h 500906"/>
                <a:gd name="connsiteX216" fmla="*/ 108076 w 357033"/>
                <a:gd name="connsiteY216" fmla="*/ 1458 h 500906"/>
                <a:gd name="connsiteX217" fmla="*/ 89522 w 357033"/>
                <a:gd name="connsiteY217" fmla="*/ 565 h 500906"/>
                <a:gd name="connsiteX218" fmla="*/ 94788 w 357033"/>
                <a:gd name="connsiteY218" fmla="*/ 565 h 500906"/>
                <a:gd name="connsiteX219" fmla="*/ 90399 w 357033"/>
                <a:gd name="connsiteY219" fmla="*/ 1092 h 500906"/>
                <a:gd name="connsiteX220" fmla="*/ 89522 w 357033"/>
                <a:gd name="connsiteY220" fmla="*/ 565 h 500906"/>
                <a:gd name="connsiteX221" fmla="*/ 106723 w 357033"/>
                <a:gd name="connsiteY221" fmla="*/ 390 h 500906"/>
                <a:gd name="connsiteX222" fmla="*/ 108479 w 357033"/>
                <a:gd name="connsiteY222" fmla="*/ 390 h 500906"/>
                <a:gd name="connsiteX223" fmla="*/ 111989 w 357033"/>
                <a:gd name="connsiteY223" fmla="*/ 390 h 500906"/>
                <a:gd name="connsiteX224" fmla="*/ 113745 w 357033"/>
                <a:gd name="connsiteY224" fmla="*/ 390 h 500906"/>
                <a:gd name="connsiteX225" fmla="*/ 119011 w 357033"/>
                <a:gd name="connsiteY225" fmla="*/ 1267 h 500906"/>
                <a:gd name="connsiteX226" fmla="*/ 118133 w 357033"/>
                <a:gd name="connsiteY226" fmla="*/ 1267 h 500906"/>
                <a:gd name="connsiteX227" fmla="*/ 106723 w 357033"/>
                <a:gd name="connsiteY227" fmla="*/ 390 h 50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</a:cxnLst>
              <a:rect l="l" t="t" r="r" b="b"/>
              <a:pathLst>
                <a:path w="357033" h="500906">
                  <a:moveTo>
                    <a:pt x="100800" y="474502"/>
                  </a:moveTo>
                  <a:cubicBezTo>
                    <a:pt x="104266" y="474502"/>
                    <a:pt x="103399" y="480492"/>
                    <a:pt x="101667" y="483059"/>
                  </a:cubicBezTo>
                  <a:cubicBezTo>
                    <a:pt x="99934" y="487338"/>
                    <a:pt x="87806" y="498462"/>
                    <a:pt x="86073" y="500174"/>
                  </a:cubicBezTo>
                  <a:cubicBezTo>
                    <a:pt x="82608" y="501885"/>
                    <a:pt x="78276" y="500174"/>
                    <a:pt x="77410" y="499318"/>
                  </a:cubicBezTo>
                  <a:cubicBezTo>
                    <a:pt x="77410" y="499318"/>
                    <a:pt x="77410" y="499318"/>
                    <a:pt x="77410" y="498462"/>
                  </a:cubicBezTo>
                  <a:cubicBezTo>
                    <a:pt x="77410" y="498462"/>
                    <a:pt x="78276" y="497607"/>
                    <a:pt x="78276" y="497607"/>
                  </a:cubicBezTo>
                  <a:cubicBezTo>
                    <a:pt x="78276" y="496751"/>
                    <a:pt x="78276" y="495895"/>
                    <a:pt x="78276" y="495895"/>
                  </a:cubicBezTo>
                  <a:cubicBezTo>
                    <a:pt x="77410" y="494184"/>
                    <a:pt x="77410" y="493328"/>
                    <a:pt x="78276" y="492472"/>
                  </a:cubicBezTo>
                  <a:cubicBezTo>
                    <a:pt x="78276" y="491617"/>
                    <a:pt x="79142" y="491617"/>
                    <a:pt x="80009" y="490761"/>
                  </a:cubicBezTo>
                  <a:cubicBezTo>
                    <a:pt x="80009" y="490761"/>
                    <a:pt x="80009" y="489905"/>
                    <a:pt x="80009" y="489905"/>
                  </a:cubicBezTo>
                  <a:cubicBezTo>
                    <a:pt x="80875" y="488194"/>
                    <a:pt x="80875" y="486482"/>
                    <a:pt x="80009" y="485626"/>
                  </a:cubicBezTo>
                  <a:cubicBezTo>
                    <a:pt x="80009" y="484771"/>
                    <a:pt x="80009" y="483915"/>
                    <a:pt x="80875" y="483059"/>
                  </a:cubicBezTo>
                  <a:cubicBezTo>
                    <a:pt x="81741" y="483059"/>
                    <a:pt x="81741" y="483059"/>
                    <a:pt x="81741" y="482204"/>
                  </a:cubicBezTo>
                  <a:cubicBezTo>
                    <a:pt x="83474" y="482204"/>
                    <a:pt x="85207" y="481348"/>
                    <a:pt x="86073" y="482204"/>
                  </a:cubicBezTo>
                  <a:cubicBezTo>
                    <a:pt x="86073" y="482204"/>
                    <a:pt x="86939" y="482204"/>
                    <a:pt x="90405" y="480492"/>
                  </a:cubicBezTo>
                  <a:cubicBezTo>
                    <a:pt x="93870" y="478781"/>
                    <a:pt x="94736" y="477925"/>
                    <a:pt x="96469" y="476214"/>
                  </a:cubicBezTo>
                  <a:cubicBezTo>
                    <a:pt x="99068" y="474502"/>
                    <a:pt x="99068" y="474502"/>
                    <a:pt x="100800" y="474502"/>
                  </a:cubicBezTo>
                  <a:close/>
                  <a:moveTo>
                    <a:pt x="278848" y="407965"/>
                  </a:moveTo>
                  <a:cubicBezTo>
                    <a:pt x="282193" y="407098"/>
                    <a:pt x="283030" y="408832"/>
                    <a:pt x="284702" y="414898"/>
                  </a:cubicBezTo>
                  <a:cubicBezTo>
                    <a:pt x="284702" y="414898"/>
                    <a:pt x="284702" y="415765"/>
                    <a:pt x="284702" y="415765"/>
                  </a:cubicBezTo>
                  <a:cubicBezTo>
                    <a:pt x="284702" y="416632"/>
                    <a:pt x="284702" y="416632"/>
                    <a:pt x="284702" y="417498"/>
                  </a:cubicBezTo>
                  <a:cubicBezTo>
                    <a:pt x="285539" y="418365"/>
                    <a:pt x="285539" y="420098"/>
                    <a:pt x="285539" y="421832"/>
                  </a:cubicBezTo>
                  <a:cubicBezTo>
                    <a:pt x="285539" y="423565"/>
                    <a:pt x="286375" y="425299"/>
                    <a:pt x="287211" y="427032"/>
                  </a:cubicBezTo>
                  <a:cubicBezTo>
                    <a:pt x="287211" y="427899"/>
                    <a:pt x="287211" y="428765"/>
                    <a:pt x="286375" y="430499"/>
                  </a:cubicBezTo>
                  <a:cubicBezTo>
                    <a:pt x="286375" y="431365"/>
                    <a:pt x="286375" y="431365"/>
                    <a:pt x="286375" y="432232"/>
                  </a:cubicBezTo>
                  <a:cubicBezTo>
                    <a:pt x="287211" y="432232"/>
                    <a:pt x="287211" y="431365"/>
                    <a:pt x="288048" y="431365"/>
                  </a:cubicBezTo>
                  <a:cubicBezTo>
                    <a:pt x="288048" y="432232"/>
                    <a:pt x="287211" y="433099"/>
                    <a:pt x="286375" y="434832"/>
                  </a:cubicBezTo>
                  <a:cubicBezTo>
                    <a:pt x="286375" y="434832"/>
                    <a:pt x="275502" y="448699"/>
                    <a:pt x="273830" y="448699"/>
                  </a:cubicBezTo>
                  <a:cubicBezTo>
                    <a:pt x="273830" y="448699"/>
                    <a:pt x="273830" y="447832"/>
                    <a:pt x="273830" y="447832"/>
                  </a:cubicBezTo>
                  <a:cubicBezTo>
                    <a:pt x="273830" y="446966"/>
                    <a:pt x="274666" y="446099"/>
                    <a:pt x="275502" y="445232"/>
                  </a:cubicBezTo>
                  <a:cubicBezTo>
                    <a:pt x="275502" y="443499"/>
                    <a:pt x="274666" y="441766"/>
                    <a:pt x="274666" y="440032"/>
                  </a:cubicBezTo>
                  <a:cubicBezTo>
                    <a:pt x="274666" y="440032"/>
                    <a:pt x="275502" y="433965"/>
                    <a:pt x="278012" y="428765"/>
                  </a:cubicBezTo>
                  <a:cubicBezTo>
                    <a:pt x="278848" y="427032"/>
                    <a:pt x="280521" y="424432"/>
                    <a:pt x="278848" y="418365"/>
                  </a:cubicBezTo>
                  <a:cubicBezTo>
                    <a:pt x="278848" y="416632"/>
                    <a:pt x="277175" y="414032"/>
                    <a:pt x="277175" y="411432"/>
                  </a:cubicBezTo>
                  <a:cubicBezTo>
                    <a:pt x="277175" y="409698"/>
                    <a:pt x="277175" y="407965"/>
                    <a:pt x="278848" y="407965"/>
                  </a:cubicBezTo>
                  <a:close/>
                  <a:moveTo>
                    <a:pt x="239286" y="396039"/>
                  </a:moveTo>
                  <a:cubicBezTo>
                    <a:pt x="240129" y="396039"/>
                    <a:pt x="240129" y="396039"/>
                    <a:pt x="240129" y="397794"/>
                  </a:cubicBezTo>
                  <a:cubicBezTo>
                    <a:pt x="240129" y="397794"/>
                    <a:pt x="240129" y="397794"/>
                    <a:pt x="240129" y="403938"/>
                  </a:cubicBezTo>
                  <a:cubicBezTo>
                    <a:pt x="240129" y="404816"/>
                    <a:pt x="240129" y="405693"/>
                    <a:pt x="240129" y="405693"/>
                  </a:cubicBezTo>
                  <a:cubicBezTo>
                    <a:pt x="238444" y="410959"/>
                    <a:pt x="234231" y="414470"/>
                    <a:pt x="233388" y="411837"/>
                  </a:cubicBezTo>
                  <a:cubicBezTo>
                    <a:pt x="231703" y="409204"/>
                    <a:pt x="236758" y="396039"/>
                    <a:pt x="239286" y="396039"/>
                  </a:cubicBezTo>
                  <a:close/>
                  <a:moveTo>
                    <a:pt x="294943" y="384981"/>
                  </a:moveTo>
                  <a:cubicBezTo>
                    <a:pt x="297528" y="392736"/>
                    <a:pt x="297528" y="401354"/>
                    <a:pt x="297528" y="401354"/>
                  </a:cubicBezTo>
                  <a:cubicBezTo>
                    <a:pt x="297528" y="403077"/>
                    <a:pt x="296666" y="405662"/>
                    <a:pt x="296666" y="406524"/>
                  </a:cubicBezTo>
                  <a:cubicBezTo>
                    <a:pt x="296666" y="407385"/>
                    <a:pt x="296666" y="407385"/>
                    <a:pt x="295804" y="408247"/>
                  </a:cubicBezTo>
                  <a:cubicBezTo>
                    <a:pt x="295804" y="409971"/>
                    <a:pt x="294943" y="411694"/>
                    <a:pt x="294081" y="413417"/>
                  </a:cubicBezTo>
                  <a:cubicBezTo>
                    <a:pt x="294081" y="415141"/>
                    <a:pt x="294081" y="416864"/>
                    <a:pt x="293219" y="418588"/>
                  </a:cubicBezTo>
                  <a:cubicBezTo>
                    <a:pt x="293219" y="418588"/>
                    <a:pt x="293219" y="419449"/>
                    <a:pt x="292357" y="420311"/>
                  </a:cubicBezTo>
                  <a:cubicBezTo>
                    <a:pt x="292357" y="420311"/>
                    <a:pt x="290634" y="422896"/>
                    <a:pt x="289772" y="422034"/>
                  </a:cubicBezTo>
                  <a:cubicBezTo>
                    <a:pt x="289772" y="422034"/>
                    <a:pt x="288049" y="418588"/>
                    <a:pt x="288910" y="416002"/>
                  </a:cubicBezTo>
                  <a:cubicBezTo>
                    <a:pt x="288910" y="409971"/>
                    <a:pt x="291496" y="404800"/>
                    <a:pt x="292357" y="398768"/>
                  </a:cubicBezTo>
                  <a:cubicBezTo>
                    <a:pt x="292357" y="396183"/>
                    <a:pt x="290634" y="394460"/>
                    <a:pt x="291496" y="391875"/>
                  </a:cubicBezTo>
                  <a:cubicBezTo>
                    <a:pt x="291496" y="391875"/>
                    <a:pt x="292357" y="387566"/>
                    <a:pt x="294943" y="384981"/>
                  </a:cubicBezTo>
                  <a:close/>
                  <a:moveTo>
                    <a:pt x="353742" y="319683"/>
                  </a:moveTo>
                  <a:cubicBezTo>
                    <a:pt x="355453" y="319683"/>
                    <a:pt x="355453" y="324802"/>
                    <a:pt x="353742" y="329920"/>
                  </a:cubicBezTo>
                  <a:cubicBezTo>
                    <a:pt x="350319" y="335892"/>
                    <a:pt x="349463" y="341010"/>
                    <a:pt x="349463" y="341010"/>
                  </a:cubicBezTo>
                  <a:cubicBezTo>
                    <a:pt x="350319" y="341010"/>
                    <a:pt x="351174" y="340157"/>
                    <a:pt x="351174" y="339304"/>
                  </a:cubicBezTo>
                  <a:cubicBezTo>
                    <a:pt x="352886" y="340157"/>
                    <a:pt x="352886" y="340157"/>
                    <a:pt x="353742" y="340157"/>
                  </a:cubicBezTo>
                  <a:cubicBezTo>
                    <a:pt x="352886" y="342716"/>
                    <a:pt x="352886" y="342716"/>
                    <a:pt x="352030" y="343569"/>
                  </a:cubicBezTo>
                  <a:cubicBezTo>
                    <a:pt x="351174" y="345276"/>
                    <a:pt x="349463" y="347835"/>
                    <a:pt x="347751" y="350394"/>
                  </a:cubicBezTo>
                  <a:cubicBezTo>
                    <a:pt x="346896" y="352953"/>
                    <a:pt x="343473" y="359778"/>
                    <a:pt x="341761" y="362337"/>
                  </a:cubicBezTo>
                  <a:cubicBezTo>
                    <a:pt x="341761" y="361484"/>
                    <a:pt x="344328" y="355512"/>
                    <a:pt x="346040" y="352953"/>
                  </a:cubicBezTo>
                  <a:cubicBezTo>
                    <a:pt x="346040" y="352100"/>
                    <a:pt x="347751" y="349541"/>
                    <a:pt x="347751" y="348688"/>
                  </a:cubicBezTo>
                  <a:cubicBezTo>
                    <a:pt x="347751" y="347835"/>
                    <a:pt x="348607" y="346982"/>
                    <a:pt x="347751" y="345276"/>
                  </a:cubicBezTo>
                  <a:cubicBezTo>
                    <a:pt x="347751" y="343569"/>
                    <a:pt x="346896" y="340157"/>
                    <a:pt x="347751" y="336745"/>
                  </a:cubicBezTo>
                  <a:cubicBezTo>
                    <a:pt x="347751" y="335892"/>
                    <a:pt x="348607" y="335892"/>
                    <a:pt x="348607" y="335039"/>
                  </a:cubicBezTo>
                  <a:cubicBezTo>
                    <a:pt x="349463" y="332479"/>
                    <a:pt x="351174" y="329920"/>
                    <a:pt x="352030" y="326508"/>
                  </a:cubicBezTo>
                  <a:cubicBezTo>
                    <a:pt x="352886" y="324802"/>
                    <a:pt x="352030" y="321389"/>
                    <a:pt x="353742" y="319683"/>
                  </a:cubicBezTo>
                  <a:close/>
                  <a:moveTo>
                    <a:pt x="356191" y="284928"/>
                  </a:moveTo>
                  <a:cubicBezTo>
                    <a:pt x="356191" y="284928"/>
                    <a:pt x="357033" y="284928"/>
                    <a:pt x="357033" y="288403"/>
                  </a:cubicBezTo>
                  <a:cubicBezTo>
                    <a:pt x="356191" y="293617"/>
                    <a:pt x="354505" y="302306"/>
                    <a:pt x="353663" y="301437"/>
                  </a:cubicBezTo>
                  <a:cubicBezTo>
                    <a:pt x="352820" y="300568"/>
                    <a:pt x="354505" y="286666"/>
                    <a:pt x="356191" y="284928"/>
                  </a:cubicBezTo>
                  <a:close/>
                  <a:moveTo>
                    <a:pt x="27862" y="205214"/>
                  </a:moveTo>
                  <a:cubicBezTo>
                    <a:pt x="29585" y="206069"/>
                    <a:pt x="32171" y="207781"/>
                    <a:pt x="32171" y="207781"/>
                  </a:cubicBezTo>
                  <a:cubicBezTo>
                    <a:pt x="33032" y="207781"/>
                    <a:pt x="33032" y="208637"/>
                    <a:pt x="33894" y="208637"/>
                  </a:cubicBezTo>
                  <a:cubicBezTo>
                    <a:pt x="34756" y="210348"/>
                    <a:pt x="33894" y="213771"/>
                    <a:pt x="33032" y="215483"/>
                  </a:cubicBezTo>
                  <a:cubicBezTo>
                    <a:pt x="32171" y="216338"/>
                    <a:pt x="29585" y="218050"/>
                    <a:pt x="27862" y="214627"/>
                  </a:cubicBezTo>
                  <a:cubicBezTo>
                    <a:pt x="27862" y="212060"/>
                    <a:pt x="27862" y="212060"/>
                    <a:pt x="27862" y="211204"/>
                  </a:cubicBezTo>
                  <a:cubicBezTo>
                    <a:pt x="27000" y="211204"/>
                    <a:pt x="27000" y="210348"/>
                    <a:pt x="27000" y="210348"/>
                  </a:cubicBezTo>
                  <a:cubicBezTo>
                    <a:pt x="26138" y="208637"/>
                    <a:pt x="25277" y="207781"/>
                    <a:pt x="25277" y="206925"/>
                  </a:cubicBezTo>
                  <a:cubicBezTo>
                    <a:pt x="25277" y="205214"/>
                    <a:pt x="26138" y="204358"/>
                    <a:pt x="27862" y="205214"/>
                  </a:cubicBezTo>
                  <a:close/>
                  <a:moveTo>
                    <a:pt x="21766" y="187296"/>
                  </a:moveTo>
                  <a:cubicBezTo>
                    <a:pt x="22644" y="187296"/>
                    <a:pt x="22644" y="190667"/>
                    <a:pt x="21766" y="193194"/>
                  </a:cubicBezTo>
                  <a:cubicBezTo>
                    <a:pt x="20888" y="194879"/>
                    <a:pt x="17378" y="199092"/>
                    <a:pt x="15622" y="195722"/>
                  </a:cubicBezTo>
                  <a:cubicBezTo>
                    <a:pt x="14745" y="192352"/>
                    <a:pt x="19133" y="186454"/>
                    <a:pt x="21766" y="187296"/>
                  </a:cubicBezTo>
                  <a:close/>
                  <a:moveTo>
                    <a:pt x="3370" y="184348"/>
                  </a:moveTo>
                  <a:cubicBezTo>
                    <a:pt x="4213" y="184348"/>
                    <a:pt x="3370" y="186033"/>
                    <a:pt x="3370" y="186876"/>
                  </a:cubicBezTo>
                  <a:cubicBezTo>
                    <a:pt x="1685" y="188561"/>
                    <a:pt x="0" y="187718"/>
                    <a:pt x="0" y="186876"/>
                  </a:cubicBezTo>
                  <a:cubicBezTo>
                    <a:pt x="0" y="186033"/>
                    <a:pt x="842" y="186033"/>
                    <a:pt x="842" y="185190"/>
                  </a:cubicBezTo>
                  <a:cubicBezTo>
                    <a:pt x="1685" y="184348"/>
                    <a:pt x="2528" y="184348"/>
                    <a:pt x="3370" y="184348"/>
                  </a:cubicBezTo>
                  <a:close/>
                  <a:moveTo>
                    <a:pt x="24118" y="103778"/>
                  </a:moveTo>
                  <a:cubicBezTo>
                    <a:pt x="24981" y="103778"/>
                    <a:pt x="24981" y="103778"/>
                    <a:pt x="25845" y="103778"/>
                  </a:cubicBezTo>
                  <a:cubicBezTo>
                    <a:pt x="28436" y="106336"/>
                    <a:pt x="19800" y="115714"/>
                    <a:pt x="19800" y="115714"/>
                  </a:cubicBezTo>
                  <a:cubicBezTo>
                    <a:pt x="17209" y="118272"/>
                    <a:pt x="6846" y="121682"/>
                    <a:pt x="6846" y="119124"/>
                  </a:cubicBezTo>
                  <a:cubicBezTo>
                    <a:pt x="6846" y="118272"/>
                    <a:pt x="7709" y="115714"/>
                    <a:pt x="7709" y="114861"/>
                  </a:cubicBezTo>
                  <a:cubicBezTo>
                    <a:pt x="8573" y="114861"/>
                    <a:pt x="8573" y="114861"/>
                    <a:pt x="8573" y="114009"/>
                  </a:cubicBezTo>
                  <a:cubicBezTo>
                    <a:pt x="9437" y="113156"/>
                    <a:pt x="11164" y="113156"/>
                    <a:pt x="12027" y="112304"/>
                  </a:cubicBezTo>
                  <a:cubicBezTo>
                    <a:pt x="13755" y="110598"/>
                    <a:pt x="13755" y="108041"/>
                    <a:pt x="16345" y="106336"/>
                  </a:cubicBezTo>
                  <a:cubicBezTo>
                    <a:pt x="16345" y="106336"/>
                    <a:pt x="17209" y="106336"/>
                    <a:pt x="17209" y="106336"/>
                  </a:cubicBezTo>
                  <a:cubicBezTo>
                    <a:pt x="18073" y="105483"/>
                    <a:pt x="18936" y="106336"/>
                    <a:pt x="19800" y="106336"/>
                  </a:cubicBezTo>
                  <a:cubicBezTo>
                    <a:pt x="21527" y="105483"/>
                    <a:pt x="22391" y="104630"/>
                    <a:pt x="24118" y="103778"/>
                  </a:cubicBezTo>
                  <a:close/>
                  <a:moveTo>
                    <a:pt x="42856" y="94300"/>
                  </a:moveTo>
                  <a:cubicBezTo>
                    <a:pt x="43708" y="94300"/>
                    <a:pt x="43708" y="98593"/>
                    <a:pt x="42856" y="100310"/>
                  </a:cubicBezTo>
                  <a:cubicBezTo>
                    <a:pt x="42856" y="102027"/>
                    <a:pt x="41152" y="102886"/>
                    <a:pt x="39448" y="104603"/>
                  </a:cubicBezTo>
                  <a:cubicBezTo>
                    <a:pt x="36893" y="106320"/>
                    <a:pt x="36893" y="106320"/>
                    <a:pt x="35189" y="114906"/>
                  </a:cubicBezTo>
                  <a:cubicBezTo>
                    <a:pt x="33486" y="119199"/>
                    <a:pt x="35189" y="125209"/>
                    <a:pt x="31782" y="129502"/>
                  </a:cubicBezTo>
                  <a:cubicBezTo>
                    <a:pt x="30078" y="131219"/>
                    <a:pt x="26671" y="133795"/>
                    <a:pt x="24967" y="133795"/>
                  </a:cubicBezTo>
                  <a:cubicBezTo>
                    <a:pt x="24967" y="133795"/>
                    <a:pt x="24115" y="133795"/>
                    <a:pt x="24115" y="133795"/>
                  </a:cubicBezTo>
                  <a:cubicBezTo>
                    <a:pt x="21560" y="132936"/>
                    <a:pt x="22411" y="128643"/>
                    <a:pt x="19004" y="128643"/>
                  </a:cubicBezTo>
                  <a:cubicBezTo>
                    <a:pt x="18152" y="128643"/>
                    <a:pt x="17300" y="129502"/>
                    <a:pt x="16448" y="129502"/>
                  </a:cubicBezTo>
                  <a:cubicBezTo>
                    <a:pt x="15597" y="129502"/>
                    <a:pt x="14745" y="130361"/>
                    <a:pt x="14745" y="129502"/>
                  </a:cubicBezTo>
                  <a:cubicBezTo>
                    <a:pt x="15597" y="127785"/>
                    <a:pt x="17300" y="127785"/>
                    <a:pt x="17300" y="126926"/>
                  </a:cubicBezTo>
                  <a:cubicBezTo>
                    <a:pt x="18152" y="125209"/>
                    <a:pt x="15597" y="123492"/>
                    <a:pt x="17300" y="121775"/>
                  </a:cubicBezTo>
                  <a:cubicBezTo>
                    <a:pt x="17300" y="120916"/>
                    <a:pt x="19004" y="119199"/>
                    <a:pt x="24115" y="116623"/>
                  </a:cubicBezTo>
                  <a:cubicBezTo>
                    <a:pt x="28374" y="114906"/>
                    <a:pt x="28374" y="114906"/>
                    <a:pt x="28374" y="114047"/>
                  </a:cubicBezTo>
                  <a:cubicBezTo>
                    <a:pt x="28374" y="114047"/>
                    <a:pt x="28374" y="114047"/>
                    <a:pt x="27523" y="109754"/>
                  </a:cubicBezTo>
                  <a:cubicBezTo>
                    <a:pt x="26671" y="106320"/>
                    <a:pt x="30078" y="99451"/>
                    <a:pt x="30078" y="99451"/>
                  </a:cubicBezTo>
                  <a:cubicBezTo>
                    <a:pt x="32634" y="95158"/>
                    <a:pt x="35189" y="94300"/>
                    <a:pt x="36041" y="95158"/>
                  </a:cubicBezTo>
                  <a:cubicBezTo>
                    <a:pt x="36041" y="95158"/>
                    <a:pt x="36041" y="95158"/>
                    <a:pt x="36041" y="96017"/>
                  </a:cubicBezTo>
                  <a:cubicBezTo>
                    <a:pt x="36893" y="96017"/>
                    <a:pt x="36893" y="96876"/>
                    <a:pt x="37745" y="96017"/>
                  </a:cubicBezTo>
                  <a:cubicBezTo>
                    <a:pt x="42004" y="94300"/>
                    <a:pt x="42004" y="94300"/>
                    <a:pt x="42856" y="94300"/>
                  </a:cubicBezTo>
                  <a:close/>
                  <a:moveTo>
                    <a:pt x="182294" y="53752"/>
                  </a:moveTo>
                  <a:cubicBezTo>
                    <a:pt x="183141" y="53752"/>
                    <a:pt x="183989" y="55485"/>
                    <a:pt x="183989" y="56351"/>
                  </a:cubicBezTo>
                  <a:cubicBezTo>
                    <a:pt x="184836" y="58083"/>
                    <a:pt x="184836" y="60682"/>
                    <a:pt x="183989" y="61549"/>
                  </a:cubicBezTo>
                  <a:cubicBezTo>
                    <a:pt x="183989" y="62415"/>
                    <a:pt x="183141" y="62415"/>
                    <a:pt x="183141" y="62415"/>
                  </a:cubicBezTo>
                  <a:cubicBezTo>
                    <a:pt x="183141" y="62415"/>
                    <a:pt x="177212" y="59816"/>
                    <a:pt x="174670" y="64148"/>
                  </a:cubicBezTo>
                  <a:cubicBezTo>
                    <a:pt x="173823" y="66747"/>
                    <a:pt x="171282" y="71078"/>
                    <a:pt x="172976" y="72811"/>
                  </a:cubicBezTo>
                  <a:cubicBezTo>
                    <a:pt x="173823" y="73677"/>
                    <a:pt x="175517" y="77143"/>
                    <a:pt x="173823" y="79742"/>
                  </a:cubicBezTo>
                  <a:cubicBezTo>
                    <a:pt x="173823" y="80608"/>
                    <a:pt x="172976" y="80608"/>
                    <a:pt x="171282" y="79742"/>
                  </a:cubicBezTo>
                  <a:cubicBezTo>
                    <a:pt x="169587" y="78875"/>
                    <a:pt x="169587" y="77143"/>
                    <a:pt x="168740" y="77143"/>
                  </a:cubicBezTo>
                  <a:cubicBezTo>
                    <a:pt x="167893" y="76276"/>
                    <a:pt x="166199" y="75410"/>
                    <a:pt x="166199" y="74544"/>
                  </a:cubicBezTo>
                  <a:cubicBezTo>
                    <a:pt x="165352" y="73677"/>
                    <a:pt x="165352" y="72811"/>
                    <a:pt x="165352" y="72811"/>
                  </a:cubicBezTo>
                  <a:cubicBezTo>
                    <a:pt x="165352" y="71945"/>
                    <a:pt x="166199" y="70212"/>
                    <a:pt x="166199" y="69346"/>
                  </a:cubicBezTo>
                  <a:cubicBezTo>
                    <a:pt x="167893" y="67613"/>
                    <a:pt x="169587" y="65880"/>
                    <a:pt x="170435" y="63281"/>
                  </a:cubicBezTo>
                  <a:cubicBezTo>
                    <a:pt x="171282" y="62415"/>
                    <a:pt x="171282" y="61549"/>
                    <a:pt x="172129" y="59816"/>
                  </a:cubicBezTo>
                  <a:cubicBezTo>
                    <a:pt x="172129" y="58083"/>
                    <a:pt x="172129" y="58083"/>
                    <a:pt x="172976" y="58083"/>
                  </a:cubicBezTo>
                  <a:cubicBezTo>
                    <a:pt x="172976" y="58083"/>
                    <a:pt x="173823" y="58083"/>
                    <a:pt x="173823" y="58083"/>
                  </a:cubicBezTo>
                  <a:cubicBezTo>
                    <a:pt x="174670" y="57217"/>
                    <a:pt x="174670" y="57217"/>
                    <a:pt x="175517" y="57217"/>
                  </a:cubicBezTo>
                  <a:cubicBezTo>
                    <a:pt x="176364" y="56351"/>
                    <a:pt x="178059" y="55485"/>
                    <a:pt x="178059" y="56351"/>
                  </a:cubicBezTo>
                  <a:cubicBezTo>
                    <a:pt x="178906" y="56351"/>
                    <a:pt x="178906" y="56351"/>
                    <a:pt x="179753" y="56351"/>
                  </a:cubicBezTo>
                  <a:cubicBezTo>
                    <a:pt x="180600" y="56351"/>
                    <a:pt x="181447" y="56351"/>
                    <a:pt x="181447" y="54618"/>
                  </a:cubicBezTo>
                  <a:cubicBezTo>
                    <a:pt x="181447" y="53752"/>
                    <a:pt x="181447" y="53752"/>
                    <a:pt x="182294" y="53752"/>
                  </a:cubicBezTo>
                  <a:close/>
                  <a:moveTo>
                    <a:pt x="47463" y="51986"/>
                  </a:moveTo>
                  <a:cubicBezTo>
                    <a:pt x="48310" y="52854"/>
                    <a:pt x="48310" y="54588"/>
                    <a:pt x="47463" y="55456"/>
                  </a:cubicBezTo>
                  <a:cubicBezTo>
                    <a:pt x="46616" y="55456"/>
                    <a:pt x="46616" y="56323"/>
                    <a:pt x="47463" y="56323"/>
                  </a:cubicBezTo>
                  <a:cubicBezTo>
                    <a:pt x="48310" y="56323"/>
                    <a:pt x="48310" y="56323"/>
                    <a:pt x="48310" y="56323"/>
                  </a:cubicBezTo>
                  <a:cubicBezTo>
                    <a:pt x="49157" y="56323"/>
                    <a:pt x="49157" y="57190"/>
                    <a:pt x="50004" y="57190"/>
                  </a:cubicBezTo>
                  <a:cubicBezTo>
                    <a:pt x="50851" y="57190"/>
                    <a:pt x="50851" y="57190"/>
                    <a:pt x="52545" y="57190"/>
                  </a:cubicBezTo>
                  <a:cubicBezTo>
                    <a:pt x="53393" y="57190"/>
                    <a:pt x="53393" y="57190"/>
                    <a:pt x="54240" y="58058"/>
                  </a:cubicBezTo>
                  <a:cubicBezTo>
                    <a:pt x="54240" y="58058"/>
                    <a:pt x="54240" y="60660"/>
                    <a:pt x="51698" y="62394"/>
                  </a:cubicBezTo>
                  <a:cubicBezTo>
                    <a:pt x="50851" y="63262"/>
                    <a:pt x="49157" y="64129"/>
                    <a:pt x="46616" y="64997"/>
                  </a:cubicBezTo>
                  <a:cubicBezTo>
                    <a:pt x="45768" y="64129"/>
                    <a:pt x="44074" y="64129"/>
                    <a:pt x="42380" y="64997"/>
                  </a:cubicBezTo>
                  <a:cubicBezTo>
                    <a:pt x="39839" y="65864"/>
                    <a:pt x="35603" y="64997"/>
                    <a:pt x="35603" y="64997"/>
                  </a:cubicBezTo>
                  <a:cubicBezTo>
                    <a:pt x="34756" y="64997"/>
                    <a:pt x="37297" y="63262"/>
                    <a:pt x="37297" y="62394"/>
                  </a:cubicBezTo>
                  <a:cubicBezTo>
                    <a:pt x="38144" y="62394"/>
                    <a:pt x="38144" y="61527"/>
                    <a:pt x="38144" y="60660"/>
                  </a:cubicBezTo>
                  <a:cubicBezTo>
                    <a:pt x="38144" y="59792"/>
                    <a:pt x="37297" y="59792"/>
                    <a:pt x="37297" y="58925"/>
                  </a:cubicBezTo>
                  <a:cubicBezTo>
                    <a:pt x="38144" y="57190"/>
                    <a:pt x="45768" y="51119"/>
                    <a:pt x="47463" y="51986"/>
                  </a:cubicBezTo>
                  <a:close/>
                  <a:moveTo>
                    <a:pt x="91773" y="8603"/>
                  </a:moveTo>
                  <a:cubicBezTo>
                    <a:pt x="97463" y="8177"/>
                    <a:pt x="106696" y="8390"/>
                    <a:pt x="121297" y="10949"/>
                  </a:cubicBezTo>
                  <a:cubicBezTo>
                    <a:pt x="121297" y="11802"/>
                    <a:pt x="120438" y="11802"/>
                    <a:pt x="120438" y="11802"/>
                  </a:cubicBezTo>
                  <a:cubicBezTo>
                    <a:pt x="124733" y="12656"/>
                    <a:pt x="129027" y="11802"/>
                    <a:pt x="133321" y="13509"/>
                  </a:cubicBezTo>
                  <a:cubicBezTo>
                    <a:pt x="132463" y="13509"/>
                    <a:pt x="132463" y="13509"/>
                    <a:pt x="130745" y="13509"/>
                  </a:cubicBezTo>
                  <a:cubicBezTo>
                    <a:pt x="134180" y="15215"/>
                    <a:pt x="138475" y="15215"/>
                    <a:pt x="141910" y="15215"/>
                  </a:cubicBezTo>
                  <a:cubicBezTo>
                    <a:pt x="147064" y="15215"/>
                    <a:pt x="160806" y="16921"/>
                    <a:pt x="161665" y="16921"/>
                  </a:cubicBezTo>
                  <a:cubicBezTo>
                    <a:pt x="157370" y="16921"/>
                    <a:pt x="153076" y="16068"/>
                    <a:pt x="148781" y="16068"/>
                  </a:cubicBezTo>
                  <a:cubicBezTo>
                    <a:pt x="149640" y="16921"/>
                    <a:pt x="149640" y="16921"/>
                    <a:pt x="155653" y="16921"/>
                  </a:cubicBezTo>
                  <a:lnTo>
                    <a:pt x="137167" y="19703"/>
                  </a:lnTo>
                  <a:lnTo>
                    <a:pt x="137616" y="19480"/>
                  </a:lnTo>
                  <a:cubicBezTo>
                    <a:pt x="134180" y="20333"/>
                    <a:pt x="130745" y="21186"/>
                    <a:pt x="127309" y="21186"/>
                  </a:cubicBezTo>
                  <a:lnTo>
                    <a:pt x="137167" y="19703"/>
                  </a:lnTo>
                  <a:lnTo>
                    <a:pt x="134180" y="21186"/>
                  </a:lnTo>
                  <a:cubicBezTo>
                    <a:pt x="123874" y="23746"/>
                    <a:pt x="112708" y="23746"/>
                    <a:pt x="102402" y="28011"/>
                  </a:cubicBezTo>
                  <a:cubicBezTo>
                    <a:pt x="80070" y="35689"/>
                    <a:pt x="80070" y="35689"/>
                    <a:pt x="80070" y="35689"/>
                  </a:cubicBezTo>
                  <a:cubicBezTo>
                    <a:pt x="79212" y="34836"/>
                    <a:pt x="78353" y="32276"/>
                    <a:pt x="68046" y="38248"/>
                  </a:cubicBezTo>
                  <a:cubicBezTo>
                    <a:pt x="63752" y="40807"/>
                    <a:pt x="62034" y="41660"/>
                    <a:pt x="61175" y="41660"/>
                  </a:cubicBezTo>
                  <a:cubicBezTo>
                    <a:pt x="61175" y="40807"/>
                    <a:pt x="61175" y="40807"/>
                    <a:pt x="61175" y="39954"/>
                  </a:cubicBezTo>
                  <a:cubicBezTo>
                    <a:pt x="68046" y="35689"/>
                    <a:pt x="68046" y="35689"/>
                    <a:pt x="68046" y="35689"/>
                  </a:cubicBezTo>
                  <a:cubicBezTo>
                    <a:pt x="62893" y="36542"/>
                    <a:pt x="62034" y="37395"/>
                    <a:pt x="61175" y="39101"/>
                  </a:cubicBezTo>
                  <a:cubicBezTo>
                    <a:pt x="61175" y="39101"/>
                    <a:pt x="57739" y="43366"/>
                    <a:pt x="55163" y="41660"/>
                  </a:cubicBezTo>
                  <a:cubicBezTo>
                    <a:pt x="48292" y="41660"/>
                    <a:pt x="42279" y="39954"/>
                    <a:pt x="35408" y="41660"/>
                  </a:cubicBezTo>
                  <a:cubicBezTo>
                    <a:pt x="35408" y="41660"/>
                    <a:pt x="34549" y="41660"/>
                    <a:pt x="33690" y="41660"/>
                  </a:cubicBezTo>
                  <a:cubicBezTo>
                    <a:pt x="33690" y="40807"/>
                    <a:pt x="33690" y="40807"/>
                    <a:pt x="33690" y="39954"/>
                  </a:cubicBezTo>
                  <a:cubicBezTo>
                    <a:pt x="31973" y="39101"/>
                    <a:pt x="31973" y="39101"/>
                    <a:pt x="17372" y="43366"/>
                  </a:cubicBezTo>
                  <a:cubicBezTo>
                    <a:pt x="16513" y="42513"/>
                    <a:pt x="16513" y="42513"/>
                    <a:pt x="10501" y="45073"/>
                  </a:cubicBezTo>
                  <a:cubicBezTo>
                    <a:pt x="7065" y="46779"/>
                    <a:pt x="4488" y="48485"/>
                    <a:pt x="1053" y="48485"/>
                  </a:cubicBezTo>
                  <a:cubicBezTo>
                    <a:pt x="1053" y="48485"/>
                    <a:pt x="1053" y="48485"/>
                    <a:pt x="1053" y="47632"/>
                  </a:cubicBezTo>
                  <a:cubicBezTo>
                    <a:pt x="1053" y="47632"/>
                    <a:pt x="1053" y="47632"/>
                    <a:pt x="6206" y="44219"/>
                  </a:cubicBezTo>
                  <a:cubicBezTo>
                    <a:pt x="4488" y="44219"/>
                    <a:pt x="4488" y="44219"/>
                    <a:pt x="3629" y="44219"/>
                  </a:cubicBezTo>
                  <a:cubicBezTo>
                    <a:pt x="18231" y="29717"/>
                    <a:pt x="53445" y="20333"/>
                    <a:pt x="56022" y="20333"/>
                  </a:cubicBezTo>
                  <a:cubicBezTo>
                    <a:pt x="56880" y="20333"/>
                    <a:pt x="56880" y="20333"/>
                    <a:pt x="56880" y="20333"/>
                  </a:cubicBezTo>
                  <a:lnTo>
                    <a:pt x="56880" y="21105"/>
                  </a:lnTo>
                  <a:lnTo>
                    <a:pt x="55763" y="21528"/>
                  </a:lnTo>
                  <a:lnTo>
                    <a:pt x="45715" y="24599"/>
                  </a:lnTo>
                  <a:cubicBezTo>
                    <a:pt x="47862" y="24172"/>
                    <a:pt x="51298" y="23106"/>
                    <a:pt x="54411" y="22039"/>
                  </a:cubicBezTo>
                  <a:lnTo>
                    <a:pt x="55763" y="21528"/>
                  </a:lnTo>
                  <a:lnTo>
                    <a:pt x="56880" y="21186"/>
                  </a:lnTo>
                  <a:lnTo>
                    <a:pt x="56880" y="21105"/>
                  </a:lnTo>
                  <a:lnTo>
                    <a:pt x="61175" y="19480"/>
                  </a:lnTo>
                  <a:cubicBezTo>
                    <a:pt x="59457" y="18627"/>
                    <a:pt x="56880" y="20333"/>
                    <a:pt x="54304" y="20333"/>
                  </a:cubicBezTo>
                  <a:cubicBezTo>
                    <a:pt x="64610" y="16921"/>
                    <a:pt x="75776" y="16921"/>
                    <a:pt x="85224" y="11802"/>
                  </a:cubicBezTo>
                  <a:cubicBezTo>
                    <a:pt x="85224" y="11802"/>
                    <a:pt x="85224" y="11802"/>
                    <a:pt x="85224" y="10949"/>
                  </a:cubicBezTo>
                  <a:cubicBezTo>
                    <a:pt x="86942" y="10096"/>
                    <a:pt x="86942" y="10096"/>
                    <a:pt x="92954" y="10096"/>
                  </a:cubicBezTo>
                  <a:cubicBezTo>
                    <a:pt x="83506" y="10096"/>
                    <a:pt x="83506" y="10096"/>
                    <a:pt x="83506" y="10096"/>
                  </a:cubicBezTo>
                  <a:cubicBezTo>
                    <a:pt x="83935" y="10096"/>
                    <a:pt x="86083" y="9030"/>
                    <a:pt x="91773" y="8603"/>
                  </a:cubicBezTo>
                  <a:close/>
                  <a:moveTo>
                    <a:pt x="108076" y="1458"/>
                  </a:moveTo>
                  <a:lnTo>
                    <a:pt x="106332" y="1552"/>
                  </a:lnTo>
                  <a:cubicBezTo>
                    <a:pt x="104309" y="1662"/>
                    <a:pt x="100263" y="1881"/>
                    <a:pt x="92170" y="2320"/>
                  </a:cubicBezTo>
                  <a:cubicBezTo>
                    <a:pt x="91318" y="2320"/>
                    <a:pt x="87911" y="4953"/>
                    <a:pt x="87911" y="4953"/>
                  </a:cubicBezTo>
                  <a:cubicBezTo>
                    <a:pt x="87911" y="4953"/>
                    <a:pt x="84503" y="5831"/>
                    <a:pt x="83651" y="5831"/>
                  </a:cubicBezTo>
                  <a:cubicBezTo>
                    <a:pt x="81948" y="5831"/>
                    <a:pt x="81096" y="5831"/>
                    <a:pt x="81096" y="5831"/>
                  </a:cubicBezTo>
                  <a:cubicBezTo>
                    <a:pt x="81096" y="4953"/>
                    <a:pt x="81096" y="4953"/>
                    <a:pt x="84503" y="4076"/>
                  </a:cubicBezTo>
                  <a:cubicBezTo>
                    <a:pt x="85355" y="3198"/>
                    <a:pt x="85355" y="3198"/>
                    <a:pt x="85355" y="3198"/>
                  </a:cubicBezTo>
                  <a:cubicBezTo>
                    <a:pt x="85355" y="2320"/>
                    <a:pt x="86207" y="2320"/>
                    <a:pt x="87059" y="2320"/>
                  </a:cubicBezTo>
                  <a:cubicBezTo>
                    <a:pt x="87059" y="2320"/>
                    <a:pt x="90892" y="1881"/>
                    <a:pt x="95684" y="1552"/>
                  </a:cubicBezTo>
                  <a:close/>
                  <a:moveTo>
                    <a:pt x="108355" y="1443"/>
                  </a:moveTo>
                  <a:cubicBezTo>
                    <a:pt x="109207" y="1443"/>
                    <a:pt x="110059" y="1443"/>
                    <a:pt x="110059" y="1443"/>
                  </a:cubicBezTo>
                  <a:lnTo>
                    <a:pt x="108076" y="1458"/>
                  </a:lnTo>
                  <a:close/>
                  <a:moveTo>
                    <a:pt x="89522" y="565"/>
                  </a:moveTo>
                  <a:cubicBezTo>
                    <a:pt x="90399" y="565"/>
                    <a:pt x="94788" y="565"/>
                    <a:pt x="94788" y="565"/>
                  </a:cubicBezTo>
                  <a:cubicBezTo>
                    <a:pt x="93910" y="1092"/>
                    <a:pt x="91277" y="1092"/>
                    <a:pt x="90399" y="1092"/>
                  </a:cubicBezTo>
                  <a:cubicBezTo>
                    <a:pt x="89522" y="565"/>
                    <a:pt x="89522" y="565"/>
                    <a:pt x="89522" y="565"/>
                  </a:cubicBezTo>
                  <a:close/>
                  <a:moveTo>
                    <a:pt x="106723" y="390"/>
                  </a:moveTo>
                  <a:lnTo>
                    <a:pt x="108479" y="390"/>
                  </a:lnTo>
                  <a:cubicBezTo>
                    <a:pt x="109356" y="390"/>
                    <a:pt x="111112" y="390"/>
                    <a:pt x="111989" y="390"/>
                  </a:cubicBezTo>
                  <a:cubicBezTo>
                    <a:pt x="111989" y="390"/>
                    <a:pt x="112867" y="-488"/>
                    <a:pt x="113745" y="390"/>
                  </a:cubicBezTo>
                  <a:cubicBezTo>
                    <a:pt x="114622" y="390"/>
                    <a:pt x="118133" y="390"/>
                    <a:pt x="119011" y="1267"/>
                  </a:cubicBezTo>
                  <a:cubicBezTo>
                    <a:pt x="118133" y="1267"/>
                    <a:pt x="118133" y="1267"/>
                    <a:pt x="118133" y="1267"/>
                  </a:cubicBezTo>
                  <a:cubicBezTo>
                    <a:pt x="115500" y="2145"/>
                    <a:pt x="106723" y="390"/>
                    <a:pt x="106723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3" name="Oval 153"/>
          <p:cNvSpPr/>
          <p:nvPr/>
        </p:nvSpPr>
        <p:spPr>
          <a:xfrm>
            <a:off x="6946577" y="3648514"/>
            <a:ext cx="539823" cy="53982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8443787" y="3687593"/>
            <a:ext cx="2208584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cs typeface="+mn-ea"/>
                <a:sym typeface="+mn-lt"/>
              </a:rPr>
              <a:t>点此替换文本</a:t>
            </a:r>
            <a:r>
              <a:rPr lang="en-US" sz="1200" b="1" dirty="0">
                <a:solidFill>
                  <a:schemeClr val="accent2"/>
                </a:solidFill>
                <a:cs typeface="+mn-ea"/>
                <a:sym typeface="+mn-lt"/>
              </a:rPr>
              <a:t>sit </a:t>
            </a:r>
            <a:r>
              <a:rPr lang="en-US" sz="1200" b="1" dirty="0" err="1">
                <a:solidFill>
                  <a:schemeClr val="accent2"/>
                </a:solidFill>
                <a:cs typeface="+mn-ea"/>
                <a:sym typeface="+mn-lt"/>
              </a:rPr>
              <a:t>amet</a:t>
            </a:r>
            <a:r>
              <a:rPr lang="en-US" sz="1200" b="1" dirty="0">
                <a:solidFill>
                  <a:schemeClr val="accent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04735" y="3687593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77%</a:t>
            </a:r>
          </a:p>
        </p:txBody>
      </p:sp>
      <p:sp>
        <p:nvSpPr>
          <p:cNvPr id="46" name="Freeform 165"/>
          <p:cNvSpPr>
            <a:spLocks/>
          </p:cNvSpPr>
          <p:nvPr/>
        </p:nvSpPr>
        <p:spPr bwMode="auto">
          <a:xfrm>
            <a:off x="7039112" y="3740723"/>
            <a:ext cx="354749" cy="355400"/>
          </a:xfrm>
          <a:custGeom>
            <a:avLst/>
            <a:gdLst>
              <a:gd name="connsiteX0" fmla="*/ 244867 w 574516"/>
              <a:gd name="connsiteY0" fmla="*/ 185362 h 575570"/>
              <a:gd name="connsiteX1" fmla="*/ 310227 w 574516"/>
              <a:gd name="connsiteY1" fmla="*/ 200842 h 575570"/>
              <a:gd name="connsiteX2" fmla="*/ 271527 w 574516"/>
              <a:gd name="connsiteY2" fmla="*/ 239542 h 575570"/>
              <a:gd name="connsiteX3" fmla="*/ 244867 w 574516"/>
              <a:gd name="connsiteY3" fmla="*/ 235242 h 575570"/>
              <a:gd name="connsiteX4" fmla="*/ 150266 w 574516"/>
              <a:gd name="connsiteY4" fmla="*/ 330703 h 575570"/>
              <a:gd name="connsiteX5" fmla="*/ 244867 w 574516"/>
              <a:gd name="connsiteY5" fmla="*/ 425303 h 575570"/>
              <a:gd name="connsiteX6" fmla="*/ 340327 w 574516"/>
              <a:gd name="connsiteY6" fmla="*/ 330703 h 575570"/>
              <a:gd name="connsiteX7" fmla="*/ 336027 w 574516"/>
              <a:gd name="connsiteY7" fmla="*/ 304043 h 575570"/>
              <a:gd name="connsiteX8" fmla="*/ 374727 w 574516"/>
              <a:gd name="connsiteY8" fmla="*/ 265342 h 575570"/>
              <a:gd name="connsiteX9" fmla="*/ 390207 w 574516"/>
              <a:gd name="connsiteY9" fmla="*/ 330703 h 575570"/>
              <a:gd name="connsiteX10" fmla="*/ 244867 w 574516"/>
              <a:gd name="connsiteY10" fmla="*/ 476043 h 575570"/>
              <a:gd name="connsiteX11" fmla="*/ 99526 w 574516"/>
              <a:gd name="connsiteY11" fmla="*/ 330703 h 575570"/>
              <a:gd name="connsiteX12" fmla="*/ 244867 w 574516"/>
              <a:gd name="connsiteY12" fmla="*/ 185362 h 575570"/>
              <a:gd name="connsiteX13" fmla="*/ 244964 w 574516"/>
              <a:gd name="connsiteY13" fmla="*/ 84255 h 575570"/>
              <a:gd name="connsiteX14" fmla="*/ 353264 w 574516"/>
              <a:gd name="connsiteY14" fmla="*/ 109208 h 575570"/>
              <a:gd name="connsiteX15" fmla="*/ 344669 w 574516"/>
              <a:gd name="connsiteY15" fmla="*/ 130719 h 575570"/>
              <a:gd name="connsiteX16" fmla="*/ 345529 w 574516"/>
              <a:gd name="connsiteY16" fmla="*/ 131580 h 575570"/>
              <a:gd name="connsiteX17" fmla="*/ 345529 w 574516"/>
              <a:gd name="connsiteY17" fmla="*/ 135021 h 575570"/>
              <a:gd name="connsiteX18" fmla="*/ 348107 w 574516"/>
              <a:gd name="connsiteY18" fmla="*/ 162556 h 575570"/>
              <a:gd name="connsiteX19" fmla="*/ 347248 w 574516"/>
              <a:gd name="connsiteY19" fmla="*/ 163416 h 575570"/>
              <a:gd name="connsiteX20" fmla="*/ 244964 w 574516"/>
              <a:gd name="connsiteY20" fmla="*/ 135021 h 575570"/>
              <a:gd name="connsiteX21" fmla="*/ 49852 w 574516"/>
              <a:gd name="connsiteY21" fmla="*/ 330343 h 575570"/>
              <a:gd name="connsiteX22" fmla="*/ 244964 w 574516"/>
              <a:gd name="connsiteY22" fmla="*/ 525664 h 575570"/>
              <a:gd name="connsiteX23" fmla="*/ 440076 w 574516"/>
              <a:gd name="connsiteY23" fmla="*/ 330343 h 575570"/>
              <a:gd name="connsiteX24" fmla="*/ 411712 w 574516"/>
              <a:gd name="connsiteY24" fmla="*/ 227950 h 575570"/>
              <a:gd name="connsiteX25" fmla="*/ 412572 w 574516"/>
              <a:gd name="connsiteY25" fmla="*/ 227089 h 575570"/>
              <a:gd name="connsiteX26" fmla="*/ 440076 w 574516"/>
              <a:gd name="connsiteY26" fmla="*/ 229671 h 575570"/>
              <a:gd name="connsiteX27" fmla="*/ 443514 w 574516"/>
              <a:gd name="connsiteY27" fmla="*/ 230531 h 575570"/>
              <a:gd name="connsiteX28" fmla="*/ 444374 w 574516"/>
              <a:gd name="connsiteY28" fmla="*/ 230531 h 575570"/>
              <a:gd name="connsiteX29" fmla="*/ 465862 w 574516"/>
              <a:gd name="connsiteY29" fmla="*/ 221927 h 575570"/>
              <a:gd name="connsiteX30" fmla="*/ 490788 w 574516"/>
              <a:gd name="connsiteY30" fmla="*/ 330343 h 575570"/>
              <a:gd name="connsiteX31" fmla="*/ 244964 w 574516"/>
              <a:gd name="connsiteY31" fmla="*/ 575570 h 575570"/>
              <a:gd name="connsiteX32" fmla="*/ 0 w 574516"/>
              <a:gd name="connsiteY32" fmla="*/ 330343 h 575570"/>
              <a:gd name="connsiteX33" fmla="*/ 244964 w 574516"/>
              <a:gd name="connsiteY33" fmla="*/ 84255 h 575570"/>
              <a:gd name="connsiteX34" fmla="*/ 491005 w 574516"/>
              <a:gd name="connsiteY34" fmla="*/ 0 h 575570"/>
              <a:gd name="connsiteX35" fmla="*/ 505641 w 574516"/>
              <a:gd name="connsiteY35" fmla="*/ 68815 h 575570"/>
              <a:gd name="connsiteX36" fmla="*/ 574516 w 574516"/>
              <a:gd name="connsiteY36" fmla="*/ 84299 h 575570"/>
              <a:gd name="connsiteX37" fmla="*/ 528886 w 574516"/>
              <a:gd name="connsiteY37" fmla="*/ 130749 h 575570"/>
              <a:gd name="connsiteX38" fmla="*/ 521138 w 574516"/>
              <a:gd name="connsiteY38" fmla="*/ 133329 h 575570"/>
              <a:gd name="connsiteX39" fmla="*/ 520277 w 574516"/>
              <a:gd name="connsiteY39" fmla="*/ 133329 h 575570"/>
              <a:gd name="connsiteX40" fmla="*/ 518555 w 574516"/>
              <a:gd name="connsiteY40" fmla="*/ 133329 h 575570"/>
              <a:gd name="connsiteX41" fmla="*/ 481534 w 574516"/>
              <a:gd name="connsiteY41" fmla="*/ 129028 h 575570"/>
              <a:gd name="connsiteX42" fmla="*/ 459150 w 574516"/>
              <a:gd name="connsiteY42" fmla="*/ 152253 h 575570"/>
              <a:gd name="connsiteX43" fmla="*/ 498753 w 574516"/>
              <a:gd name="connsiteY43" fmla="*/ 160855 h 575570"/>
              <a:gd name="connsiteX44" fmla="*/ 455706 w 574516"/>
              <a:gd name="connsiteY44" fmla="*/ 203865 h 575570"/>
              <a:gd name="connsiteX45" fmla="*/ 452262 w 574516"/>
              <a:gd name="connsiteY45" fmla="*/ 206445 h 575570"/>
              <a:gd name="connsiteX46" fmla="*/ 444514 w 574516"/>
              <a:gd name="connsiteY46" fmla="*/ 209886 h 575570"/>
              <a:gd name="connsiteX47" fmla="*/ 442792 w 574516"/>
              <a:gd name="connsiteY47" fmla="*/ 209886 h 575570"/>
              <a:gd name="connsiteX48" fmla="*/ 404910 w 574516"/>
              <a:gd name="connsiteY48" fmla="*/ 205585 h 575570"/>
              <a:gd name="connsiteX49" fmla="*/ 399745 w 574516"/>
              <a:gd name="connsiteY49" fmla="*/ 210746 h 575570"/>
              <a:gd name="connsiteX50" fmla="*/ 364446 w 574516"/>
              <a:gd name="connsiteY50" fmla="*/ 246874 h 575570"/>
              <a:gd name="connsiteX51" fmla="*/ 327426 w 574516"/>
              <a:gd name="connsiteY51" fmla="*/ 283002 h 575570"/>
              <a:gd name="connsiteX52" fmla="*/ 293849 w 574516"/>
              <a:gd name="connsiteY52" fmla="*/ 317409 h 575570"/>
              <a:gd name="connsiteX53" fmla="*/ 295571 w 574516"/>
              <a:gd name="connsiteY53" fmla="*/ 330312 h 575570"/>
              <a:gd name="connsiteX54" fmla="*/ 244775 w 574516"/>
              <a:gd name="connsiteY54" fmla="*/ 380203 h 575570"/>
              <a:gd name="connsiteX55" fmla="*/ 194840 w 574516"/>
              <a:gd name="connsiteY55" fmla="*/ 330312 h 575570"/>
              <a:gd name="connsiteX56" fmla="*/ 244775 w 574516"/>
              <a:gd name="connsiteY56" fmla="*/ 279561 h 575570"/>
              <a:gd name="connsiteX57" fmla="*/ 257689 w 574516"/>
              <a:gd name="connsiteY57" fmla="*/ 281282 h 575570"/>
              <a:gd name="connsiteX58" fmla="*/ 292127 w 574516"/>
              <a:gd name="connsiteY58" fmla="*/ 247734 h 575570"/>
              <a:gd name="connsiteX59" fmla="*/ 328286 w 574516"/>
              <a:gd name="connsiteY59" fmla="*/ 210746 h 575570"/>
              <a:gd name="connsiteX60" fmla="*/ 364446 w 574516"/>
              <a:gd name="connsiteY60" fmla="*/ 175478 h 575570"/>
              <a:gd name="connsiteX61" fmla="*/ 369612 w 574516"/>
              <a:gd name="connsiteY61" fmla="*/ 170317 h 575570"/>
              <a:gd name="connsiteX62" fmla="*/ 365307 w 574516"/>
              <a:gd name="connsiteY62" fmla="*/ 132469 h 575570"/>
              <a:gd name="connsiteX63" fmla="*/ 365307 w 574516"/>
              <a:gd name="connsiteY63" fmla="*/ 130749 h 575570"/>
              <a:gd name="connsiteX64" fmla="*/ 368751 w 574516"/>
              <a:gd name="connsiteY64" fmla="*/ 123007 h 575570"/>
              <a:gd name="connsiteX65" fmla="*/ 371334 w 574516"/>
              <a:gd name="connsiteY65" fmla="*/ 119566 h 575570"/>
              <a:gd name="connsiteX66" fmla="*/ 414381 w 574516"/>
              <a:gd name="connsiteY66" fmla="*/ 76557 h 575570"/>
              <a:gd name="connsiteX67" fmla="*/ 422990 w 574516"/>
              <a:gd name="connsiteY67" fmla="*/ 116125 h 575570"/>
              <a:gd name="connsiteX68" fmla="*/ 445375 w 574516"/>
              <a:gd name="connsiteY68" fmla="*/ 93761 h 575570"/>
              <a:gd name="connsiteX69" fmla="*/ 441931 w 574516"/>
              <a:gd name="connsiteY69" fmla="*/ 55912 h 575570"/>
              <a:gd name="connsiteX70" fmla="*/ 441070 w 574516"/>
              <a:gd name="connsiteY70" fmla="*/ 54192 h 575570"/>
              <a:gd name="connsiteX71" fmla="*/ 444514 w 574516"/>
              <a:gd name="connsiteY71" fmla="*/ 46450 h 575570"/>
              <a:gd name="connsiteX72" fmla="*/ 491005 w 574516"/>
              <a:gd name="connsiteY72" fmla="*/ 0 h 57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74516" h="575570">
                <a:moveTo>
                  <a:pt x="244867" y="185362"/>
                </a:moveTo>
                <a:cubicBezTo>
                  <a:pt x="268947" y="185362"/>
                  <a:pt x="291307" y="190522"/>
                  <a:pt x="310227" y="200842"/>
                </a:cubicBezTo>
                <a:cubicBezTo>
                  <a:pt x="310227" y="200842"/>
                  <a:pt x="310227" y="200842"/>
                  <a:pt x="271527" y="239542"/>
                </a:cubicBezTo>
                <a:cubicBezTo>
                  <a:pt x="263787" y="236962"/>
                  <a:pt x="254327" y="235242"/>
                  <a:pt x="244867" y="235242"/>
                </a:cubicBezTo>
                <a:cubicBezTo>
                  <a:pt x="193266" y="235242"/>
                  <a:pt x="150266" y="278242"/>
                  <a:pt x="150266" y="330703"/>
                </a:cubicBezTo>
                <a:cubicBezTo>
                  <a:pt x="150266" y="383163"/>
                  <a:pt x="193266" y="425303"/>
                  <a:pt x="244867" y="425303"/>
                </a:cubicBezTo>
                <a:cubicBezTo>
                  <a:pt x="297327" y="425303"/>
                  <a:pt x="340327" y="383163"/>
                  <a:pt x="340327" y="330703"/>
                </a:cubicBezTo>
                <a:cubicBezTo>
                  <a:pt x="340327" y="321243"/>
                  <a:pt x="338607" y="311783"/>
                  <a:pt x="336027" y="304043"/>
                </a:cubicBezTo>
                <a:cubicBezTo>
                  <a:pt x="336027" y="304043"/>
                  <a:pt x="336027" y="304043"/>
                  <a:pt x="374727" y="265342"/>
                </a:cubicBezTo>
                <a:cubicBezTo>
                  <a:pt x="385047" y="284262"/>
                  <a:pt x="390207" y="306623"/>
                  <a:pt x="390207" y="330703"/>
                </a:cubicBezTo>
                <a:cubicBezTo>
                  <a:pt x="390207" y="410683"/>
                  <a:pt x="324847" y="476043"/>
                  <a:pt x="244867" y="476043"/>
                </a:cubicBezTo>
                <a:cubicBezTo>
                  <a:pt x="164886" y="476043"/>
                  <a:pt x="99526" y="410683"/>
                  <a:pt x="99526" y="330703"/>
                </a:cubicBezTo>
                <a:cubicBezTo>
                  <a:pt x="99526" y="250722"/>
                  <a:pt x="164886" y="185362"/>
                  <a:pt x="244867" y="185362"/>
                </a:cubicBezTo>
                <a:close/>
                <a:moveTo>
                  <a:pt x="244964" y="84255"/>
                </a:moveTo>
                <a:cubicBezTo>
                  <a:pt x="283643" y="84255"/>
                  <a:pt x="320603" y="93720"/>
                  <a:pt x="353264" y="109208"/>
                </a:cubicBezTo>
                <a:cubicBezTo>
                  <a:pt x="348107" y="115231"/>
                  <a:pt x="344669" y="122975"/>
                  <a:pt x="344669" y="130719"/>
                </a:cubicBezTo>
                <a:cubicBezTo>
                  <a:pt x="344669" y="130719"/>
                  <a:pt x="344669" y="130719"/>
                  <a:pt x="345529" y="131580"/>
                </a:cubicBezTo>
                <a:cubicBezTo>
                  <a:pt x="345529" y="132440"/>
                  <a:pt x="345529" y="134161"/>
                  <a:pt x="345529" y="135021"/>
                </a:cubicBezTo>
                <a:cubicBezTo>
                  <a:pt x="345529" y="135021"/>
                  <a:pt x="345529" y="135021"/>
                  <a:pt x="348107" y="162556"/>
                </a:cubicBezTo>
                <a:cubicBezTo>
                  <a:pt x="348107" y="162556"/>
                  <a:pt x="348107" y="162556"/>
                  <a:pt x="347248" y="163416"/>
                </a:cubicBezTo>
                <a:cubicBezTo>
                  <a:pt x="317164" y="145347"/>
                  <a:pt x="282784" y="135021"/>
                  <a:pt x="244964" y="135021"/>
                </a:cubicBezTo>
                <a:cubicBezTo>
                  <a:pt x="137524" y="135021"/>
                  <a:pt x="49852" y="222787"/>
                  <a:pt x="49852" y="330343"/>
                </a:cubicBezTo>
                <a:cubicBezTo>
                  <a:pt x="49852" y="437899"/>
                  <a:pt x="137524" y="525664"/>
                  <a:pt x="244964" y="525664"/>
                </a:cubicBezTo>
                <a:cubicBezTo>
                  <a:pt x="352405" y="525664"/>
                  <a:pt x="440076" y="437899"/>
                  <a:pt x="440076" y="330343"/>
                </a:cubicBezTo>
                <a:cubicBezTo>
                  <a:pt x="440076" y="292483"/>
                  <a:pt x="429762" y="258065"/>
                  <a:pt x="411712" y="227950"/>
                </a:cubicBezTo>
                <a:cubicBezTo>
                  <a:pt x="411712" y="227950"/>
                  <a:pt x="411712" y="227950"/>
                  <a:pt x="412572" y="227089"/>
                </a:cubicBezTo>
                <a:cubicBezTo>
                  <a:pt x="412572" y="227089"/>
                  <a:pt x="412572" y="227089"/>
                  <a:pt x="440076" y="229671"/>
                </a:cubicBezTo>
                <a:cubicBezTo>
                  <a:pt x="440936" y="229671"/>
                  <a:pt x="442655" y="229671"/>
                  <a:pt x="443514" y="230531"/>
                </a:cubicBezTo>
                <a:cubicBezTo>
                  <a:pt x="443514" y="230531"/>
                  <a:pt x="443514" y="230531"/>
                  <a:pt x="444374" y="230531"/>
                </a:cubicBezTo>
                <a:cubicBezTo>
                  <a:pt x="452969" y="230531"/>
                  <a:pt x="459845" y="227089"/>
                  <a:pt x="465862" y="221927"/>
                </a:cubicBezTo>
                <a:cubicBezTo>
                  <a:pt x="481333" y="254624"/>
                  <a:pt x="490788" y="291623"/>
                  <a:pt x="490788" y="330343"/>
                </a:cubicBezTo>
                <a:cubicBezTo>
                  <a:pt x="490788" y="465433"/>
                  <a:pt x="380769" y="575570"/>
                  <a:pt x="244964" y="575570"/>
                </a:cubicBezTo>
                <a:cubicBezTo>
                  <a:pt x="110019" y="575570"/>
                  <a:pt x="0" y="465433"/>
                  <a:pt x="0" y="330343"/>
                </a:cubicBezTo>
                <a:cubicBezTo>
                  <a:pt x="0" y="194392"/>
                  <a:pt x="110019" y="84255"/>
                  <a:pt x="244964" y="84255"/>
                </a:cubicBezTo>
                <a:close/>
                <a:moveTo>
                  <a:pt x="491005" y="0"/>
                </a:moveTo>
                <a:cubicBezTo>
                  <a:pt x="491005" y="0"/>
                  <a:pt x="491005" y="0"/>
                  <a:pt x="505641" y="68815"/>
                </a:cubicBezTo>
                <a:lnTo>
                  <a:pt x="574516" y="84299"/>
                </a:lnTo>
                <a:cubicBezTo>
                  <a:pt x="574516" y="84299"/>
                  <a:pt x="574516" y="84299"/>
                  <a:pt x="528886" y="130749"/>
                </a:cubicBezTo>
                <a:cubicBezTo>
                  <a:pt x="526303" y="132469"/>
                  <a:pt x="523721" y="133329"/>
                  <a:pt x="521138" y="133329"/>
                </a:cubicBezTo>
                <a:cubicBezTo>
                  <a:pt x="521138" y="133329"/>
                  <a:pt x="521138" y="133329"/>
                  <a:pt x="520277" y="133329"/>
                </a:cubicBezTo>
                <a:cubicBezTo>
                  <a:pt x="520277" y="133329"/>
                  <a:pt x="519416" y="133329"/>
                  <a:pt x="518555" y="133329"/>
                </a:cubicBezTo>
                <a:cubicBezTo>
                  <a:pt x="518555" y="133329"/>
                  <a:pt x="518555" y="133329"/>
                  <a:pt x="481534" y="129028"/>
                </a:cubicBezTo>
                <a:cubicBezTo>
                  <a:pt x="481534" y="129028"/>
                  <a:pt x="481534" y="129028"/>
                  <a:pt x="459150" y="152253"/>
                </a:cubicBezTo>
                <a:cubicBezTo>
                  <a:pt x="459150" y="152253"/>
                  <a:pt x="459150" y="152253"/>
                  <a:pt x="498753" y="160855"/>
                </a:cubicBezTo>
                <a:cubicBezTo>
                  <a:pt x="498753" y="160855"/>
                  <a:pt x="498753" y="160855"/>
                  <a:pt x="455706" y="203865"/>
                </a:cubicBezTo>
                <a:cubicBezTo>
                  <a:pt x="455706" y="203865"/>
                  <a:pt x="455706" y="203865"/>
                  <a:pt x="452262" y="206445"/>
                </a:cubicBezTo>
                <a:cubicBezTo>
                  <a:pt x="450540" y="209026"/>
                  <a:pt x="447958" y="209886"/>
                  <a:pt x="444514" y="209886"/>
                </a:cubicBezTo>
                <a:cubicBezTo>
                  <a:pt x="443653" y="209886"/>
                  <a:pt x="443653" y="209886"/>
                  <a:pt x="442792" y="209886"/>
                </a:cubicBezTo>
                <a:cubicBezTo>
                  <a:pt x="442792" y="209886"/>
                  <a:pt x="442792" y="209886"/>
                  <a:pt x="404910" y="205585"/>
                </a:cubicBezTo>
                <a:cubicBezTo>
                  <a:pt x="404910" y="205585"/>
                  <a:pt x="404910" y="205585"/>
                  <a:pt x="399745" y="210746"/>
                </a:cubicBezTo>
                <a:cubicBezTo>
                  <a:pt x="399745" y="210746"/>
                  <a:pt x="399745" y="210746"/>
                  <a:pt x="364446" y="246874"/>
                </a:cubicBezTo>
                <a:cubicBezTo>
                  <a:pt x="364446" y="246874"/>
                  <a:pt x="364446" y="246874"/>
                  <a:pt x="327426" y="283002"/>
                </a:cubicBezTo>
                <a:cubicBezTo>
                  <a:pt x="327426" y="283002"/>
                  <a:pt x="327426" y="283002"/>
                  <a:pt x="293849" y="317409"/>
                </a:cubicBezTo>
                <a:cubicBezTo>
                  <a:pt x="294710" y="321710"/>
                  <a:pt x="295571" y="326011"/>
                  <a:pt x="295571" y="330312"/>
                </a:cubicBezTo>
                <a:cubicBezTo>
                  <a:pt x="295571" y="357838"/>
                  <a:pt x="273186" y="380203"/>
                  <a:pt x="244775" y="380203"/>
                </a:cubicBezTo>
                <a:cubicBezTo>
                  <a:pt x="217225" y="380203"/>
                  <a:pt x="194840" y="357838"/>
                  <a:pt x="194840" y="330312"/>
                </a:cubicBezTo>
                <a:cubicBezTo>
                  <a:pt x="194840" y="302786"/>
                  <a:pt x="217225" y="279561"/>
                  <a:pt x="244775" y="279561"/>
                </a:cubicBezTo>
                <a:cubicBezTo>
                  <a:pt x="249080" y="279561"/>
                  <a:pt x="253384" y="280421"/>
                  <a:pt x="257689" y="281282"/>
                </a:cubicBezTo>
                <a:cubicBezTo>
                  <a:pt x="257689" y="281282"/>
                  <a:pt x="257689" y="281282"/>
                  <a:pt x="292127" y="247734"/>
                </a:cubicBezTo>
                <a:cubicBezTo>
                  <a:pt x="292127" y="247734"/>
                  <a:pt x="292127" y="247734"/>
                  <a:pt x="328286" y="210746"/>
                </a:cubicBezTo>
                <a:cubicBezTo>
                  <a:pt x="328286" y="210746"/>
                  <a:pt x="328286" y="210746"/>
                  <a:pt x="364446" y="175478"/>
                </a:cubicBezTo>
                <a:cubicBezTo>
                  <a:pt x="364446" y="175478"/>
                  <a:pt x="364446" y="175478"/>
                  <a:pt x="369612" y="170317"/>
                </a:cubicBezTo>
                <a:cubicBezTo>
                  <a:pt x="369612" y="170317"/>
                  <a:pt x="369612" y="170317"/>
                  <a:pt x="365307" y="132469"/>
                </a:cubicBezTo>
                <a:cubicBezTo>
                  <a:pt x="365307" y="131609"/>
                  <a:pt x="365307" y="131609"/>
                  <a:pt x="365307" y="130749"/>
                </a:cubicBezTo>
                <a:cubicBezTo>
                  <a:pt x="365307" y="128168"/>
                  <a:pt x="366168" y="124727"/>
                  <a:pt x="368751" y="123007"/>
                </a:cubicBezTo>
                <a:cubicBezTo>
                  <a:pt x="368751" y="123007"/>
                  <a:pt x="368751" y="123007"/>
                  <a:pt x="371334" y="119566"/>
                </a:cubicBezTo>
                <a:cubicBezTo>
                  <a:pt x="371334" y="119566"/>
                  <a:pt x="371334" y="119566"/>
                  <a:pt x="414381" y="76557"/>
                </a:cubicBezTo>
                <a:cubicBezTo>
                  <a:pt x="414381" y="76557"/>
                  <a:pt x="414381" y="76557"/>
                  <a:pt x="422990" y="116125"/>
                </a:cubicBezTo>
                <a:cubicBezTo>
                  <a:pt x="422990" y="116125"/>
                  <a:pt x="422990" y="116125"/>
                  <a:pt x="445375" y="93761"/>
                </a:cubicBezTo>
                <a:cubicBezTo>
                  <a:pt x="445375" y="93761"/>
                  <a:pt x="445375" y="93761"/>
                  <a:pt x="441931" y="55912"/>
                </a:cubicBezTo>
                <a:cubicBezTo>
                  <a:pt x="441070" y="55912"/>
                  <a:pt x="441070" y="55052"/>
                  <a:pt x="441070" y="54192"/>
                </a:cubicBezTo>
                <a:cubicBezTo>
                  <a:pt x="441070" y="51611"/>
                  <a:pt x="441931" y="49031"/>
                  <a:pt x="444514" y="46450"/>
                </a:cubicBezTo>
                <a:cubicBezTo>
                  <a:pt x="444514" y="46450"/>
                  <a:pt x="444514" y="46450"/>
                  <a:pt x="49100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7" name="Oval 156"/>
          <p:cNvSpPr/>
          <p:nvPr/>
        </p:nvSpPr>
        <p:spPr>
          <a:xfrm>
            <a:off x="6946577" y="4411714"/>
            <a:ext cx="539823" cy="539823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8443787" y="4450793"/>
            <a:ext cx="2208584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cs typeface="+mn-ea"/>
                <a:sym typeface="+mn-lt"/>
              </a:rPr>
              <a:t>点此替换文本</a:t>
            </a:r>
            <a:r>
              <a:rPr lang="en-US" sz="1200" b="1" dirty="0">
                <a:solidFill>
                  <a:schemeClr val="accent3"/>
                </a:solidFill>
                <a:cs typeface="+mn-ea"/>
                <a:sym typeface="+mn-lt"/>
              </a:rPr>
              <a:t>sit </a:t>
            </a:r>
            <a:r>
              <a:rPr lang="en-US" sz="1200" b="1" dirty="0" err="1">
                <a:solidFill>
                  <a:schemeClr val="accent3"/>
                </a:solidFill>
                <a:cs typeface="+mn-ea"/>
                <a:sym typeface="+mn-lt"/>
              </a:rPr>
              <a:t>amet</a:t>
            </a:r>
            <a:r>
              <a:rPr lang="en-US" sz="1200" b="1" dirty="0">
                <a:solidFill>
                  <a:schemeClr val="accent3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04735" y="4450793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52%</a:t>
            </a:r>
          </a:p>
        </p:txBody>
      </p:sp>
      <p:grpSp>
        <p:nvGrpSpPr>
          <p:cNvPr id="32" name="Group 166"/>
          <p:cNvGrpSpPr/>
          <p:nvPr/>
        </p:nvGrpSpPr>
        <p:grpSpPr>
          <a:xfrm>
            <a:off x="7081220" y="4563754"/>
            <a:ext cx="270533" cy="235741"/>
            <a:chOff x="6310685" y="3747050"/>
            <a:chExt cx="438128" cy="381782"/>
          </a:xfrm>
          <a:solidFill>
            <a:schemeClr val="accent3"/>
          </a:solidFill>
        </p:grpSpPr>
        <p:sp>
          <p:nvSpPr>
            <p:cNvPr id="51" name="Freeform 66"/>
            <p:cNvSpPr>
              <a:spLocks/>
            </p:cNvSpPr>
            <p:nvPr/>
          </p:nvSpPr>
          <p:spPr bwMode="auto">
            <a:xfrm>
              <a:off x="6310685" y="3883965"/>
              <a:ext cx="438128" cy="244867"/>
            </a:xfrm>
            <a:custGeom>
              <a:avLst/>
              <a:gdLst>
                <a:gd name="T0" fmla="*/ 455 w 509"/>
                <a:gd name="T1" fmla="*/ 128 h 285"/>
                <a:gd name="T2" fmla="*/ 443 w 509"/>
                <a:gd name="T3" fmla="*/ 136 h 285"/>
                <a:gd name="T4" fmla="*/ 302 w 509"/>
                <a:gd name="T5" fmla="*/ 136 h 285"/>
                <a:gd name="T6" fmla="*/ 303 w 509"/>
                <a:gd name="T7" fmla="*/ 168 h 285"/>
                <a:gd name="T8" fmla="*/ 299 w 509"/>
                <a:gd name="T9" fmla="*/ 177 h 285"/>
                <a:gd name="T10" fmla="*/ 290 w 509"/>
                <a:gd name="T11" fmla="*/ 181 h 285"/>
                <a:gd name="T12" fmla="*/ 255 w 509"/>
                <a:gd name="T13" fmla="*/ 181 h 285"/>
                <a:gd name="T14" fmla="*/ 255 w 509"/>
                <a:gd name="T15" fmla="*/ 181 h 285"/>
                <a:gd name="T16" fmla="*/ 219 w 509"/>
                <a:gd name="T17" fmla="*/ 181 h 285"/>
                <a:gd name="T18" fmla="*/ 210 w 509"/>
                <a:gd name="T19" fmla="*/ 177 h 285"/>
                <a:gd name="T20" fmla="*/ 207 w 509"/>
                <a:gd name="T21" fmla="*/ 168 h 285"/>
                <a:gd name="T22" fmla="*/ 207 w 509"/>
                <a:gd name="T23" fmla="*/ 136 h 285"/>
                <a:gd name="T24" fmla="*/ 66 w 509"/>
                <a:gd name="T25" fmla="*/ 136 h 285"/>
                <a:gd name="T26" fmla="*/ 54 w 509"/>
                <a:gd name="T27" fmla="*/ 128 h 285"/>
                <a:gd name="T28" fmla="*/ 0 w 509"/>
                <a:gd name="T29" fmla="*/ 0 h 285"/>
                <a:gd name="T30" fmla="*/ 0 w 509"/>
                <a:gd name="T31" fmla="*/ 241 h 285"/>
                <a:gd name="T32" fmla="*/ 45 w 509"/>
                <a:gd name="T33" fmla="*/ 285 h 285"/>
                <a:gd name="T34" fmla="*/ 464 w 509"/>
                <a:gd name="T35" fmla="*/ 285 h 285"/>
                <a:gd name="T36" fmla="*/ 509 w 509"/>
                <a:gd name="T37" fmla="*/ 241 h 285"/>
                <a:gd name="T38" fmla="*/ 509 w 509"/>
                <a:gd name="T39" fmla="*/ 0 h 285"/>
                <a:gd name="T40" fmla="*/ 455 w 509"/>
                <a:gd name="T41" fmla="*/ 12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9" h="285">
                  <a:moveTo>
                    <a:pt x="455" y="128"/>
                  </a:moveTo>
                  <a:cubicBezTo>
                    <a:pt x="453" y="133"/>
                    <a:pt x="448" y="136"/>
                    <a:pt x="443" y="136"/>
                  </a:cubicBezTo>
                  <a:cubicBezTo>
                    <a:pt x="302" y="136"/>
                    <a:pt x="302" y="136"/>
                    <a:pt x="302" y="136"/>
                  </a:cubicBezTo>
                  <a:cubicBezTo>
                    <a:pt x="303" y="168"/>
                    <a:pt x="303" y="168"/>
                    <a:pt x="303" y="168"/>
                  </a:cubicBezTo>
                  <a:cubicBezTo>
                    <a:pt x="303" y="172"/>
                    <a:pt x="301" y="175"/>
                    <a:pt x="299" y="177"/>
                  </a:cubicBezTo>
                  <a:cubicBezTo>
                    <a:pt x="296" y="180"/>
                    <a:pt x="293" y="181"/>
                    <a:pt x="290" y="181"/>
                  </a:cubicBezTo>
                  <a:cubicBezTo>
                    <a:pt x="255" y="181"/>
                    <a:pt x="255" y="181"/>
                    <a:pt x="255" y="181"/>
                  </a:cubicBezTo>
                  <a:cubicBezTo>
                    <a:pt x="255" y="181"/>
                    <a:pt x="255" y="181"/>
                    <a:pt x="255" y="181"/>
                  </a:cubicBezTo>
                  <a:cubicBezTo>
                    <a:pt x="219" y="181"/>
                    <a:pt x="219" y="181"/>
                    <a:pt x="219" y="181"/>
                  </a:cubicBezTo>
                  <a:cubicBezTo>
                    <a:pt x="216" y="181"/>
                    <a:pt x="213" y="180"/>
                    <a:pt x="210" y="177"/>
                  </a:cubicBezTo>
                  <a:cubicBezTo>
                    <a:pt x="208" y="175"/>
                    <a:pt x="207" y="172"/>
                    <a:pt x="207" y="168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1" y="136"/>
                    <a:pt x="56" y="133"/>
                    <a:pt x="54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65"/>
                    <a:pt x="20" y="285"/>
                    <a:pt x="45" y="285"/>
                  </a:cubicBezTo>
                  <a:cubicBezTo>
                    <a:pt x="464" y="285"/>
                    <a:pt x="464" y="285"/>
                    <a:pt x="464" y="285"/>
                  </a:cubicBezTo>
                  <a:cubicBezTo>
                    <a:pt x="489" y="285"/>
                    <a:pt x="509" y="265"/>
                    <a:pt x="509" y="241"/>
                  </a:cubicBezTo>
                  <a:cubicBezTo>
                    <a:pt x="509" y="0"/>
                    <a:pt x="509" y="0"/>
                    <a:pt x="509" y="0"/>
                  </a:cubicBezTo>
                  <a:lnTo>
                    <a:pt x="455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Freeform 67"/>
            <p:cNvSpPr>
              <a:spLocks noEditPoints="1"/>
            </p:cNvSpPr>
            <p:nvPr/>
          </p:nvSpPr>
          <p:spPr bwMode="auto">
            <a:xfrm>
              <a:off x="6314371" y="3747050"/>
              <a:ext cx="431283" cy="270671"/>
            </a:xfrm>
            <a:custGeom>
              <a:avLst/>
              <a:gdLst>
                <a:gd name="T0" fmla="*/ 215 w 501"/>
                <a:gd name="T1" fmla="*/ 270 h 315"/>
                <a:gd name="T2" fmla="*/ 224 w 501"/>
                <a:gd name="T3" fmla="*/ 273 h 315"/>
                <a:gd name="T4" fmla="*/ 228 w 501"/>
                <a:gd name="T5" fmla="*/ 282 h 315"/>
                <a:gd name="T6" fmla="*/ 228 w 501"/>
                <a:gd name="T7" fmla="*/ 315 h 315"/>
                <a:gd name="T8" fmla="*/ 251 w 501"/>
                <a:gd name="T9" fmla="*/ 315 h 315"/>
                <a:gd name="T10" fmla="*/ 251 w 501"/>
                <a:gd name="T11" fmla="*/ 315 h 315"/>
                <a:gd name="T12" fmla="*/ 273 w 501"/>
                <a:gd name="T13" fmla="*/ 315 h 315"/>
                <a:gd name="T14" fmla="*/ 273 w 501"/>
                <a:gd name="T15" fmla="*/ 282 h 315"/>
                <a:gd name="T16" fmla="*/ 277 w 501"/>
                <a:gd name="T17" fmla="*/ 273 h 315"/>
                <a:gd name="T18" fmla="*/ 286 w 501"/>
                <a:gd name="T19" fmla="*/ 270 h 315"/>
                <a:gd name="T20" fmla="*/ 431 w 501"/>
                <a:gd name="T21" fmla="*/ 270 h 315"/>
                <a:gd name="T22" fmla="*/ 501 w 501"/>
                <a:gd name="T23" fmla="*/ 103 h 315"/>
                <a:gd name="T24" fmla="*/ 460 w 501"/>
                <a:gd name="T25" fmla="*/ 76 h 315"/>
                <a:gd name="T26" fmla="*/ 350 w 501"/>
                <a:gd name="T27" fmla="*/ 76 h 315"/>
                <a:gd name="T28" fmla="*/ 350 w 501"/>
                <a:gd name="T29" fmla="*/ 48 h 315"/>
                <a:gd name="T30" fmla="*/ 302 w 501"/>
                <a:gd name="T31" fmla="*/ 0 h 315"/>
                <a:gd name="T32" fmla="*/ 197 w 501"/>
                <a:gd name="T33" fmla="*/ 0 h 315"/>
                <a:gd name="T34" fmla="*/ 149 w 501"/>
                <a:gd name="T35" fmla="*/ 48 h 315"/>
                <a:gd name="T36" fmla="*/ 149 w 501"/>
                <a:gd name="T37" fmla="*/ 76 h 315"/>
                <a:gd name="T38" fmla="*/ 41 w 501"/>
                <a:gd name="T39" fmla="*/ 76 h 315"/>
                <a:gd name="T40" fmla="*/ 0 w 501"/>
                <a:gd name="T41" fmla="*/ 103 h 315"/>
                <a:gd name="T42" fmla="*/ 70 w 501"/>
                <a:gd name="T43" fmla="*/ 270 h 315"/>
                <a:gd name="T44" fmla="*/ 215 w 501"/>
                <a:gd name="T45" fmla="*/ 270 h 315"/>
                <a:gd name="T46" fmla="*/ 180 w 501"/>
                <a:gd name="T47" fmla="*/ 48 h 315"/>
                <a:gd name="T48" fmla="*/ 197 w 501"/>
                <a:gd name="T49" fmla="*/ 31 h 315"/>
                <a:gd name="T50" fmla="*/ 302 w 501"/>
                <a:gd name="T51" fmla="*/ 31 h 315"/>
                <a:gd name="T52" fmla="*/ 319 w 501"/>
                <a:gd name="T53" fmla="*/ 48 h 315"/>
                <a:gd name="T54" fmla="*/ 319 w 501"/>
                <a:gd name="T55" fmla="*/ 76 h 315"/>
                <a:gd name="T56" fmla="*/ 180 w 501"/>
                <a:gd name="T57" fmla="*/ 76 h 315"/>
                <a:gd name="T58" fmla="*/ 180 w 501"/>
                <a:gd name="T59" fmla="*/ 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315">
                  <a:moveTo>
                    <a:pt x="215" y="270"/>
                  </a:moveTo>
                  <a:cubicBezTo>
                    <a:pt x="219" y="270"/>
                    <a:pt x="222" y="271"/>
                    <a:pt x="224" y="273"/>
                  </a:cubicBezTo>
                  <a:cubicBezTo>
                    <a:pt x="227" y="276"/>
                    <a:pt x="228" y="279"/>
                    <a:pt x="228" y="282"/>
                  </a:cubicBezTo>
                  <a:cubicBezTo>
                    <a:pt x="228" y="315"/>
                    <a:pt x="228" y="315"/>
                    <a:pt x="228" y="31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73" y="315"/>
                    <a:pt x="273" y="315"/>
                    <a:pt x="273" y="315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79"/>
                    <a:pt x="275" y="276"/>
                    <a:pt x="277" y="273"/>
                  </a:cubicBezTo>
                  <a:cubicBezTo>
                    <a:pt x="279" y="271"/>
                    <a:pt x="283" y="270"/>
                    <a:pt x="286" y="270"/>
                  </a:cubicBezTo>
                  <a:cubicBezTo>
                    <a:pt x="431" y="270"/>
                    <a:pt x="431" y="270"/>
                    <a:pt x="431" y="270"/>
                  </a:cubicBezTo>
                  <a:cubicBezTo>
                    <a:pt x="501" y="103"/>
                    <a:pt x="501" y="103"/>
                    <a:pt x="501" y="103"/>
                  </a:cubicBezTo>
                  <a:cubicBezTo>
                    <a:pt x="494" y="87"/>
                    <a:pt x="478" y="76"/>
                    <a:pt x="460" y="76"/>
                  </a:cubicBezTo>
                  <a:cubicBezTo>
                    <a:pt x="350" y="76"/>
                    <a:pt x="350" y="76"/>
                    <a:pt x="350" y="76"/>
                  </a:cubicBezTo>
                  <a:cubicBezTo>
                    <a:pt x="350" y="48"/>
                    <a:pt x="350" y="48"/>
                    <a:pt x="350" y="48"/>
                  </a:cubicBezTo>
                  <a:cubicBezTo>
                    <a:pt x="350" y="21"/>
                    <a:pt x="329" y="0"/>
                    <a:pt x="302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71" y="0"/>
                    <a:pt x="149" y="21"/>
                    <a:pt x="149" y="48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23" y="76"/>
                    <a:pt x="7" y="87"/>
                    <a:pt x="0" y="103"/>
                  </a:cubicBezTo>
                  <a:cubicBezTo>
                    <a:pt x="70" y="270"/>
                    <a:pt x="70" y="270"/>
                    <a:pt x="70" y="270"/>
                  </a:cubicBezTo>
                  <a:lnTo>
                    <a:pt x="215" y="270"/>
                  </a:lnTo>
                  <a:close/>
                  <a:moveTo>
                    <a:pt x="180" y="48"/>
                  </a:moveTo>
                  <a:cubicBezTo>
                    <a:pt x="180" y="39"/>
                    <a:pt x="188" y="31"/>
                    <a:pt x="197" y="31"/>
                  </a:cubicBezTo>
                  <a:cubicBezTo>
                    <a:pt x="302" y="31"/>
                    <a:pt x="302" y="31"/>
                    <a:pt x="302" y="31"/>
                  </a:cubicBezTo>
                  <a:cubicBezTo>
                    <a:pt x="311" y="31"/>
                    <a:pt x="319" y="39"/>
                    <a:pt x="319" y="48"/>
                  </a:cubicBezTo>
                  <a:cubicBezTo>
                    <a:pt x="319" y="76"/>
                    <a:pt x="319" y="76"/>
                    <a:pt x="319" y="76"/>
                  </a:cubicBezTo>
                  <a:cubicBezTo>
                    <a:pt x="180" y="76"/>
                    <a:pt x="180" y="76"/>
                    <a:pt x="180" y="76"/>
                  </a:cubicBezTo>
                  <a:lnTo>
                    <a:pt x="18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3" name="Oval 159"/>
          <p:cNvSpPr/>
          <p:nvPr/>
        </p:nvSpPr>
        <p:spPr>
          <a:xfrm>
            <a:off x="6946577" y="5174914"/>
            <a:ext cx="539823" cy="539823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8443787" y="5213993"/>
            <a:ext cx="2208584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cs typeface="+mn-ea"/>
                <a:sym typeface="+mn-lt"/>
              </a:rPr>
              <a:t>点此替换文本</a:t>
            </a:r>
            <a:r>
              <a:rPr lang="en-US" sz="1200" b="1" dirty="0">
                <a:solidFill>
                  <a:schemeClr val="accent4"/>
                </a:solidFill>
                <a:cs typeface="+mn-ea"/>
                <a:sym typeface="+mn-lt"/>
              </a:rPr>
              <a:t>sit </a:t>
            </a:r>
            <a:r>
              <a:rPr lang="en-US" sz="1200" b="1" dirty="0" err="1">
                <a:solidFill>
                  <a:schemeClr val="accent4"/>
                </a:solidFill>
                <a:cs typeface="+mn-ea"/>
                <a:sym typeface="+mn-lt"/>
              </a:rPr>
              <a:t>amet</a:t>
            </a:r>
            <a:r>
              <a:rPr lang="en-US" sz="1200" b="1" dirty="0">
                <a:solidFill>
                  <a:schemeClr val="accent4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04735" y="5213993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86%</a:t>
            </a:r>
          </a:p>
        </p:txBody>
      </p:sp>
      <p:grpSp>
        <p:nvGrpSpPr>
          <p:cNvPr id="40" name="Group 169"/>
          <p:cNvGrpSpPr/>
          <p:nvPr/>
        </p:nvGrpSpPr>
        <p:grpSpPr>
          <a:xfrm>
            <a:off x="7073904" y="5265012"/>
            <a:ext cx="285165" cy="359627"/>
            <a:chOff x="7108479" y="2733352"/>
            <a:chExt cx="461825" cy="582416"/>
          </a:xfrm>
          <a:solidFill>
            <a:schemeClr val="accent4"/>
          </a:solidFill>
        </p:grpSpPr>
        <p:sp>
          <p:nvSpPr>
            <p:cNvPr id="57" name="Freeform 64"/>
            <p:cNvSpPr>
              <a:spLocks noEditPoints="1"/>
            </p:cNvSpPr>
            <p:nvPr/>
          </p:nvSpPr>
          <p:spPr bwMode="auto">
            <a:xfrm>
              <a:off x="7293314" y="2913448"/>
              <a:ext cx="55819" cy="115325"/>
            </a:xfrm>
            <a:custGeom>
              <a:avLst/>
              <a:gdLst>
                <a:gd name="T0" fmla="*/ 65 w 65"/>
                <a:gd name="T1" fmla="*/ 2 h 134"/>
                <a:gd name="T2" fmla="*/ 65 w 65"/>
                <a:gd name="T3" fmla="*/ 2 h 134"/>
                <a:gd name="T4" fmla="*/ 65 w 65"/>
                <a:gd name="T5" fmla="*/ 1 h 134"/>
                <a:gd name="T6" fmla="*/ 64 w 65"/>
                <a:gd name="T7" fmla="*/ 1 h 134"/>
                <a:gd name="T8" fmla="*/ 64 w 65"/>
                <a:gd name="T9" fmla="*/ 1 h 134"/>
                <a:gd name="T10" fmla="*/ 64 w 65"/>
                <a:gd name="T11" fmla="*/ 1 h 134"/>
                <a:gd name="T12" fmla="*/ 64 w 65"/>
                <a:gd name="T13" fmla="*/ 1 h 134"/>
                <a:gd name="T14" fmla="*/ 63 w 65"/>
                <a:gd name="T15" fmla="*/ 0 h 134"/>
                <a:gd name="T16" fmla="*/ 63 w 65"/>
                <a:gd name="T17" fmla="*/ 0 h 134"/>
                <a:gd name="T18" fmla="*/ 2 w 65"/>
                <a:gd name="T19" fmla="*/ 0 h 134"/>
                <a:gd name="T20" fmla="*/ 2 w 65"/>
                <a:gd name="T21" fmla="*/ 0 h 134"/>
                <a:gd name="T22" fmla="*/ 2 w 65"/>
                <a:gd name="T23" fmla="*/ 1 h 134"/>
                <a:gd name="T24" fmla="*/ 1 w 65"/>
                <a:gd name="T25" fmla="*/ 1 h 134"/>
                <a:gd name="T26" fmla="*/ 1 w 65"/>
                <a:gd name="T27" fmla="*/ 1 h 134"/>
                <a:gd name="T28" fmla="*/ 1 w 65"/>
                <a:gd name="T29" fmla="*/ 1 h 134"/>
                <a:gd name="T30" fmla="*/ 1 w 65"/>
                <a:gd name="T31" fmla="*/ 1 h 134"/>
                <a:gd name="T32" fmla="*/ 0 w 65"/>
                <a:gd name="T33" fmla="*/ 2 h 134"/>
                <a:gd name="T34" fmla="*/ 0 w 65"/>
                <a:gd name="T35" fmla="*/ 2 h 134"/>
                <a:gd name="T36" fmla="*/ 0 w 65"/>
                <a:gd name="T37" fmla="*/ 2 h 134"/>
                <a:gd name="T38" fmla="*/ 0 w 65"/>
                <a:gd name="T39" fmla="*/ 3 h 134"/>
                <a:gd name="T40" fmla="*/ 0 w 65"/>
                <a:gd name="T41" fmla="*/ 3 h 134"/>
                <a:gd name="T42" fmla="*/ 0 w 65"/>
                <a:gd name="T43" fmla="*/ 3 h 134"/>
                <a:gd name="T44" fmla="*/ 0 w 65"/>
                <a:gd name="T45" fmla="*/ 3 h 134"/>
                <a:gd name="T46" fmla="*/ 0 w 65"/>
                <a:gd name="T47" fmla="*/ 4 h 134"/>
                <a:gd name="T48" fmla="*/ 31 w 65"/>
                <a:gd name="T49" fmla="*/ 56 h 134"/>
                <a:gd name="T50" fmla="*/ 31 w 65"/>
                <a:gd name="T51" fmla="*/ 81 h 134"/>
                <a:gd name="T52" fmla="*/ 28 w 65"/>
                <a:gd name="T53" fmla="*/ 85 h 134"/>
                <a:gd name="T54" fmla="*/ 28 w 65"/>
                <a:gd name="T55" fmla="*/ 130 h 134"/>
                <a:gd name="T56" fmla="*/ 33 w 65"/>
                <a:gd name="T57" fmla="*/ 134 h 134"/>
                <a:gd name="T58" fmla="*/ 37 w 65"/>
                <a:gd name="T59" fmla="*/ 130 h 134"/>
                <a:gd name="T60" fmla="*/ 37 w 65"/>
                <a:gd name="T61" fmla="*/ 85 h 134"/>
                <a:gd name="T62" fmla="*/ 35 w 65"/>
                <a:gd name="T63" fmla="*/ 81 h 134"/>
                <a:gd name="T64" fmla="*/ 35 w 65"/>
                <a:gd name="T65" fmla="*/ 56 h 134"/>
                <a:gd name="T66" fmla="*/ 65 w 65"/>
                <a:gd name="T67" fmla="*/ 4 h 134"/>
                <a:gd name="T68" fmla="*/ 65 w 65"/>
                <a:gd name="T69" fmla="*/ 3 h 134"/>
                <a:gd name="T70" fmla="*/ 65 w 65"/>
                <a:gd name="T71" fmla="*/ 3 h 134"/>
                <a:gd name="T72" fmla="*/ 65 w 65"/>
                <a:gd name="T73" fmla="*/ 3 h 134"/>
                <a:gd name="T74" fmla="*/ 65 w 65"/>
                <a:gd name="T75" fmla="*/ 3 h 134"/>
                <a:gd name="T76" fmla="*/ 65 w 65"/>
                <a:gd name="T77" fmla="*/ 2 h 134"/>
                <a:gd name="T78" fmla="*/ 65 w 65"/>
                <a:gd name="T79" fmla="*/ 2 h 134"/>
                <a:gd name="T80" fmla="*/ 33 w 65"/>
                <a:gd name="T81" fmla="*/ 51 h 134"/>
                <a:gd name="T82" fmla="*/ 6 w 65"/>
                <a:gd name="T83" fmla="*/ 5 h 134"/>
                <a:gd name="T84" fmla="*/ 59 w 65"/>
                <a:gd name="T85" fmla="*/ 5 h 134"/>
                <a:gd name="T86" fmla="*/ 33 w 65"/>
                <a:gd name="T87" fmla="*/ 5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134">
                  <a:moveTo>
                    <a:pt x="65" y="2"/>
                  </a:moveTo>
                  <a:cubicBezTo>
                    <a:pt x="65" y="2"/>
                    <a:pt x="65" y="2"/>
                    <a:pt x="65" y="2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3" y="1"/>
                    <a:pt x="6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29" y="82"/>
                    <a:pt x="28" y="83"/>
                    <a:pt x="28" y="85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28" y="133"/>
                    <a:pt x="30" y="134"/>
                    <a:pt x="33" y="134"/>
                  </a:cubicBezTo>
                  <a:cubicBezTo>
                    <a:pt x="35" y="134"/>
                    <a:pt x="37" y="133"/>
                    <a:pt x="37" y="130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3"/>
                    <a:pt x="36" y="82"/>
                    <a:pt x="35" y="81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lose/>
                  <a:moveTo>
                    <a:pt x="33" y="51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59" y="5"/>
                    <a:pt x="59" y="5"/>
                    <a:pt x="59" y="5"/>
                  </a:cubicBezTo>
                  <a:lnTo>
                    <a:pt x="33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Freeform 65"/>
            <p:cNvSpPr>
              <a:spLocks noEditPoints="1"/>
            </p:cNvSpPr>
            <p:nvPr/>
          </p:nvSpPr>
          <p:spPr bwMode="auto">
            <a:xfrm>
              <a:off x="7108479" y="2733352"/>
              <a:ext cx="461825" cy="582416"/>
            </a:xfrm>
            <a:custGeom>
              <a:avLst/>
              <a:gdLst>
                <a:gd name="T0" fmla="*/ 536 w 537"/>
                <a:gd name="T1" fmla="*/ 369 h 677"/>
                <a:gd name="T2" fmla="*/ 483 w 537"/>
                <a:gd name="T3" fmla="*/ 281 h 677"/>
                <a:gd name="T4" fmla="*/ 492 w 537"/>
                <a:gd name="T5" fmla="*/ 249 h 677"/>
                <a:gd name="T6" fmla="*/ 455 w 537"/>
                <a:gd name="T7" fmla="*/ 132 h 677"/>
                <a:gd name="T8" fmla="*/ 368 w 537"/>
                <a:gd name="T9" fmla="*/ 50 h 677"/>
                <a:gd name="T10" fmla="*/ 126 w 537"/>
                <a:gd name="T11" fmla="*/ 32 h 677"/>
                <a:gd name="T12" fmla="*/ 1 w 537"/>
                <a:gd name="T13" fmla="*/ 207 h 677"/>
                <a:gd name="T14" fmla="*/ 71 w 537"/>
                <a:gd name="T15" fmla="*/ 409 h 677"/>
                <a:gd name="T16" fmla="*/ 98 w 537"/>
                <a:gd name="T17" fmla="*/ 515 h 677"/>
                <a:gd name="T18" fmla="*/ 328 w 537"/>
                <a:gd name="T19" fmla="*/ 677 h 677"/>
                <a:gd name="T20" fmla="*/ 344 w 537"/>
                <a:gd name="T21" fmla="*/ 624 h 677"/>
                <a:gd name="T22" fmla="*/ 367 w 537"/>
                <a:gd name="T23" fmla="*/ 554 h 677"/>
                <a:gd name="T24" fmla="*/ 409 w 537"/>
                <a:gd name="T25" fmla="*/ 561 h 677"/>
                <a:gd name="T26" fmla="*/ 495 w 537"/>
                <a:gd name="T27" fmla="*/ 527 h 677"/>
                <a:gd name="T28" fmla="*/ 490 w 537"/>
                <a:gd name="T29" fmla="*/ 484 h 677"/>
                <a:gd name="T30" fmla="*/ 505 w 537"/>
                <a:gd name="T31" fmla="*/ 461 h 677"/>
                <a:gd name="T32" fmla="*/ 493 w 537"/>
                <a:gd name="T33" fmla="*/ 444 h 677"/>
                <a:gd name="T34" fmla="*/ 506 w 537"/>
                <a:gd name="T35" fmla="*/ 429 h 677"/>
                <a:gd name="T36" fmla="*/ 500 w 537"/>
                <a:gd name="T37" fmla="*/ 412 h 677"/>
                <a:gd name="T38" fmla="*/ 503 w 537"/>
                <a:gd name="T39" fmla="*/ 392 h 677"/>
                <a:gd name="T40" fmla="*/ 536 w 537"/>
                <a:gd name="T41" fmla="*/ 369 h 677"/>
                <a:gd name="T42" fmla="*/ 281 w 537"/>
                <a:gd name="T43" fmla="*/ 377 h 677"/>
                <a:gd name="T44" fmla="*/ 277 w 537"/>
                <a:gd name="T45" fmla="*/ 386 h 677"/>
                <a:gd name="T46" fmla="*/ 272 w 537"/>
                <a:gd name="T47" fmla="*/ 393 h 677"/>
                <a:gd name="T48" fmla="*/ 255 w 537"/>
                <a:gd name="T49" fmla="*/ 406 h 677"/>
                <a:gd name="T50" fmla="*/ 248 w 537"/>
                <a:gd name="T51" fmla="*/ 414 h 677"/>
                <a:gd name="T52" fmla="*/ 240 w 537"/>
                <a:gd name="T53" fmla="*/ 406 h 677"/>
                <a:gd name="T54" fmla="*/ 223 w 537"/>
                <a:gd name="T55" fmla="*/ 393 h 677"/>
                <a:gd name="T56" fmla="*/ 219 w 537"/>
                <a:gd name="T57" fmla="*/ 386 h 677"/>
                <a:gd name="T58" fmla="*/ 214 w 537"/>
                <a:gd name="T59" fmla="*/ 377 h 677"/>
                <a:gd name="T60" fmla="*/ 212 w 537"/>
                <a:gd name="T61" fmla="*/ 365 h 677"/>
                <a:gd name="T62" fmla="*/ 248 w 537"/>
                <a:gd name="T63" fmla="*/ 374 h 677"/>
                <a:gd name="T64" fmla="*/ 283 w 537"/>
                <a:gd name="T65" fmla="*/ 365 h 677"/>
                <a:gd name="T66" fmla="*/ 281 w 537"/>
                <a:gd name="T67" fmla="*/ 377 h 677"/>
                <a:gd name="T68" fmla="*/ 318 w 537"/>
                <a:gd name="T69" fmla="*/ 308 h 677"/>
                <a:gd name="T70" fmla="*/ 248 w 537"/>
                <a:gd name="T71" fmla="*/ 365 h 677"/>
                <a:gd name="T72" fmla="*/ 178 w 537"/>
                <a:gd name="T73" fmla="*/ 308 h 677"/>
                <a:gd name="T74" fmla="*/ 156 w 537"/>
                <a:gd name="T75" fmla="*/ 243 h 677"/>
                <a:gd name="T76" fmla="*/ 248 w 537"/>
                <a:gd name="T77" fmla="*/ 142 h 677"/>
                <a:gd name="T78" fmla="*/ 339 w 537"/>
                <a:gd name="T79" fmla="*/ 243 h 677"/>
                <a:gd name="T80" fmla="*/ 318 w 537"/>
                <a:gd name="T81" fmla="*/ 308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7" h="677">
                  <a:moveTo>
                    <a:pt x="536" y="369"/>
                  </a:moveTo>
                  <a:cubicBezTo>
                    <a:pt x="537" y="358"/>
                    <a:pt x="493" y="304"/>
                    <a:pt x="483" y="281"/>
                  </a:cubicBezTo>
                  <a:cubicBezTo>
                    <a:pt x="479" y="273"/>
                    <a:pt x="489" y="257"/>
                    <a:pt x="492" y="249"/>
                  </a:cubicBezTo>
                  <a:cubicBezTo>
                    <a:pt x="495" y="239"/>
                    <a:pt x="470" y="159"/>
                    <a:pt x="455" y="132"/>
                  </a:cubicBezTo>
                  <a:cubicBezTo>
                    <a:pt x="442" y="108"/>
                    <a:pt x="397" y="66"/>
                    <a:pt x="368" y="50"/>
                  </a:cubicBezTo>
                  <a:cubicBezTo>
                    <a:pt x="314" y="20"/>
                    <a:pt x="211" y="0"/>
                    <a:pt x="126" y="32"/>
                  </a:cubicBezTo>
                  <a:cubicBezTo>
                    <a:pt x="103" y="41"/>
                    <a:pt x="4" y="97"/>
                    <a:pt x="1" y="207"/>
                  </a:cubicBezTo>
                  <a:cubicBezTo>
                    <a:pt x="0" y="261"/>
                    <a:pt x="20" y="344"/>
                    <a:pt x="71" y="409"/>
                  </a:cubicBezTo>
                  <a:cubicBezTo>
                    <a:pt x="98" y="443"/>
                    <a:pt x="98" y="515"/>
                    <a:pt x="98" y="515"/>
                  </a:cubicBezTo>
                  <a:cubicBezTo>
                    <a:pt x="328" y="677"/>
                    <a:pt x="328" y="677"/>
                    <a:pt x="328" y="677"/>
                  </a:cubicBezTo>
                  <a:cubicBezTo>
                    <a:pt x="328" y="677"/>
                    <a:pt x="336" y="637"/>
                    <a:pt x="344" y="624"/>
                  </a:cubicBezTo>
                  <a:cubicBezTo>
                    <a:pt x="371" y="581"/>
                    <a:pt x="358" y="575"/>
                    <a:pt x="367" y="554"/>
                  </a:cubicBezTo>
                  <a:cubicBezTo>
                    <a:pt x="367" y="554"/>
                    <a:pt x="399" y="559"/>
                    <a:pt x="409" y="561"/>
                  </a:cubicBezTo>
                  <a:cubicBezTo>
                    <a:pt x="490" y="573"/>
                    <a:pt x="492" y="533"/>
                    <a:pt x="495" y="527"/>
                  </a:cubicBezTo>
                  <a:cubicBezTo>
                    <a:pt x="499" y="517"/>
                    <a:pt x="488" y="495"/>
                    <a:pt x="490" y="484"/>
                  </a:cubicBezTo>
                  <a:cubicBezTo>
                    <a:pt x="491" y="480"/>
                    <a:pt x="505" y="465"/>
                    <a:pt x="505" y="461"/>
                  </a:cubicBezTo>
                  <a:cubicBezTo>
                    <a:pt x="504" y="449"/>
                    <a:pt x="493" y="444"/>
                    <a:pt x="493" y="444"/>
                  </a:cubicBezTo>
                  <a:cubicBezTo>
                    <a:pt x="493" y="444"/>
                    <a:pt x="505" y="437"/>
                    <a:pt x="506" y="429"/>
                  </a:cubicBezTo>
                  <a:cubicBezTo>
                    <a:pt x="507" y="425"/>
                    <a:pt x="500" y="412"/>
                    <a:pt x="500" y="412"/>
                  </a:cubicBezTo>
                  <a:cubicBezTo>
                    <a:pt x="500" y="412"/>
                    <a:pt x="498" y="398"/>
                    <a:pt x="503" y="392"/>
                  </a:cubicBezTo>
                  <a:cubicBezTo>
                    <a:pt x="508" y="387"/>
                    <a:pt x="536" y="384"/>
                    <a:pt x="536" y="369"/>
                  </a:cubicBezTo>
                  <a:close/>
                  <a:moveTo>
                    <a:pt x="281" y="377"/>
                  </a:moveTo>
                  <a:cubicBezTo>
                    <a:pt x="279" y="380"/>
                    <a:pt x="278" y="383"/>
                    <a:pt x="277" y="386"/>
                  </a:cubicBezTo>
                  <a:cubicBezTo>
                    <a:pt x="275" y="389"/>
                    <a:pt x="274" y="391"/>
                    <a:pt x="272" y="393"/>
                  </a:cubicBezTo>
                  <a:cubicBezTo>
                    <a:pt x="267" y="399"/>
                    <a:pt x="262" y="404"/>
                    <a:pt x="255" y="406"/>
                  </a:cubicBezTo>
                  <a:cubicBezTo>
                    <a:pt x="255" y="411"/>
                    <a:pt x="252" y="414"/>
                    <a:pt x="248" y="414"/>
                  </a:cubicBezTo>
                  <a:cubicBezTo>
                    <a:pt x="244" y="414"/>
                    <a:pt x="240" y="411"/>
                    <a:pt x="240" y="406"/>
                  </a:cubicBezTo>
                  <a:cubicBezTo>
                    <a:pt x="234" y="404"/>
                    <a:pt x="228" y="399"/>
                    <a:pt x="223" y="393"/>
                  </a:cubicBezTo>
                  <a:cubicBezTo>
                    <a:pt x="222" y="391"/>
                    <a:pt x="220" y="389"/>
                    <a:pt x="219" y="386"/>
                  </a:cubicBezTo>
                  <a:cubicBezTo>
                    <a:pt x="217" y="383"/>
                    <a:pt x="216" y="380"/>
                    <a:pt x="214" y="377"/>
                  </a:cubicBezTo>
                  <a:cubicBezTo>
                    <a:pt x="213" y="373"/>
                    <a:pt x="212" y="369"/>
                    <a:pt x="212" y="365"/>
                  </a:cubicBezTo>
                  <a:cubicBezTo>
                    <a:pt x="222" y="371"/>
                    <a:pt x="235" y="374"/>
                    <a:pt x="248" y="374"/>
                  </a:cubicBezTo>
                  <a:cubicBezTo>
                    <a:pt x="261" y="374"/>
                    <a:pt x="273" y="371"/>
                    <a:pt x="283" y="365"/>
                  </a:cubicBezTo>
                  <a:cubicBezTo>
                    <a:pt x="283" y="369"/>
                    <a:pt x="282" y="373"/>
                    <a:pt x="281" y="377"/>
                  </a:cubicBezTo>
                  <a:close/>
                  <a:moveTo>
                    <a:pt x="318" y="308"/>
                  </a:moveTo>
                  <a:cubicBezTo>
                    <a:pt x="315" y="340"/>
                    <a:pt x="284" y="365"/>
                    <a:pt x="248" y="365"/>
                  </a:cubicBezTo>
                  <a:cubicBezTo>
                    <a:pt x="211" y="365"/>
                    <a:pt x="180" y="340"/>
                    <a:pt x="178" y="308"/>
                  </a:cubicBezTo>
                  <a:cubicBezTo>
                    <a:pt x="164" y="291"/>
                    <a:pt x="156" y="268"/>
                    <a:pt x="156" y="243"/>
                  </a:cubicBezTo>
                  <a:cubicBezTo>
                    <a:pt x="156" y="187"/>
                    <a:pt x="197" y="142"/>
                    <a:pt x="248" y="142"/>
                  </a:cubicBezTo>
                  <a:cubicBezTo>
                    <a:pt x="298" y="142"/>
                    <a:pt x="339" y="187"/>
                    <a:pt x="339" y="243"/>
                  </a:cubicBezTo>
                  <a:cubicBezTo>
                    <a:pt x="339" y="268"/>
                    <a:pt x="331" y="291"/>
                    <a:pt x="318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11266" name="Picture 2" descr="C:\Users\Administrator\Desktop\读书\2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218" y="1886418"/>
            <a:ext cx="5849433" cy="3431548"/>
          </a:xfrm>
          <a:prstGeom prst="rect">
            <a:avLst/>
          </a:prstGeom>
          <a:noFill/>
        </p:spPr>
      </p:pic>
      <p:grpSp>
        <p:nvGrpSpPr>
          <p:cNvPr id="26" name="组合 25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27" name="矩形 26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407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44">
        <p:fade/>
      </p:transition>
    </mc:Choice>
    <mc:Fallback xmlns="">
      <p:transition spd="med" advTm="81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/>
      <p:bldP spid="39" grpId="0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  <p:bldP spid="53" grpId="0" animBg="1"/>
      <p:bldP spid="54" grpId="0"/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729849" y="2919957"/>
            <a:ext cx="936471" cy="58477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2"/>
                </a:solidFill>
                <a:cs typeface="+mn-ea"/>
                <a:sym typeface="+mn-lt"/>
              </a:rPr>
              <a:t>18K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2766380" y="2944580"/>
            <a:ext cx="2885480" cy="535529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este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29849" y="3670002"/>
            <a:ext cx="936471" cy="58477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3"/>
                </a:solidFill>
                <a:cs typeface="+mn-ea"/>
                <a:sym typeface="+mn-lt"/>
              </a:rPr>
              <a:t>24K</a:t>
            </a:r>
          </a:p>
        </p:txBody>
      </p:sp>
      <p:sp>
        <p:nvSpPr>
          <p:cNvPr id="34" name="TextBox 33"/>
          <p:cNvSpPr txBox="1"/>
          <p:nvPr/>
        </p:nvSpPr>
        <p:spPr>
          <a:xfrm flipH="1">
            <a:off x="2766380" y="3694625"/>
            <a:ext cx="2885480" cy="535529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este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29849" y="4420046"/>
            <a:ext cx="936471" cy="58477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4"/>
                </a:solidFill>
                <a:cs typeface="+mn-ea"/>
                <a:sym typeface="+mn-lt"/>
              </a:rPr>
              <a:t>19K</a:t>
            </a:r>
          </a:p>
        </p:txBody>
      </p:sp>
      <p:sp>
        <p:nvSpPr>
          <p:cNvPr id="36" name="TextBox 35"/>
          <p:cNvSpPr txBox="1"/>
          <p:nvPr/>
        </p:nvSpPr>
        <p:spPr>
          <a:xfrm flipH="1">
            <a:off x="2766380" y="4444669"/>
            <a:ext cx="2885480" cy="535529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este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29849" y="5170093"/>
            <a:ext cx="936471" cy="58477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5"/>
                </a:solidFill>
                <a:cs typeface="+mn-ea"/>
                <a:sym typeface="+mn-lt"/>
              </a:rPr>
              <a:t>22K</a:t>
            </a:r>
          </a:p>
        </p:txBody>
      </p:sp>
      <p:sp>
        <p:nvSpPr>
          <p:cNvPr id="38" name="TextBox 37"/>
          <p:cNvSpPr txBox="1"/>
          <p:nvPr/>
        </p:nvSpPr>
        <p:spPr>
          <a:xfrm flipH="1">
            <a:off x="2766380" y="5194716"/>
            <a:ext cx="2885480" cy="535529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este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29849" y="2169912"/>
            <a:ext cx="936471" cy="58477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accent1"/>
                </a:solidFill>
                <a:cs typeface="+mn-ea"/>
                <a:sym typeface="+mn-lt"/>
              </a:rPr>
              <a:t>20K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2766380" y="2194534"/>
            <a:ext cx="2885480" cy="535529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este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in.</a:t>
            </a:r>
          </a:p>
        </p:txBody>
      </p:sp>
      <p:grpSp>
        <p:nvGrpSpPr>
          <p:cNvPr id="23" name="Group 35"/>
          <p:cNvGrpSpPr/>
          <p:nvPr/>
        </p:nvGrpSpPr>
        <p:grpSpPr>
          <a:xfrm>
            <a:off x="1014392" y="2194533"/>
            <a:ext cx="535528" cy="535531"/>
            <a:chOff x="1014392" y="2194533"/>
            <a:chExt cx="535528" cy="535530"/>
          </a:xfrm>
        </p:grpSpPr>
        <p:sp>
          <p:nvSpPr>
            <p:cNvPr id="42" name="Oval 51"/>
            <p:cNvSpPr/>
            <p:nvPr/>
          </p:nvSpPr>
          <p:spPr>
            <a:xfrm>
              <a:off x="1014392" y="2194533"/>
              <a:ext cx="535528" cy="535530"/>
            </a:xfrm>
            <a:prstGeom prst="ellipse">
              <a:avLst/>
            </a:prstGeom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76011" y="2293022"/>
              <a:ext cx="412293" cy="338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27" name="Group 36"/>
          <p:cNvGrpSpPr/>
          <p:nvPr/>
        </p:nvGrpSpPr>
        <p:grpSpPr>
          <a:xfrm>
            <a:off x="1014392" y="2944577"/>
            <a:ext cx="535528" cy="535531"/>
            <a:chOff x="1014392" y="2944578"/>
            <a:chExt cx="535528" cy="535530"/>
          </a:xfrm>
        </p:grpSpPr>
        <p:sp>
          <p:nvSpPr>
            <p:cNvPr id="45" name="Oval 6"/>
            <p:cNvSpPr/>
            <p:nvPr/>
          </p:nvSpPr>
          <p:spPr>
            <a:xfrm>
              <a:off x="1014392" y="2944578"/>
              <a:ext cx="535528" cy="53553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76011" y="3043066"/>
              <a:ext cx="412293" cy="338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1" name="Group 38"/>
          <p:cNvGrpSpPr/>
          <p:nvPr/>
        </p:nvGrpSpPr>
        <p:grpSpPr>
          <a:xfrm>
            <a:off x="1014392" y="3694623"/>
            <a:ext cx="535528" cy="535531"/>
            <a:chOff x="1014392" y="3694623"/>
            <a:chExt cx="535528" cy="535530"/>
          </a:xfrm>
        </p:grpSpPr>
        <p:sp>
          <p:nvSpPr>
            <p:cNvPr id="48" name="Oval 39"/>
            <p:cNvSpPr/>
            <p:nvPr/>
          </p:nvSpPr>
          <p:spPr>
            <a:xfrm>
              <a:off x="1014392" y="3694623"/>
              <a:ext cx="535528" cy="53553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76011" y="3793111"/>
              <a:ext cx="412293" cy="338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44" name="Group 42"/>
          <p:cNvGrpSpPr/>
          <p:nvPr/>
        </p:nvGrpSpPr>
        <p:grpSpPr>
          <a:xfrm>
            <a:off x="1014392" y="4444668"/>
            <a:ext cx="535528" cy="535531"/>
            <a:chOff x="1014392" y="4444668"/>
            <a:chExt cx="535528" cy="535530"/>
          </a:xfrm>
        </p:grpSpPr>
        <p:sp>
          <p:nvSpPr>
            <p:cNvPr id="51" name="Oval 43"/>
            <p:cNvSpPr/>
            <p:nvPr/>
          </p:nvSpPr>
          <p:spPr>
            <a:xfrm>
              <a:off x="1014392" y="4444668"/>
              <a:ext cx="535528" cy="53553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76011" y="4543156"/>
              <a:ext cx="412293" cy="338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14392" y="5194713"/>
            <a:ext cx="535528" cy="535531"/>
            <a:chOff x="1014392" y="5194714"/>
            <a:chExt cx="535528" cy="535530"/>
          </a:xfrm>
        </p:grpSpPr>
        <p:sp>
          <p:nvSpPr>
            <p:cNvPr id="54" name="Oval 47"/>
            <p:cNvSpPr/>
            <p:nvPr/>
          </p:nvSpPr>
          <p:spPr>
            <a:xfrm>
              <a:off x="1014392" y="5194714"/>
              <a:ext cx="535528" cy="535530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76011" y="5293202"/>
              <a:ext cx="412293" cy="338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</a:p>
          </p:txBody>
        </p:sp>
      </p:grpSp>
      <p:pic>
        <p:nvPicPr>
          <p:cNvPr id="14338" name="Picture 2" descr="C:\Users\Administrator\Desktop\小学生安全\c3b8b793bcf41679abbb2a7c9c5b73c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6643" y="837313"/>
            <a:ext cx="5907677" cy="5683063"/>
          </a:xfrm>
          <a:prstGeom prst="rect">
            <a:avLst/>
          </a:prstGeom>
          <a:noFill/>
        </p:spPr>
      </p:pic>
      <p:grpSp>
        <p:nvGrpSpPr>
          <p:cNvPr id="28" name="组合 27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29" name="矩形 28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915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551">
        <p:fade/>
      </p:transition>
    </mc:Choice>
    <mc:Fallback xmlns="">
      <p:transition spd="med" advTm="95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4"/>
          <p:cNvCxnSpPr/>
          <p:nvPr/>
        </p:nvCxnSpPr>
        <p:spPr>
          <a:xfrm>
            <a:off x="6096000" y="2338468"/>
            <a:ext cx="0" cy="451953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2"/>
          <p:cNvSpPr/>
          <p:nvPr/>
        </p:nvSpPr>
        <p:spPr>
          <a:xfrm>
            <a:off x="5998643" y="3478333"/>
            <a:ext cx="194715" cy="194715"/>
          </a:xfrm>
          <a:prstGeom prst="ellips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1</a:t>
            </a:r>
          </a:p>
        </p:txBody>
      </p:sp>
      <p:cxnSp>
        <p:nvCxnSpPr>
          <p:cNvPr id="6" name="Straight Connector 44"/>
          <p:cNvCxnSpPr/>
          <p:nvPr/>
        </p:nvCxnSpPr>
        <p:spPr>
          <a:xfrm>
            <a:off x="6382510" y="3575691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8"/>
          <p:cNvSpPr/>
          <p:nvPr/>
        </p:nvSpPr>
        <p:spPr>
          <a:xfrm>
            <a:off x="8130619" y="3446652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02059" y="3108097"/>
            <a:ext cx="1702706" cy="338552"/>
          </a:xfrm>
          <a:prstGeom prst="rect">
            <a:avLst/>
          </a:prstGeom>
          <a:solidFill>
            <a:schemeClr val="accent1"/>
          </a:solidFill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01</a:t>
            </a:r>
          </a:p>
        </p:txBody>
      </p:sp>
      <p:sp>
        <p:nvSpPr>
          <p:cNvPr id="9" name="Oval 47"/>
          <p:cNvSpPr/>
          <p:nvPr/>
        </p:nvSpPr>
        <p:spPr>
          <a:xfrm>
            <a:off x="7197171" y="3175161"/>
            <a:ext cx="801059" cy="801059"/>
          </a:xfrm>
          <a:prstGeom prst="ellips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Oval 54"/>
          <p:cNvSpPr/>
          <p:nvPr/>
        </p:nvSpPr>
        <p:spPr>
          <a:xfrm>
            <a:off x="5998643" y="5666540"/>
            <a:ext cx="194715" cy="194715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3</a:t>
            </a:r>
          </a:p>
        </p:txBody>
      </p:sp>
      <p:cxnSp>
        <p:nvCxnSpPr>
          <p:cNvPr id="11" name="Straight Connector 55"/>
          <p:cNvCxnSpPr/>
          <p:nvPr/>
        </p:nvCxnSpPr>
        <p:spPr>
          <a:xfrm>
            <a:off x="6382510" y="5763897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56"/>
          <p:cNvSpPr/>
          <p:nvPr/>
        </p:nvSpPr>
        <p:spPr>
          <a:xfrm>
            <a:off x="8130619" y="5634859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059" y="5296305"/>
            <a:ext cx="1702706" cy="338552"/>
          </a:xfrm>
          <a:prstGeom prst="rect">
            <a:avLst/>
          </a:prstGeom>
          <a:solidFill>
            <a:schemeClr val="accent3"/>
          </a:solidFill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03</a:t>
            </a:r>
          </a:p>
        </p:txBody>
      </p:sp>
      <p:sp>
        <p:nvSpPr>
          <p:cNvPr id="14" name="Oval 59"/>
          <p:cNvSpPr/>
          <p:nvPr/>
        </p:nvSpPr>
        <p:spPr>
          <a:xfrm>
            <a:off x="7197171" y="5363369"/>
            <a:ext cx="801059" cy="801059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Oval 62"/>
          <p:cNvSpPr/>
          <p:nvPr/>
        </p:nvSpPr>
        <p:spPr>
          <a:xfrm flipH="1">
            <a:off x="5998643" y="4572437"/>
            <a:ext cx="194715" cy="19471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2</a:t>
            </a:r>
          </a:p>
        </p:txBody>
      </p:sp>
      <p:cxnSp>
        <p:nvCxnSpPr>
          <p:cNvPr id="16" name="Straight Connector 63"/>
          <p:cNvCxnSpPr/>
          <p:nvPr/>
        </p:nvCxnSpPr>
        <p:spPr>
          <a:xfrm flipH="1">
            <a:off x="5183982" y="4669795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4"/>
          <p:cNvSpPr/>
          <p:nvPr/>
        </p:nvSpPr>
        <p:spPr>
          <a:xfrm flipH="1">
            <a:off x="1950509" y="4540756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2287236" y="4202201"/>
            <a:ext cx="1702706" cy="338552"/>
          </a:xfrm>
          <a:prstGeom prst="rect">
            <a:avLst/>
          </a:prstGeom>
          <a:solidFill>
            <a:schemeClr val="accent2"/>
          </a:solidFill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02</a:t>
            </a:r>
          </a:p>
        </p:txBody>
      </p:sp>
      <p:sp>
        <p:nvSpPr>
          <p:cNvPr id="19" name="Oval 67"/>
          <p:cNvSpPr/>
          <p:nvPr/>
        </p:nvSpPr>
        <p:spPr>
          <a:xfrm flipH="1">
            <a:off x="4193772" y="4269265"/>
            <a:ext cx="801059" cy="801059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79"/>
          <p:cNvSpPr/>
          <p:nvPr/>
        </p:nvSpPr>
        <p:spPr>
          <a:xfrm>
            <a:off x="5641182" y="1659850"/>
            <a:ext cx="909639" cy="909639"/>
          </a:xfrm>
          <a:prstGeom prst="ellipse">
            <a:avLst/>
          </a:prstGeom>
          <a:solidFill>
            <a:schemeClr val="tx2">
              <a:lumMod val="7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4042574" y="1883839"/>
            <a:ext cx="1187757" cy="461663"/>
          </a:xfrm>
          <a:prstGeom prst="rect">
            <a:avLst/>
          </a:prstGeom>
          <a:noFill/>
        </p:spPr>
        <p:txBody>
          <a:bodyPr wrap="none" lIns="91438" tIns="45719" rIns="91438" bIns="45719" rtlCol="0" anchor="ctr">
            <a:spAutoFit/>
          </a:bodyPr>
          <a:lstStyle/>
          <a:p>
            <a:pPr algn="r"/>
            <a:r>
              <a:rPr lang="en-US" sz="2400" b="1">
                <a:solidFill>
                  <a:schemeClr val="tx2"/>
                </a:solidFill>
                <a:cs typeface="+mn-ea"/>
                <a:sym typeface="+mn-lt"/>
              </a:rPr>
              <a:t>START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90265" y="3252528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9603" y="4346632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0265" y="5440735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2008</a:t>
            </a:r>
          </a:p>
        </p:txBody>
      </p:sp>
      <p:sp>
        <p:nvSpPr>
          <p:cNvPr id="25" name="Isosceles Triangle 2"/>
          <p:cNvSpPr/>
          <p:nvPr/>
        </p:nvSpPr>
        <p:spPr>
          <a:xfrm rot="5400000">
            <a:off x="5263937" y="2026992"/>
            <a:ext cx="218531" cy="188389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Freeform 46"/>
          <p:cNvSpPr>
            <a:spLocks noChangeArrowheads="1"/>
          </p:cNvSpPr>
          <p:nvPr/>
        </p:nvSpPr>
        <p:spPr bwMode="auto">
          <a:xfrm>
            <a:off x="5874389" y="1883506"/>
            <a:ext cx="443225" cy="422924"/>
          </a:xfrm>
          <a:custGeom>
            <a:avLst/>
            <a:gdLst>
              <a:gd name="T0" fmla="*/ 163754 w 461"/>
              <a:gd name="T1" fmla="*/ 150508 h 443"/>
              <a:gd name="T2" fmla="*/ 163754 w 461"/>
              <a:gd name="T3" fmla="*/ 150508 h 443"/>
              <a:gd name="T4" fmla="*/ 128116 w 461"/>
              <a:gd name="T5" fmla="*/ 111089 h 443"/>
              <a:gd name="T6" fmla="*/ 139845 w 461"/>
              <a:gd name="T7" fmla="*/ 87349 h 443"/>
              <a:gd name="T8" fmla="*/ 147965 w 461"/>
              <a:gd name="T9" fmla="*/ 67639 h 443"/>
              <a:gd name="T10" fmla="*/ 143905 w 461"/>
              <a:gd name="T11" fmla="*/ 59128 h 443"/>
              <a:gd name="T12" fmla="*/ 147965 w 461"/>
              <a:gd name="T13" fmla="*/ 39419 h 443"/>
              <a:gd name="T14" fmla="*/ 103756 w 461"/>
              <a:gd name="T15" fmla="*/ 0 h 443"/>
              <a:gd name="T16" fmla="*/ 59547 w 461"/>
              <a:gd name="T17" fmla="*/ 39419 h 443"/>
              <a:gd name="T18" fmla="*/ 63607 w 461"/>
              <a:gd name="T19" fmla="*/ 59128 h 443"/>
              <a:gd name="T20" fmla="*/ 59547 w 461"/>
              <a:gd name="T21" fmla="*/ 67639 h 443"/>
              <a:gd name="T22" fmla="*/ 67667 w 461"/>
              <a:gd name="T23" fmla="*/ 87349 h 443"/>
              <a:gd name="T24" fmla="*/ 79847 w 461"/>
              <a:gd name="T25" fmla="*/ 111089 h 443"/>
              <a:gd name="T26" fmla="*/ 43758 w 461"/>
              <a:gd name="T27" fmla="*/ 150508 h 443"/>
              <a:gd name="T28" fmla="*/ 0 w 461"/>
              <a:gd name="T29" fmla="*/ 178281 h 443"/>
              <a:gd name="T30" fmla="*/ 0 w 461"/>
              <a:gd name="T31" fmla="*/ 197990 h 443"/>
              <a:gd name="T32" fmla="*/ 103756 w 461"/>
              <a:gd name="T33" fmla="*/ 197990 h 443"/>
              <a:gd name="T34" fmla="*/ 207512 w 461"/>
              <a:gd name="T35" fmla="*/ 197990 h 443"/>
              <a:gd name="T36" fmla="*/ 207512 w 461"/>
              <a:gd name="T37" fmla="*/ 178281 h 443"/>
              <a:gd name="T38" fmla="*/ 163754 w 461"/>
              <a:gd name="T39" fmla="*/ 150508 h 4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7"/>
          <p:cNvSpPr>
            <a:spLocks noChangeArrowheads="1"/>
          </p:cNvSpPr>
          <p:nvPr/>
        </p:nvSpPr>
        <p:spPr bwMode="auto">
          <a:xfrm>
            <a:off x="7375113" y="5589563"/>
            <a:ext cx="445177" cy="348671"/>
          </a:xfrm>
          <a:custGeom>
            <a:avLst/>
            <a:gdLst>
              <a:gd name="T0" fmla="*/ 194710 w 506"/>
              <a:gd name="T1" fmla="*/ 31193 h 399"/>
              <a:gd name="T2" fmla="*/ 194710 w 506"/>
              <a:gd name="T3" fmla="*/ 31193 h 399"/>
              <a:gd name="T4" fmla="*/ 75372 w 506"/>
              <a:gd name="T5" fmla="*/ 15596 h 399"/>
              <a:gd name="T6" fmla="*/ 4038 w 506"/>
              <a:gd name="T7" fmla="*/ 98481 h 399"/>
              <a:gd name="T8" fmla="*/ 87485 w 506"/>
              <a:gd name="T9" fmla="*/ 177354 h 399"/>
              <a:gd name="T10" fmla="*/ 170932 w 506"/>
              <a:gd name="T11" fmla="*/ 138140 h 399"/>
              <a:gd name="T12" fmla="*/ 162856 w 506"/>
              <a:gd name="T13" fmla="*/ 94470 h 399"/>
              <a:gd name="T14" fmla="*/ 210412 w 506"/>
              <a:gd name="T15" fmla="*/ 90460 h 399"/>
              <a:gd name="T16" fmla="*/ 194710 w 506"/>
              <a:gd name="T17" fmla="*/ 31193 h 399"/>
              <a:gd name="T18" fmla="*/ 122927 w 506"/>
              <a:gd name="T19" fmla="*/ 134130 h 399"/>
              <a:gd name="T20" fmla="*/ 122927 w 506"/>
              <a:gd name="T21" fmla="*/ 134130 h 399"/>
              <a:gd name="T22" fmla="*/ 107225 w 506"/>
              <a:gd name="T23" fmla="*/ 118088 h 399"/>
              <a:gd name="T24" fmla="*/ 122927 w 506"/>
              <a:gd name="T25" fmla="*/ 102491 h 399"/>
              <a:gd name="T26" fmla="*/ 138630 w 506"/>
              <a:gd name="T27" fmla="*/ 118088 h 399"/>
              <a:gd name="T28" fmla="*/ 122927 w 506"/>
              <a:gd name="T29" fmla="*/ 134130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8" name="Freeform 101"/>
          <p:cNvSpPr>
            <a:spLocks noChangeArrowheads="1"/>
          </p:cNvSpPr>
          <p:nvPr/>
        </p:nvSpPr>
        <p:spPr bwMode="auto">
          <a:xfrm>
            <a:off x="4374826" y="4501685"/>
            <a:ext cx="438951" cy="336219"/>
          </a:xfrm>
          <a:custGeom>
            <a:avLst/>
            <a:gdLst>
              <a:gd name="T0" fmla="*/ 36030 w 497"/>
              <a:gd name="T1" fmla="*/ 111308 h 382"/>
              <a:gd name="T2" fmla="*/ 36030 w 497"/>
              <a:gd name="T3" fmla="*/ 111308 h 382"/>
              <a:gd name="T4" fmla="*/ 71610 w 497"/>
              <a:gd name="T5" fmla="*/ 147214 h 382"/>
              <a:gd name="T6" fmla="*/ 111693 w 497"/>
              <a:gd name="T7" fmla="*/ 171001 h 382"/>
              <a:gd name="T8" fmla="*/ 151777 w 497"/>
              <a:gd name="T9" fmla="*/ 151253 h 382"/>
              <a:gd name="T10" fmla="*/ 175647 w 497"/>
              <a:gd name="T11" fmla="*/ 115796 h 382"/>
              <a:gd name="T12" fmla="*/ 111693 w 497"/>
              <a:gd name="T13" fmla="*/ 147214 h 382"/>
              <a:gd name="T14" fmla="*/ 36030 w 497"/>
              <a:gd name="T15" fmla="*/ 111308 h 382"/>
              <a:gd name="T16" fmla="*/ 219333 w 497"/>
              <a:gd name="T17" fmla="*/ 55654 h 382"/>
              <a:gd name="T18" fmla="*/ 219333 w 497"/>
              <a:gd name="T19" fmla="*/ 55654 h 382"/>
              <a:gd name="T20" fmla="*/ 123403 w 497"/>
              <a:gd name="T21" fmla="*/ 4039 h 382"/>
              <a:gd name="T22" fmla="*/ 99533 w 497"/>
              <a:gd name="T23" fmla="*/ 4039 h 382"/>
              <a:gd name="T24" fmla="*/ 4053 w 497"/>
              <a:gd name="T25" fmla="*/ 55654 h 382"/>
              <a:gd name="T26" fmla="*/ 4053 w 497"/>
              <a:gd name="T27" fmla="*/ 71812 h 382"/>
              <a:gd name="T28" fmla="*/ 99533 w 497"/>
              <a:gd name="T29" fmla="*/ 123426 h 382"/>
              <a:gd name="T30" fmla="*/ 123403 w 497"/>
              <a:gd name="T31" fmla="*/ 123426 h 382"/>
              <a:gd name="T32" fmla="*/ 183754 w 497"/>
              <a:gd name="T33" fmla="*/ 87520 h 382"/>
              <a:gd name="T34" fmla="*/ 119800 w 497"/>
              <a:gd name="T35" fmla="*/ 71812 h 382"/>
              <a:gd name="T36" fmla="*/ 111693 w 497"/>
              <a:gd name="T37" fmla="*/ 75402 h 382"/>
              <a:gd name="T38" fmla="*/ 91426 w 497"/>
              <a:gd name="T39" fmla="*/ 59693 h 382"/>
              <a:gd name="T40" fmla="*/ 111693 w 497"/>
              <a:gd name="T41" fmla="*/ 48024 h 382"/>
              <a:gd name="T42" fmla="*/ 131960 w 497"/>
              <a:gd name="T43" fmla="*/ 55654 h 382"/>
              <a:gd name="T44" fmla="*/ 199517 w 497"/>
              <a:gd name="T45" fmla="*/ 79441 h 382"/>
              <a:gd name="T46" fmla="*/ 219333 w 497"/>
              <a:gd name="T47" fmla="*/ 71812 h 382"/>
              <a:gd name="T48" fmla="*/ 219333 w 497"/>
              <a:gd name="T49" fmla="*/ 55654 h 382"/>
              <a:gd name="T50" fmla="*/ 191410 w 497"/>
              <a:gd name="T51" fmla="*/ 155292 h 382"/>
              <a:gd name="T52" fmla="*/ 191410 w 497"/>
              <a:gd name="T53" fmla="*/ 155292 h 382"/>
              <a:gd name="T54" fmla="*/ 207623 w 497"/>
              <a:gd name="T55" fmla="*/ 151253 h 382"/>
              <a:gd name="T56" fmla="*/ 199517 w 497"/>
              <a:gd name="T57" fmla="*/ 79441 h 382"/>
              <a:gd name="T58" fmla="*/ 183754 w 497"/>
              <a:gd name="T59" fmla="*/ 87520 h 382"/>
              <a:gd name="T60" fmla="*/ 191410 w 497"/>
              <a:gd name="T61" fmla="*/ 155292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9" name="Freeform 154"/>
          <p:cNvSpPr>
            <a:spLocks noChangeArrowheads="1"/>
          </p:cNvSpPr>
          <p:nvPr/>
        </p:nvSpPr>
        <p:spPr bwMode="auto">
          <a:xfrm>
            <a:off x="7440489" y="3362441"/>
            <a:ext cx="314425" cy="426499"/>
          </a:xfrm>
          <a:custGeom>
            <a:avLst/>
            <a:gdLst>
              <a:gd name="T0" fmla="*/ 156272 w 355"/>
              <a:gd name="T1" fmla="*/ 58950 h 487"/>
              <a:gd name="T2" fmla="*/ 156272 w 355"/>
              <a:gd name="T3" fmla="*/ 58950 h 487"/>
              <a:gd name="T4" fmla="*/ 52392 w 355"/>
              <a:gd name="T5" fmla="*/ 7592 h 487"/>
              <a:gd name="T6" fmla="*/ 4065 w 355"/>
              <a:gd name="T7" fmla="*/ 23669 h 487"/>
              <a:gd name="T8" fmla="*/ 0 w 355"/>
              <a:gd name="T9" fmla="*/ 35280 h 487"/>
              <a:gd name="T10" fmla="*/ 4065 w 355"/>
              <a:gd name="T11" fmla="*/ 154073 h 487"/>
              <a:gd name="T12" fmla="*/ 8130 w 355"/>
              <a:gd name="T13" fmla="*/ 162111 h 487"/>
              <a:gd name="T14" fmla="*/ 100267 w 355"/>
              <a:gd name="T15" fmla="*/ 217041 h 487"/>
              <a:gd name="T16" fmla="*/ 104332 w 355"/>
              <a:gd name="T17" fmla="*/ 217041 h 487"/>
              <a:gd name="T18" fmla="*/ 108397 w 355"/>
              <a:gd name="T19" fmla="*/ 217041 h 487"/>
              <a:gd name="T20" fmla="*/ 112010 w 355"/>
              <a:gd name="T21" fmla="*/ 213469 h 487"/>
              <a:gd name="T22" fmla="*/ 112010 w 355"/>
              <a:gd name="T23" fmla="*/ 90657 h 487"/>
              <a:gd name="T24" fmla="*/ 108397 w 355"/>
              <a:gd name="T25" fmla="*/ 82619 h 487"/>
              <a:gd name="T26" fmla="*/ 19873 w 355"/>
              <a:gd name="T27" fmla="*/ 31261 h 487"/>
              <a:gd name="T28" fmla="*/ 32067 w 355"/>
              <a:gd name="T29" fmla="*/ 23669 h 487"/>
              <a:gd name="T30" fmla="*/ 48327 w 355"/>
              <a:gd name="T31" fmla="*/ 19650 h 487"/>
              <a:gd name="T32" fmla="*/ 135948 w 355"/>
              <a:gd name="T33" fmla="*/ 66988 h 487"/>
              <a:gd name="T34" fmla="*/ 140013 w 355"/>
              <a:gd name="T35" fmla="*/ 71007 h 487"/>
              <a:gd name="T36" fmla="*/ 140013 w 355"/>
              <a:gd name="T37" fmla="*/ 189800 h 487"/>
              <a:gd name="T38" fmla="*/ 148142 w 355"/>
              <a:gd name="T39" fmla="*/ 197392 h 487"/>
              <a:gd name="T40" fmla="*/ 159885 w 355"/>
              <a:gd name="T41" fmla="*/ 189800 h 487"/>
              <a:gd name="T42" fmla="*/ 159885 w 355"/>
              <a:gd name="T43" fmla="*/ 62969 h 487"/>
              <a:gd name="T44" fmla="*/ 156272 w 355"/>
              <a:gd name="T45" fmla="*/ 58950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31" name="矩形 30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694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826">
        <p:fade/>
      </p:transition>
    </mc:Choice>
    <mc:Fallback xmlns="">
      <p:transition spd="med" advTm="118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 animBg="1"/>
      <p:bldP spid="10" grpId="0" animBg="1"/>
      <p:bldP spid="12" grpId="0"/>
      <p:bldP spid="13" grpId="0" animBg="1"/>
      <p:bldP spid="14" grpId="0" animBg="1"/>
      <p:bldP spid="15" grpId="0" animBg="1"/>
      <p:bldP spid="17" grpId="0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5620022" y="4450750"/>
            <a:ext cx="951959" cy="951959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0" name="Straight Connector 1"/>
          <p:cNvCxnSpPr/>
          <p:nvPr/>
        </p:nvCxnSpPr>
        <p:spPr>
          <a:xfrm>
            <a:off x="6096000" y="2462"/>
            <a:ext cx="0" cy="451953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5659024" y="4489753"/>
            <a:ext cx="873952" cy="873952"/>
          </a:xfrm>
          <a:prstGeom prst="ellipse">
            <a:avLst/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32574" y="4788231"/>
            <a:ext cx="926853" cy="276997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cs typeface="+mn-ea"/>
                <a:sym typeface="+mn-lt"/>
              </a:rPr>
              <a:t>SUCCESS</a:t>
            </a:r>
          </a:p>
        </p:txBody>
      </p:sp>
      <p:sp>
        <p:nvSpPr>
          <p:cNvPr id="33" name="Oval 3"/>
          <p:cNvSpPr/>
          <p:nvPr/>
        </p:nvSpPr>
        <p:spPr>
          <a:xfrm flipH="1">
            <a:off x="5998643" y="997827"/>
            <a:ext cx="194715" cy="19471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4</a:t>
            </a:r>
          </a:p>
        </p:txBody>
      </p:sp>
      <p:cxnSp>
        <p:nvCxnSpPr>
          <p:cNvPr id="34" name="Straight Connector 4"/>
          <p:cNvCxnSpPr/>
          <p:nvPr/>
        </p:nvCxnSpPr>
        <p:spPr>
          <a:xfrm flipH="1">
            <a:off x="5183982" y="1095184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5"/>
          <p:cNvSpPr/>
          <p:nvPr/>
        </p:nvSpPr>
        <p:spPr>
          <a:xfrm flipH="1">
            <a:off x="1950509" y="968024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36" name="TextBox 35"/>
          <p:cNvSpPr txBox="1"/>
          <p:nvPr/>
        </p:nvSpPr>
        <p:spPr>
          <a:xfrm flipH="1">
            <a:off x="2287236" y="627592"/>
            <a:ext cx="1702706" cy="338552"/>
          </a:xfrm>
          <a:prstGeom prst="rect">
            <a:avLst/>
          </a:prstGeom>
          <a:solidFill>
            <a:schemeClr val="accent4"/>
          </a:solidFill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04</a:t>
            </a:r>
          </a:p>
        </p:txBody>
      </p:sp>
      <p:sp>
        <p:nvSpPr>
          <p:cNvPr id="37" name="Oval 8"/>
          <p:cNvSpPr/>
          <p:nvPr/>
        </p:nvSpPr>
        <p:spPr>
          <a:xfrm flipH="1">
            <a:off x="4193772" y="694656"/>
            <a:ext cx="801059" cy="801059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Oval 11"/>
          <p:cNvSpPr/>
          <p:nvPr/>
        </p:nvSpPr>
        <p:spPr>
          <a:xfrm flipH="1">
            <a:off x="5998643" y="3186033"/>
            <a:ext cx="194715" cy="19471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6</a:t>
            </a:r>
          </a:p>
        </p:txBody>
      </p:sp>
      <p:cxnSp>
        <p:nvCxnSpPr>
          <p:cNvPr id="39" name="Straight Connector 12"/>
          <p:cNvCxnSpPr/>
          <p:nvPr/>
        </p:nvCxnSpPr>
        <p:spPr>
          <a:xfrm flipH="1">
            <a:off x="5183982" y="3283391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13"/>
          <p:cNvSpPr/>
          <p:nvPr/>
        </p:nvSpPr>
        <p:spPr>
          <a:xfrm flipH="1">
            <a:off x="1950509" y="3156231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41" name="TextBox 40"/>
          <p:cNvSpPr txBox="1"/>
          <p:nvPr/>
        </p:nvSpPr>
        <p:spPr>
          <a:xfrm flipH="1">
            <a:off x="2287236" y="2815799"/>
            <a:ext cx="1702706" cy="338552"/>
          </a:xfrm>
          <a:prstGeom prst="rect">
            <a:avLst/>
          </a:prstGeom>
          <a:solidFill>
            <a:schemeClr val="accent6"/>
          </a:solidFill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06</a:t>
            </a:r>
          </a:p>
        </p:txBody>
      </p:sp>
      <p:sp>
        <p:nvSpPr>
          <p:cNvPr id="42" name="Oval 16"/>
          <p:cNvSpPr/>
          <p:nvPr/>
        </p:nvSpPr>
        <p:spPr>
          <a:xfrm flipH="1">
            <a:off x="4193772" y="2882863"/>
            <a:ext cx="801059" cy="801059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Oval 19"/>
          <p:cNvSpPr/>
          <p:nvPr/>
        </p:nvSpPr>
        <p:spPr>
          <a:xfrm>
            <a:off x="5998643" y="2091931"/>
            <a:ext cx="194715" cy="194715"/>
          </a:xfrm>
          <a:prstGeom prst="ellipse">
            <a:avLst/>
          </a:prstGeom>
          <a:solidFill>
            <a:schemeClr val="accent5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sz="1100" b="1">
                <a:cs typeface="+mn-ea"/>
                <a:sym typeface="+mn-lt"/>
              </a:rPr>
              <a:t>5</a:t>
            </a:r>
          </a:p>
        </p:txBody>
      </p:sp>
      <p:cxnSp>
        <p:nvCxnSpPr>
          <p:cNvPr id="44" name="Straight Connector 20"/>
          <p:cNvCxnSpPr/>
          <p:nvPr/>
        </p:nvCxnSpPr>
        <p:spPr>
          <a:xfrm>
            <a:off x="6382510" y="2189288"/>
            <a:ext cx="625511" cy="0"/>
          </a:xfrm>
          <a:prstGeom prst="line">
            <a:avLst/>
          </a:prstGeom>
          <a:ln>
            <a:solidFill>
              <a:schemeClr val="tx2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1"/>
          <p:cNvSpPr/>
          <p:nvPr/>
        </p:nvSpPr>
        <p:spPr>
          <a:xfrm>
            <a:off x="8130619" y="2062128"/>
            <a:ext cx="2110872" cy="7571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Vestibulum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in dui.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059" y="1721696"/>
            <a:ext cx="1702706" cy="338552"/>
          </a:xfrm>
          <a:prstGeom prst="rect">
            <a:avLst/>
          </a:prstGeom>
          <a:solidFill>
            <a:schemeClr val="accent5"/>
          </a:solidFill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点此替换文本</a:t>
            </a: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 05</a:t>
            </a:r>
          </a:p>
        </p:txBody>
      </p:sp>
      <p:sp>
        <p:nvSpPr>
          <p:cNvPr id="47" name="Oval 24"/>
          <p:cNvSpPr/>
          <p:nvPr/>
        </p:nvSpPr>
        <p:spPr>
          <a:xfrm>
            <a:off x="7197171" y="1788760"/>
            <a:ext cx="801059" cy="801059"/>
          </a:xfrm>
          <a:prstGeom prst="ellipse">
            <a:avLst/>
          </a:prstGeom>
          <a:solidFill>
            <a:schemeClr val="accent5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89603" y="772023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2013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90265" y="1866127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2016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89603" y="2960230"/>
            <a:ext cx="614267" cy="323163"/>
          </a:xfrm>
          <a:prstGeom prst="rect">
            <a:avLst/>
          </a:prstGeom>
          <a:noFill/>
        </p:spPr>
        <p:txBody>
          <a:bodyPr wrap="none" lIns="91438" tIns="45719" rIns="91438" bIns="45719" rtlCol="0" anchor="b">
            <a:spAutoFit/>
          </a:bodyPr>
          <a:lstStyle/>
          <a:p>
            <a:pPr algn="ctr"/>
            <a:r>
              <a:rPr lang="en-US" sz="1500">
                <a:solidFill>
                  <a:schemeClr val="tx2"/>
                </a:solidFill>
                <a:cs typeface="+mn-ea"/>
                <a:sym typeface="+mn-lt"/>
              </a:rPr>
              <a:t>2020</a:t>
            </a:r>
          </a:p>
        </p:txBody>
      </p:sp>
      <p:sp>
        <p:nvSpPr>
          <p:cNvPr id="51" name="Freeform 29"/>
          <p:cNvSpPr>
            <a:spLocks noChangeArrowheads="1"/>
          </p:cNvSpPr>
          <p:nvPr/>
        </p:nvSpPr>
        <p:spPr bwMode="auto">
          <a:xfrm>
            <a:off x="4398174" y="3081039"/>
            <a:ext cx="392255" cy="404707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2" name="Freeform 116"/>
          <p:cNvSpPr>
            <a:spLocks noChangeArrowheads="1"/>
          </p:cNvSpPr>
          <p:nvPr/>
        </p:nvSpPr>
        <p:spPr bwMode="auto">
          <a:xfrm>
            <a:off x="4398174" y="892832"/>
            <a:ext cx="392255" cy="404707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3" name="Freeform 123"/>
          <p:cNvSpPr>
            <a:spLocks noChangeArrowheads="1"/>
          </p:cNvSpPr>
          <p:nvPr/>
        </p:nvSpPr>
        <p:spPr bwMode="auto">
          <a:xfrm>
            <a:off x="7398459" y="1985379"/>
            <a:ext cx="398480" cy="407819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6940181"/>
      </p:ext>
    </p:extLst>
  </p:cSld>
  <p:clrMapOvr>
    <a:masterClrMapping/>
  </p:clrMapOvr>
  <p:transition spd="slow" advTm="102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/>
      <p:bldP spid="33" grpId="0" animBg="1"/>
      <p:bldP spid="35" grpId="0"/>
      <p:bldP spid="36" grpId="0" animBg="1"/>
      <p:bldP spid="37" grpId="0" animBg="1"/>
      <p:bldP spid="38" grpId="0" animBg="1"/>
      <p:bldP spid="40" grpId="0"/>
      <p:bldP spid="41" grpId="0" animBg="1"/>
      <p:bldP spid="42" grpId="0" animBg="1"/>
      <p:bldP spid="43" grpId="0" animBg="1"/>
      <p:bldP spid="45" grpId="0"/>
      <p:bldP spid="46" grpId="0" animBg="1"/>
      <p:bldP spid="47" grpId="0" animBg="1"/>
      <p:bldP spid="48" grpId="0"/>
      <p:bldP spid="49" grpId="0"/>
      <p:bldP spid="50" grpId="0"/>
      <p:bldP spid="51" grpId="0" animBg="1"/>
      <p:bldP spid="52" grpId="0" animBg="1"/>
      <p:bldP spid="5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 flipH="1">
            <a:off x="2735299" y="2133192"/>
            <a:ext cx="213011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7" name="Freeform 46"/>
          <p:cNvSpPr>
            <a:spLocks noChangeArrowheads="1"/>
          </p:cNvSpPr>
          <p:nvPr/>
        </p:nvSpPr>
        <p:spPr bwMode="auto">
          <a:xfrm>
            <a:off x="2179988" y="2187913"/>
            <a:ext cx="369125" cy="352219"/>
          </a:xfrm>
          <a:custGeom>
            <a:avLst/>
            <a:gdLst>
              <a:gd name="T0" fmla="*/ 163754 w 461"/>
              <a:gd name="T1" fmla="*/ 150508 h 443"/>
              <a:gd name="T2" fmla="*/ 163754 w 461"/>
              <a:gd name="T3" fmla="*/ 150508 h 443"/>
              <a:gd name="T4" fmla="*/ 128116 w 461"/>
              <a:gd name="T5" fmla="*/ 111089 h 443"/>
              <a:gd name="T6" fmla="*/ 139845 w 461"/>
              <a:gd name="T7" fmla="*/ 87349 h 443"/>
              <a:gd name="T8" fmla="*/ 147965 w 461"/>
              <a:gd name="T9" fmla="*/ 67639 h 443"/>
              <a:gd name="T10" fmla="*/ 143905 w 461"/>
              <a:gd name="T11" fmla="*/ 59128 h 443"/>
              <a:gd name="T12" fmla="*/ 147965 w 461"/>
              <a:gd name="T13" fmla="*/ 39419 h 443"/>
              <a:gd name="T14" fmla="*/ 103756 w 461"/>
              <a:gd name="T15" fmla="*/ 0 h 443"/>
              <a:gd name="T16" fmla="*/ 59547 w 461"/>
              <a:gd name="T17" fmla="*/ 39419 h 443"/>
              <a:gd name="T18" fmla="*/ 63607 w 461"/>
              <a:gd name="T19" fmla="*/ 59128 h 443"/>
              <a:gd name="T20" fmla="*/ 59547 w 461"/>
              <a:gd name="T21" fmla="*/ 67639 h 443"/>
              <a:gd name="T22" fmla="*/ 67667 w 461"/>
              <a:gd name="T23" fmla="*/ 87349 h 443"/>
              <a:gd name="T24" fmla="*/ 79847 w 461"/>
              <a:gd name="T25" fmla="*/ 111089 h 443"/>
              <a:gd name="T26" fmla="*/ 43758 w 461"/>
              <a:gd name="T27" fmla="*/ 150508 h 443"/>
              <a:gd name="T28" fmla="*/ 0 w 461"/>
              <a:gd name="T29" fmla="*/ 178281 h 443"/>
              <a:gd name="T30" fmla="*/ 0 w 461"/>
              <a:gd name="T31" fmla="*/ 197990 h 443"/>
              <a:gd name="T32" fmla="*/ 103756 w 461"/>
              <a:gd name="T33" fmla="*/ 197990 h 443"/>
              <a:gd name="T34" fmla="*/ 207512 w 461"/>
              <a:gd name="T35" fmla="*/ 197990 h 443"/>
              <a:gd name="T36" fmla="*/ 207512 w 461"/>
              <a:gd name="T37" fmla="*/ 178281 h 443"/>
              <a:gd name="T38" fmla="*/ 163754 w 461"/>
              <a:gd name="T39" fmla="*/ 150508 h 4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8" name="Freeform 29"/>
          <p:cNvSpPr>
            <a:spLocks noChangeArrowheads="1"/>
          </p:cNvSpPr>
          <p:nvPr/>
        </p:nvSpPr>
        <p:spPr bwMode="auto">
          <a:xfrm>
            <a:off x="2187033" y="2925633"/>
            <a:ext cx="355035" cy="366307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2735299" y="2877956"/>
            <a:ext cx="213011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0" name="Freeform 102"/>
          <p:cNvSpPr>
            <a:spLocks noChangeArrowheads="1"/>
          </p:cNvSpPr>
          <p:nvPr/>
        </p:nvSpPr>
        <p:spPr bwMode="auto">
          <a:xfrm>
            <a:off x="2167309" y="3676033"/>
            <a:ext cx="394483" cy="355035"/>
          </a:xfrm>
          <a:custGeom>
            <a:avLst/>
            <a:gdLst>
              <a:gd name="T0" fmla="*/ 35703 w 498"/>
              <a:gd name="T1" fmla="*/ 67874 h 445"/>
              <a:gd name="T2" fmla="*/ 35703 w 498"/>
              <a:gd name="T3" fmla="*/ 67874 h 445"/>
              <a:gd name="T4" fmla="*/ 63372 w 498"/>
              <a:gd name="T5" fmla="*/ 75965 h 445"/>
              <a:gd name="T6" fmla="*/ 67389 w 498"/>
              <a:gd name="T7" fmla="*/ 75965 h 445"/>
              <a:gd name="T8" fmla="*/ 87026 w 498"/>
              <a:gd name="T9" fmla="*/ 60232 h 445"/>
              <a:gd name="T10" fmla="*/ 87026 w 498"/>
              <a:gd name="T11" fmla="*/ 56187 h 445"/>
              <a:gd name="T12" fmla="*/ 79439 w 498"/>
              <a:gd name="T13" fmla="*/ 48096 h 445"/>
              <a:gd name="T14" fmla="*/ 122728 w 498"/>
              <a:gd name="T15" fmla="*/ 4495 h 445"/>
              <a:gd name="T16" fmla="*/ 87026 w 498"/>
              <a:gd name="T17" fmla="*/ 0 h 445"/>
              <a:gd name="T18" fmla="*/ 47753 w 498"/>
              <a:gd name="T19" fmla="*/ 24273 h 445"/>
              <a:gd name="T20" fmla="*/ 32133 w 498"/>
              <a:gd name="T21" fmla="*/ 36409 h 445"/>
              <a:gd name="T22" fmla="*/ 23653 w 498"/>
              <a:gd name="T23" fmla="*/ 52141 h 445"/>
              <a:gd name="T24" fmla="*/ 8033 w 498"/>
              <a:gd name="T25" fmla="*/ 56187 h 445"/>
              <a:gd name="T26" fmla="*/ 0 w 498"/>
              <a:gd name="T27" fmla="*/ 64278 h 445"/>
              <a:gd name="T28" fmla="*/ 0 w 498"/>
              <a:gd name="T29" fmla="*/ 67874 h 445"/>
              <a:gd name="T30" fmla="*/ 16066 w 498"/>
              <a:gd name="T31" fmla="*/ 84055 h 445"/>
              <a:gd name="T32" fmla="*/ 23653 w 498"/>
              <a:gd name="T33" fmla="*/ 88101 h 445"/>
              <a:gd name="T34" fmla="*/ 32133 w 498"/>
              <a:gd name="T35" fmla="*/ 80010 h 445"/>
              <a:gd name="T36" fmla="*/ 35703 w 498"/>
              <a:gd name="T37" fmla="*/ 67874 h 445"/>
              <a:gd name="T38" fmla="*/ 99075 w 498"/>
              <a:gd name="T39" fmla="*/ 71919 h 445"/>
              <a:gd name="T40" fmla="*/ 99075 w 498"/>
              <a:gd name="T41" fmla="*/ 71919 h 445"/>
              <a:gd name="T42" fmla="*/ 95059 w 498"/>
              <a:gd name="T43" fmla="*/ 71919 h 445"/>
              <a:gd name="T44" fmla="*/ 79439 w 498"/>
              <a:gd name="T45" fmla="*/ 84055 h 445"/>
              <a:gd name="T46" fmla="*/ 75422 w 498"/>
              <a:gd name="T47" fmla="*/ 91697 h 445"/>
              <a:gd name="T48" fmla="*/ 170035 w 498"/>
              <a:gd name="T49" fmla="*/ 195530 h 445"/>
              <a:gd name="T50" fmla="*/ 178068 w 498"/>
              <a:gd name="T51" fmla="*/ 195530 h 445"/>
              <a:gd name="T52" fmla="*/ 190117 w 498"/>
              <a:gd name="T53" fmla="*/ 187439 h 445"/>
              <a:gd name="T54" fmla="*/ 190117 w 498"/>
              <a:gd name="T55" fmla="*/ 179798 h 445"/>
              <a:gd name="T56" fmla="*/ 99075 w 498"/>
              <a:gd name="T57" fmla="*/ 71919 h 445"/>
              <a:gd name="T58" fmla="*/ 221804 w 498"/>
              <a:gd name="T59" fmla="*/ 28318 h 445"/>
              <a:gd name="T60" fmla="*/ 221804 w 498"/>
              <a:gd name="T61" fmla="*/ 28318 h 445"/>
              <a:gd name="T62" fmla="*/ 213771 w 498"/>
              <a:gd name="T63" fmla="*/ 24273 h 445"/>
              <a:gd name="T64" fmla="*/ 205737 w 498"/>
              <a:gd name="T65" fmla="*/ 40005 h 445"/>
              <a:gd name="T66" fmla="*/ 182084 w 498"/>
              <a:gd name="T67" fmla="*/ 48096 h 445"/>
              <a:gd name="T68" fmla="*/ 178068 w 498"/>
              <a:gd name="T69" fmla="*/ 28318 h 445"/>
              <a:gd name="T70" fmla="*/ 186101 w 498"/>
              <a:gd name="T71" fmla="*/ 8540 h 445"/>
              <a:gd name="T72" fmla="*/ 182084 w 498"/>
              <a:gd name="T73" fmla="*/ 4495 h 445"/>
              <a:gd name="T74" fmla="*/ 150398 w 498"/>
              <a:gd name="T75" fmla="*/ 32364 h 445"/>
              <a:gd name="T76" fmla="*/ 142365 w 498"/>
              <a:gd name="T77" fmla="*/ 67874 h 445"/>
              <a:gd name="T78" fmla="*/ 126745 w 498"/>
              <a:gd name="T79" fmla="*/ 84055 h 445"/>
              <a:gd name="T80" fmla="*/ 142365 w 498"/>
              <a:gd name="T81" fmla="*/ 103833 h 445"/>
              <a:gd name="T82" fmla="*/ 162448 w 498"/>
              <a:gd name="T83" fmla="*/ 84055 h 445"/>
              <a:gd name="T84" fmla="*/ 182084 w 498"/>
              <a:gd name="T85" fmla="*/ 80010 h 445"/>
              <a:gd name="T86" fmla="*/ 217787 w 498"/>
              <a:gd name="T87" fmla="*/ 64278 h 445"/>
              <a:gd name="T88" fmla="*/ 221804 w 498"/>
              <a:gd name="T89" fmla="*/ 28318 h 445"/>
              <a:gd name="T90" fmla="*/ 32133 w 498"/>
              <a:gd name="T91" fmla="*/ 179798 h 445"/>
              <a:gd name="T92" fmla="*/ 32133 w 498"/>
              <a:gd name="T93" fmla="*/ 179798 h 445"/>
              <a:gd name="T94" fmla="*/ 32133 w 498"/>
              <a:gd name="T95" fmla="*/ 187439 h 445"/>
              <a:gd name="T96" fmla="*/ 39719 w 498"/>
              <a:gd name="T97" fmla="*/ 199576 h 445"/>
              <a:gd name="T98" fmla="*/ 47753 w 498"/>
              <a:gd name="T99" fmla="*/ 195530 h 445"/>
              <a:gd name="T100" fmla="*/ 103092 w 498"/>
              <a:gd name="T101" fmla="*/ 143838 h 445"/>
              <a:gd name="T102" fmla="*/ 87026 w 498"/>
              <a:gd name="T103" fmla="*/ 123611 h 445"/>
              <a:gd name="T104" fmla="*/ 32133 w 498"/>
              <a:gd name="T105" fmla="*/ 179798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2735299" y="3622720"/>
            <a:ext cx="213011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2" name="Freeform 28"/>
          <p:cNvSpPr>
            <a:spLocks noChangeArrowheads="1"/>
          </p:cNvSpPr>
          <p:nvPr/>
        </p:nvSpPr>
        <p:spPr bwMode="auto">
          <a:xfrm>
            <a:off x="2165899" y="4432069"/>
            <a:ext cx="397303" cy="332492"/>
          </a:xfrm>
          <a:custGeom>
            <a:avLst/>
            <a:gdLst>
              <a:gd name="T0" fmla="*/ 55735 w 498"/>
              <a:gd name="T1" fmla="*/ 36300 h 418"/>
              <a:gd name="T2" fmla="*/ 55735 w 498"/>
              <a:gd name="T3" fmla="*/ 36300 h 418"/>
              <a:gd name="T4" fmla="*/ 16181 w 498"/>
              <a:gd name="T5" fmla="*/ 115622 h 418"/>
              <a:gd name="T6" fmla="*/ 155518 w 498"/>
              <a:gd name="T7" fmla="*/ 51985 h 418"/>
              <a:gd name="T8" fmla="*/ 4045 w 498"/>
              <a:gd name="T9" fmla="*/ 171192 h 418"/>
              <a:gd name="T10" fmla="*/ 19777 w 498"/>
              <a:gd name="T11" fmla="*/ 179258 h 418"/>
              <a:gd name="T12" fmla="*/ 43599 w 498"/>
              <a:gd name="T13" fmla="*/ 139373 h 418"/>
              <a:gd name="T14" fmla="*/ 131696 w 498"/>
              <a:gd name="T15" fmla="*/ 139373 h 418"/>
              <a:gd name="T16" fmla="*/ 210803 w 498"/>
              <a:gd name="T17" fmla="*/ 32267 h 418"/>
              <a:gd name="T18" fmla="*/ 55735 w 498"/>
              <a:gd name="T19" fmla="*/ 36300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2735299" y="4367484"/>
            <a:ext cx="213011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4" name="Freeform 103"/>
          <p:cNvSpPr>
            <a:spLocks noChangeArrowheads="1"/>
          </p:cNvSpPr>
          <p:nvPr/>
        </p:nvSpPr>
        <p:spPr bwMode="auto">
          <a:xfrm>
            <a:off x="2210985" y="5148658"/>
            <a:ext cx="307131" cy="388847"/>
          </a:xfrm>
          <a:custGeom>
            <a:avLst/>
            <a:gdLst>
              <a:gd name="T0" fmla="*/ 52408 w 383"/>
              <a:gd name="T1" fmla="*/ 27833 h 488"/>
              <a:gd name="T2" fmla="*/ 52408 w 383"/>
              <a:gd name="T3" fmla="*/ 27833 h 488"/>
              <a:gd name="T4" fmla="*/ 52408 w 383"/>
              <a:gd name="T5" fmla="*/ 159368 h 488"/>
              <a:gd name="T6" fmla="*/ 28463 w 383"/>
              <a:gd name="T7" fmla="*/ 163408 h 488"/>
              <a:gd name="T8" fmla="*/ 8132 w 383"/>
              <a:gd name="T9" fmla="*/ 198873 h 488"/>
              <a:gd name="T10" fmla="*/ 44276 w 383"/>
              <a:gd name="T11" fmla="*/ 210994 h 488"/>
              <a:gd name="T12" fmla="*/ 72287 w 383"/>
              <a:gd name="T13" fmla="*/ 179121 h 488"/>
              <a:gd name="T14" fmla="*/ 72287 w 383"/>
              <a:gd name="T15" fmla="*/ 71828 h 488"/>
              <a:gd name="T16" fmla="*/ 152254 w 383"/>
              <a:gd name="T17" fmla="*/ 51626 h 488"/>
              <a:gd name="T18" fmla="*/ 152254 w 383"/>
              <a:gd name="T19" fmla="*/ 139615 h 488"/>
              <a:gd name="T20" fmla="*/ 128309 w 383"/>
              <a:gd name="T21" fmla="*/ 139615 h 488"/>
              <a:gd name="T22" fmla="*/ 107979 w 383"/>
              <a:gd name="T23" fmla="*/ 179121 h 488"/>
              <a:gd name="T24" fmla="*/ 144122 w 383"/>
              <a:gd name="T25" fmla="*/ 190793 h 488"/>
              <a:gd name="T26" fmla="*/ 172585 w 383"/>
              <a:gd name="T27" fmla="*/ 159368 h 488"/>
              <a:gd name="T28" fmla="*/ 172585 w 383"/>
              <a:gd name="T29" fmla="*/ 0 h 488"/>
              <a:gd name="T30" fmla="*/ 52408 w 383"/>
              <a:gd name="T31" fmla="*/ 27833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2735299" y="5112249"/>
            <a:ext cx="213011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1200" dirty="0">
                <a:solidFill>
                  <a:schemeClr val="tx2"/>
                </a:solidFill>
                <a:cs typeface="+mn-ea"/>
                <a:sym typeface="+mn-lt"/>
              </a:rPr>
              <a:t>点此替换文本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sit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91408" y="2133192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  <a:cs typeface="+mn-ea"/>
                <a:sym typeface="+mn-lt"/>
              </a:rPr>
              <a:t>24%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91408" y="2877956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  <a:cs typeface="+mn-ea"/>
                <a:sym typeface="+mn-lt"/>
              </a:rPr>
              <a:t>18%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1408" y="3622721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accent3"/>
                </a:solidFill>
                <a:cs typeface="+mn-ea"/>
                <a:sym typeface="+mn-lt"/>
              </a:rPr>
              <a:t>21%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1408" y="4367484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accent4"/>
                </a:solidFill>
                <a:cs typeface="+mn-ea"/>
                <a:sym typeface="+mn-lt"/>
              </a:rPr>
              <a:t>17%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1408" y="5112250"/>
            <a:ext cx="801819" cy="4616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400" b="1">
                <a:solidFill>
                  <a:schemeClr val="accent5"/>
                </a:solidFill>
                <a:cs typeface="+mn-ea"/>
                <a:sym typeface="+mn-lt"/>
              </a:rPr>
              <a:t>22%</a:t>
            </a:r>
          </a:p>
        </p:txBody>
      </p:sp>
      <p:pic>
        <p:nvPicPr>
          <p:cNvPr id="12290" name="Picture 2" descr="C:\Users\Administrator\Desktop\小学生安全\4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7042" y="1376476"/>
            <a:ext cx="5109916" cy="4492487"/>
          </a:xfrm>
          <a:prstGeom prst="rect">
            <a:avLst/>
          </a:prstGeom>
          <a:noFill/>
        </p:spPr>
      </p:pic>
      <p:grpSp>
        <p:nvGrpSpPr>
          <p:cNvPr id="18" name="组合 17"/>
          <p:cNvGrpSpPr/>
          <p:nvPr/>
        </p:nvGrpSpPr>
        <p:grpSpPr>
          <a:xfrm>
            <a:off x="720227" y="381018"/>
            <a:ext cx="10655569" cy="461653"/>
            <a:chOff x="720227" y="381018"/>
            <a:chExt cx="10655569" cy="461653"/>
          </a:xfrm>
        </p:grpSpPr>
        <p:sp>
          <p:nvSpPr>
            <p:cNvPr id="19" name="矩形 18"/>
            <p:cNvSpPr/>
            <p:nvPr/>
          </p:nvSpPr>
          <p:spPr>
            <a:xfrm>
              <a:off x="4688350" y="381018"/>
              <a:ext cx="4274439" cy="461653"/>
            </a:xfrm>
            <a:prstGeom prst="rect">
              <a:avLst/>
            </a:prstGeom>
          </p:spPr>
          <p:txBody>
            <a:bodyPr wrap="square" lIns="91428" tIns="45714" rIns="91428" bIns="45714">
              <a:sp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点击添加您的标题</a:t>
              </a:r>
              <a:endParaRPr lang="en-US" altLang="zh-CN" sz="2400" b="1" dirty="0">
                <a:cs typeface="+mn-ea"/>
                <a:sym typeface="+mn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20227" y="624202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491109" y="611845"/>
              <a:ext cx="388468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694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422">
        <p:fade/>
      </p:transition>
    </mc:Choice>
    <mc:Fallback xmlns="">
      <p:transition spd="med" advTm="94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50" grpId="0"/>
      <p:bldP spid="51" grpId="0"/>
      <p:bldP spid="52" grpId="0"/>
      <p:bldP spid="53" grpId="0"/>
      <p:bldP spid="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-189186" y="2937373"/>
            <a:ext cx="14851117" cy="3920627"/>
            <a:chOff x="-28811" y="3278986"/>
            <a:chExt cx="15663287" cy="4134809"/>
          </a:xfrm>
        </p:grpSpPr>
        <p:pic>
          <p:nvPicPr>
            <p:cNvPr id="33" name="Picture 3" descr="C:\Users\Administrator\Desktop\PSD187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58" y="3278986"/>
              <a:ext cx="15647334" cy="1788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-28811" y="4159864"/>
              <a:ext cx="13549044" cy="32539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-28810" y="4147807"/>
              <a:ext cx="8051585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8879494" y="4147807"/>
              <a:ext cx="1399802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10213478" y="4147807"/>
              <a:ext cx="1401535" cy="901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11549115" y="4147807"/>
              <a:ext cx="1399802" cy="901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7599302" y="4147807"/>
              <a:ext cx="1401535" cy="9019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6" name="标题 4"/>
          <p:cNvSpPr txBox="1">
            <a:spLocks/>
          </p:cNvSpPr>
          <p:nvPr/>
        </p:nvSpPr>
        <p:spPr>
          <a:xfrm>
            <a:off x="2468612" y="5391474"/>
            <a:ext cx="7747443" cy="562097"/>
          </a:xfrm>
          <a:prstGeom prst="rect">
            <a:avLst/>
          </a:prstGeom>
        </p:spPr>
        <p:txBody>
          <a:bodyPr vert="horz" lIns="91412" tIns="45706" rIns="91412" bIns="45706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2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2990" y="3909588"/>
            <a:ext cx="11029064" cy="1564868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cs typeface="+mn-ea"/>
                <a:sym typeface="+mn-lt"/>
              </a:rPr>
              <a:t>感谢您的收看</a:t>
            </a:r>
          </a:p>
        </p:txBody>
      </p:sp>
      <p:pic>
        <p:nvPicPr>
          <p:cNvPr id="1027" name="Picture 3" descr="C:\Users\Administrator\Desktop\读书\22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4565" y="15766"/>
            <a:ext cx="5533696" cy="3246322"/>
          </a:xfrm>
          <a:prstGeom prst="rect">
            <a:avLst/>
          </a:prstGeom>
          <a:noFill/>
        </p:spPr>
      </p:pic>
      <p:pic>
        <p:nvPicPr>
          <p:cNvPr id="1028" name="Picture 4" descr="C:\Users\Administrator\Desktop\读书\18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3573" y="0"/>
            <a:ext cx="4424910" cy="44249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7023085"/>
      </p:ext>
    </p:extLst>
  </p:cSld>
  <p:clrMapOvr>
    <a:masterClrMapping/>
  </p:clrMapOvr>
  <p:transition spd="slow" advTm="5423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6BEEC"/>
      </a:accent1>
      <a:accent2>
        <a:srgbClr val="31A8DF"/>
      </a:accent2>
      <a:accent3>
        <a:srgbClr val="238ACB"/>
      </a:accent3>
      <a:accent4>
        <a:srgbClr val="1A6798"/>
      </a:accent4>
      <a:accent5>
        <a:srgbClr val="189ED9"/>
      </a:accent5>
      <a:accent6>
        <a:srgbClr val="189ED9"/>
      </a:accent6>
      <a:hlink>
        <a:srgbClr val="56BEEC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56BEEC"/>
    </a:accent1>
    <a:accent2>
      <a:srgbClr val="31A8DF"/>
    </a:accent2>
    <a:accent3>
      <a:srgbClr val="238ACB"/>
    </a:accent3>
    <a:accent4>
      <a:srgbClr val="1A6798"/>
    </a:accent4>
    <a:accent5>
      <a:srgbClr val="189ED9"/>
    </a:accent5>
    <a:accent6>
      <a:srgbClr val="189ED9"/>
    </a:accent6>
    <a:hlink>
      <a:srgbClr val="56BEEC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1895</Words>
  <Application>Microsoft Office PowerPoint</Application>
  <PresentationFormat>宽屏</PresentationFormat>
  <Paragraphs>290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73</cp:revision>
  <dcterms:created xsi:type="dcterms:W3CDTF">2017-07-24T23:54:00Z</dcterms:created>
  <dcterms:modified xsi:type="dcterms:W3CDTF">2018-10-29T02:39:22Z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