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1.xml" ContentType="application/vnd.openxmlformats-officedocument.drawingml.chart+xml"/>
  <Override PartName="/ppt/notesSlides/notesSlide40.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704" r:id="rId1"/>
  </p:sldMasterIdLst>
  <p:notesMasterIdLst>
    <p:notesMasterId r:id="rId44"/>
  </p:notesMasterIdLst>
  <p:handoutMasterIdLst>
    <p:handoutMasterId r:id="rId45"/>
  </p:handoutMasterIdLst>
  <p:sldIdLst>
    <p:sldId id="639" r:id="rId2"/>
    <p:sldId id="640" r:id="rId3"/>
    <p:sldId id="580" r:id="rId4"/>
    <p:sldId id="528" r:id="rId5"/>
    <p:sldId id="641" r:id="rId6"/>
    <p:sldId id="623" r:id="rId7"/>
    <p:sldId id="622" r:id="rId8"/>
    <p:sldId id="584" r:id="rId9"/>
    <p:sldId id="643" r:id="rId10"/>
    <p:sldId id="644" r:id="rId11"/>
    <p:sldId id="645" r:id="rId12"/>
    <p:sldId id="667" r:id="rId13"/>
    <p:sldId id="589" r:id="rId14"/>
    <p:sldId id="648" r:id="rId15"/>
    <p:sldId id="668" r:id="rId16"/>
    <p:sldId id="650" r:id="rId17"/>
    <p:sldId id="674" r:id="rId18"/>
    <p:sldId id="593" r:id="rId19"/>
    <p:sldId id="652" r:id="rId20"/>
    <p:sldId id="653" r:id="rId21"/>
    <p:sldId id="675" r:id="rId22"/>
    <p:sldId id="655" r:id="rId23"/>
    <p:sldId id="656" r:id="rId24"/>
    <p:sldId id="647" r:id="rId25"/>
    <p:sldId id="676" r:id="rId26"/>
    <p:sldId id="658" r:id="rId27"/>
    <p:sldId id="660" r:id="rId28"/>
    <p:sldId id="661" r:id="rId29"/>
    <p:sldId id="662" r:id="rId30"/>
    <p:sldId id="605" r:id="rId31"/>
    <p:sldId id="665" r:id="rId32"/>
    <p:sldId id="664" r:id="rId33"/>
    <p:sldId id="666" r:id="rId34"/>
    <p:sldId id="610" r:id="rId35"/>
    <p:sldId id="611" r:id="rId36"/>
    <p:sldId id="677" r:id="rId37"/>
    <p:sldId id="615" r:id="rId38"/>
    <p:sldId id="680" r:id="rId39"/>
    <p:sldId id="670" r:id="rId40"/>
    <p:sldId id="671" r:id="rId41"/>
    <p:sldId id="672" r:id="rId42"/>
    <p:sldId id="679" r:id="rId43"/>
  </p:sldIdLst>
  <p:sldSz cx="9145588" cy="5145088"/>
  <p:notesSz cx="6858000" cy="9144000"/>
  <p:custDataLst>
    <p:tags r:id="rId46"/>
  </p:custDataLst>
  <p:defaultTextStyle>
    <a:defPPr>
      <a:defRPr lang="en-US"/>
    </a:defPPr>
    <a:lvl1pPr algn="ctr" rtl="0" fontAlgn="base">
      <a:spcBef>
        <a:spcPct val="0"/>
      </a:spcBef>
      <a:spcAft>
        <a:spcPct val="0"/>
      </a:spcAft>
      <a:defRPr b="1" kern="1200">
        <a:solidFill>
          <a:schemeClr val="tx1"/>
        </a:solidFill>
        <a:latin typeface="Arial" pitchFamily="34" charset="0"/>
        <a:ea typeface="黑体" pitchFamily="49" charset="-122"/>
        <a:cs typeface="+mn-cs"/>
      </a:defRPr>
    </a:lvl1pPr>
    <a:lvl2pPr marL="457200" algn="ctr" rtl="0" fontAlgn="base">
      <a:spcBef>
        <a:spcPct val="0"/>
      </a:spcBef>
      <a:spcAft>
        <a:spcPct val="0"/>
      </a:spcAft>
      <a:defRPr b="1" kern="1200">
        <a:solidFill>
          <a:schemeClr val="tx1"/>
        </a:solidFill>
        <a:latin typeface="Arial" pitchFamily="34" charset="0"/>
        <a:ea typeface="黑体" pitchFamily="49" charset="-122"/>
        <a:cs typeface="+mn-cs"/>
      </a:defRPr>
    </a:lvl2pPr>
    <a:lvl3pPr marL="914400" algn="ctr" rtl="0" fontAlgn="base">
      <a:spcBef>
        <a:spcPct val="0"/>
      </a:spcBef>
      <a:spcAft>
        <a:spcPct val="0"/>
      </a:spcAft>
      <a:defRPr b="1" kern="1200">
        <a:solidFill>
          <a:schemeClr val="tx1"/>
        </a:solidFill>
        <a:latin typeface="Arial" pitchFamily="34" charset="0"/>
        <a:ea typeface="黑体" pitchFamily="49" charset="-122"/>
        <a:cs typeface="+mn-cs"/>
      </a:defRPr>
    </a:lvl3pPr>
    <a:lvl4pPr marL="1371600" algn="ctr" rtl="0" fontAlgn="base">
      <a:spcBef>
        <a:spcPct val="0"/>
      </a:spcBef>
      <a:spcAft>
        <a:spcPct val="0"/>
      </a:spcAft>
      <a:defRPr b="1" kern="1200">
        <a:solidFill>
          <a:schemeClr val="tx1"/>
        </a:solidFill>
        <a:latin typeface="Arial" pitchFamily="34" charset="0"/>
        <a:ea typeface="黑体" pitchFamily="49" charset="-122"/>
        <a:cs typeface="+mn-cs"/>
      </a:defRPr>
    </a:lvl4pPr>
    <a:lvl5pPr marL="1828800" algn="ctr" rtl="0" fontAlgn="base">
      <a:spcBef>
        <a:spcPct val="0"/>
      </a:spcBef>
      <a:spcAft>
        <a:spcPct val="0"/>
      </a:spcAft>
      <a:defRPr b="1" kern="1200">
        <a:solidFill>
          <a:schemeClr val="tx1"/>
        </a:solidFill>
        <a:latin typeface="Arial" pitchFamily="34" charset="0"/>
        <a:ea typeface="黑体" pitchFamily="49" charset="-122"/>
        <a:cs typeface="+mn-cs"/>
      </a:defRPr>
    </a:lvl5pPr>
    <a:lvl6pPr marL="2286000" algn="l" defTabSz="914400" rtl="0" eaLnBrk="1" latinLnBrk="0" hangingPunct="1">
      <a:defRPr b="1" kern="1200">
        <a:solidFill>
          <a:schemeClr val="tx1"/>
        </a:solidFill>
        <a:latin typeface="Arial" pitchFamily="34" charset="0"/>
        <a:ea typeface="黑体" pitchFamily="49" charset="-122"/>
        <a:cs typeface="+mn-cs"/>
      </a:defRPr>
    </a:lvl6pPr>
    <a:lvl7pPr marL="2743200" algn="l" defTabSz="914400" rtl="0" eaLnBrk="1" latinLnBrk="0" hangingPunct="1">
      <a:defRPr b="1" kern="1200">
        <a:solidFill>
          <a:schemeClr val="tx1"/>
        </a:solidFill>
        <a:latin typeface="Arial" pitchFamily="34" charset="0"/>
        <a:ea typeface="黑体" pitchFamily="49" charset="-122"/>
        <a:cs typeface="+mn-cs"/>
      </a:defRPr>
    </a:lvl7pPr>
    <a:lvl8pPr marL="3200400" algn="l" defTabSz="914400" rtl="0" eaLnBrk="1" latinLnBrk="0" hangingPunct="1">
      <a:defRPr b="1" kern="1200">
        <a:solidFill>
          <a:schemeClr val="tx1"/>
        </a:solidFill>
        <a:latin typeface="Arial" pitchFamily="34" charset="0"/>
        <a:ea typeface="黑体" pitchFamily="49" charset="-122"/>
        <a:cs typeface="+mn-cs"/>
      </a:defRPr>
    </a:lvl8pPr>
    <a:lvl9pPr marL="3657600" algn="l" defTabSz="914400" rtl="0" eaLnBrk="1" latinLnBrk="0" hangingPunct="1">
      <a:defRPr b="1" kern="1200">
        <a:solidFill>
          <a:schemeClr val="tx1"/>
        </a:solidFill>
        <a:latin typeface="Arial" pitchFamily="34" charset="0"/>
        <a:ea typeface="黑体" pitchFamily="49" charset="-122"/>
        <a:cs typeface="+mn-cs"/>
      </a:defRPr>
    </a:lvl9pPr>
  </p:defaultTextStyle>
  <p:extLst>
    <p:ext uri="{EFAFB233-063F-42B5-8137-9DF3F51BA10A}">
      <p15:sldGuideLst xmlns:p15="http://schemas.microsoft.com/office/powerpoint/2012/main">
        <p15:guide id="1" orient="horz" pos="2244">
          <p15:clr>
            <a:srgbClr val="A4A3A4"/>
          </p15:clr>
        </p15:guide>
        <p15:guide id="2" pos="26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A300"/>
    <a:srgbClr val="01AABB"/>
    <a:srgbClr val="663A77"/>
    <a:srgbClr val="00E0BB"/>
    <a:srgbClr val="01ACBE"/>
    <a:srgbClr val="E87071"/>
    <a:srgbClr val="F9A428"/>
    <a:srgbClr val="FCBB5C"/>
    <a:srgbClr val="FFCF89"/>
    <a:srgbClr val="F89F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12" autoAdjust="0"/>
    <p:restoredTop sz="97747" autoAdjust="0"/>
  </p:normalViewPr>
  <p:slideViewPr>
    <p:cSldViewPr>
      <p:cViewPr varScale="1">
        <p:scale>
          <a:sx n="121" d="100"/>
          <a:sy n="121" d="100"/>
        </p:scale>
        <p:origin x="594" y="102"/>
      </p:cViewPr>
      <p:guideLst>
        <p:guide orient="horz" pos="2244"/>
        <p:guide pos="2688"/>
      </p:guideLst>
    </p:cSldViewPr>
  </p:slideViewPr>
  <p:notesTextViewPr>
    <p:cViewPr>
      <p:scale>
        <a:sx n="50" d="100"/>
        <a:sy n="50" d="100"/>
      </p:scale>
      <p:origin x="0" y="0"/>
    </p:cViewPr>
  </p:notesTextViewPr>
  <p:sorterViewPr>
    <p:cViewPr>
      <p:scale>
        <a:sx n="75" d="100"/>
        <a:sy n="75" d="100"/>
      </p:scale>
      <p:origin x="0" y="0"/>
    </p:cViewPr>
  </p:sorterViewPr>
  <p:notesViewPr>
    <p:cSldViewPr>
      <p:cViewPr varScale="1">
        <p:scale>
          <a:sx n="80" d="100"/>
          <a:sy n="80" d="100"/>
        </p:scale>
        <p:origin x="-210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标题 1</c:v>
                </c:pt>
              </c:strCache>
            </c:strRef>
          </c:tx>
          <c:spPr>
            <a:solidFill>
              <a:srgbClr val="E87071"/>
            </a:solidFill>
            <a:ln w="15875">
              <a:noFill/>
            </a:ln>
            <a:effectLst>
              <a:innerShdw blurRad="63500" dist="38100" dir="13500000">
                <a:prstClr val="black">
                  <a:alpha val="50000"/>
                </a:prstClr>
              </a:innerShdw>
            </a:effectLst>
          </c:spPr>
          <c:invertIfNegative val="0"/>
          <c:dPt>
            <c:idx val="0"/>
            <c:invertIfNegative val="0"/>
            <c:bubble3D val="0"/>
            <c:extLst xmlns:c16r2="http://schemas.microsoft.com/office/drawing/2015/06/chart">
              <c:ext xmlns:c16="http://schemas.microsoft.com/office/drawing/2014/chart" uri="{C3380CC4-5D6E-409C-BE32-E72D297353CC}">
                <c16:uniqueId val="{00000001-9E6A-4B05-994D-760B98CDDE61}"/>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gency FB" panose="020B0503020202020204" pitchFamily="34" charset="0"/>
                    <a:ea typeface="方正正黑简体" panose="02000000000000000000" pitchFamily="2"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Sheet1!$B$2:$B$5</c:f>
              <c:numCache>
                <c:formatCode>General</c:formatCode>
                <c:ptCount val="4"/>
                <c:pt idx="0">
                  <c:v>100</c:v>
                </c:pt>
                <c:pt idx="1">
                  <c:v>90</c:v>
                </c:pt>
                <c:pt idx="2">
                  <c:v>72</c:v>
                </c:pt>
                <c:pt idx="3">
                  <c:v>60</c:v>
                </c:pt>
              </c:numCache>
            </c:numRef>
          </c:val>
          <c:extLst xmlns:c16r2="http://schemas.microsoft.com/office/drawing/2015/06/chart">
            <c:ext xmlns:c16="http://schemas.microsoft.com/office/drawing/2014/chart" uri="{C3380CC4-5D6E-409C-BE32-E72D297353CC}">
              <c16:uniqueId val="{00000002-9E6A-4B05-994D-760B98CDDE61}"/>
            </c:ext>
          </c:extLst>
        </c:ser>
        <c:ser>
          <c:idx val="1"/>
          <c:order val="1"/>
          <c:tx>
            <c:strRef>
              <c:f>Sheet1!$C$1</c:f>
              <c:strCache>
                <c:ptCount val="1"/>
                <c:pt idx="0">
                  <c:v>标题 2</c:v>
                </c:pt>
              </c:strCache>
            </c:strRef>
          </c:tx>
          <c:spPr>
            <a:solidFill>
              <a:srgbClr val="01ACBE"/>
            </a:solidFill>
            <a:ln w="15875">
              <a:noFill/>
            </a:ln>
            <a:effectLst>
              <a:innerShdw blurRad="63500" dist="38100" dir="13500000">
                <a:prstClr val="black">
                  <a:alpha val="50000"/>
                </a:prst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gency FB" panose="020B0503020202020204" pitchFamily="34" charset="0"/>
                    <a:ea typeface="LiHei Pro" panose="020B0500000000000000"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Sheet1!$C$2:$C$5</c:f>
              <c:numCache>
                <c:formatCode>General</c:formatCode>
                <c:ptCount val="4"/>
                <c:pt idx="0">
                  <c:v>90</c:v>
                </c:pt>
                <c:pt idx="1">
                  <c:v>70</c:v>
                </c:pt>
                <c:pt idx="2">
                  <c:v>53</c:v>
                </c:pt>
                <c:pt idx="3">
                  <c:v>40</c:v>
                </c:pt>
              </c:numCache>
            </c:numRef>
          </c:val>
          <c:extLst xmlns:c16r2="http://schemas.microsoft.com/office/drawing/2015/06/chart">
            <c:ext xmlns:c16="http://schemas.microsoft.com/office/drawing/2014/chart" uri="{C3380CC4-5D6E-409C-BE32-E72D297353CC}">
              <c16:uniqueId val="{00000003-9E6A-4B05-994D-760B98CDDE61}"/>
            </c:ext>
          </c:extLst>
        </c:ser>
        <c:ser>
          <c:idx val="2"/>
          <c:order val="2"/>
          <c:tx>
            <c:strRef>
              <c:f>Sheet1!$D$1</c:f>
              <c:strCache>
                <c:ptCount val="1"/>
                <c:pt idx="0">
                  <c:v>标题 3</c:v>
                </c:pt>
              </c:strCache>
            </c:strRef>
          </c:tx>
          <c:spPr>
            <a:solidFill>
              <a:srgbClr val="FFA300"/>
            </a:solidFill>
            <a:ln w="15875">
              <a:noFill/>
            </a:ln>
            <a:effectLst>
              <a:innerShdw blurRad="63500" dist="38100" dir="13500000">
                <a:prstClr val="black">
                  <a:alpha val="50000"/>
                </a:prst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gency FB" panose="020B0503020202020204" pitchFamily="34" charset="0"/>
                    <a:ea typeface="LiHei Pro" panose="020B0500000000000000"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Sheet1!$D$2:$D$5</c:f>
              <c:numCache>
                <c:formatCode>General</c:formatCode>
                <c:ptCount val="4"/>
                <c:pt idx="0">
                  <c:v>60</c:v>
                </c:pt>
                <c:pt idx="1">
                  <c:v>80</c:v>
                </c:pt>
                <c:pt idx="2">
                  <c:v>90</c:v>
                </c:pt>
                <c:pt idx="3">
                  <c:v>40</c:v>
                </c:pt>
              </c:numCache>
            </c:numRef>
          </c:val>
          <c:extLst xmlns:c16r2="http://schemas.microsoft.com/office/drawing/2015/06/chart">
            <c:ext xmlns:c16="http://schemas.microsoft.com/office/drawing/2014/chart" uri="{C3380CC4-5D6E-409C-BE32-E72D297353CC}">
              <c16:uniqueId val="{00000004-9E6A-4B05-994D-760B98CDDE61}"/>
            </c:ext>
          </c:extLst>
        </c:ser>
        <c:ser>
          <c:idx val="3"/>
          <c:order val="3"/>
          <c:tx>
            <c:strRef>
              <c:f>Sheet1!$E$1</c:f>
              <c:strCache>
                <c:ptCount val="1"/>
                <c:pt idx="0">
                  <c:v>标题4</c:v>
                </c:pt>
              </c:strCache>
            </c:strRef>
          </c:tx>
          <c:spPr>
            <a:solidFill>
              <a:srgbClr val="663A77"/>
            </a:solidFill>
            <a:ln w="15875">
              <a:noFill/>
            </a:ln>
            <a:effectLst>
              <a:innerShdw blurRad="63500" dist="38100" dir="13500000">
                <a:prstClr val="black">
                  <a:alpha val="50000"/>
                </a:prst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gency FB" panose="020B0503020202020204" pitchFamily="34" charset="0"/>
                    <a:ea typeface="LiHei Pro" panose="020B0500000000000000"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Sheet1!$E$2:$E$5</c:f>
              <c:numCache>
                <c:formatCode>General</c:formatCode>
                <c:ptCount val="4"/>
                <c:pt idx="0">
                  <c:v>90</c:v>
                </c:pt>
                <c:pt idx="1">
                  <c:v>100</c:v>
                </c:pt>
                <c:pt idx="2">
                  <c:v>50</c:v>
                </c:pt>
                <c:pt idx="3">
                  <c:v>70</c:v>
                </c:pt>
              </c:numCache>
            </c:numRef>
          </c:val>
          <c:extLst xmlns:c16r2="http://schemas.microsoft.com/office/drawing/2015/06/chart">
            <c:ext xmlns:c16="http://schemas.microsoft.com/office/drawing/2014/chart" uri="{C3380CC4-5D6E-409C-BE32-E72D297353CC}">
              <c16:uniqueId val="{00000005-9E6A-4B05-994D-760B98CDDE61}"/>
            </c:ext>
          </c:extLst>
        </c:ser>
        <c:dLbls>
          <c:dLblPos val="outEnd"/>
          <c:showLegendKey val="0"/>
          <c:showVal val="1"/>
          <c:showCatName val="0"/>
          <c:showSerName val="0"/>
          <c:showPercent val="0"/>
          <c:showBubbleSize val="0"/>
        </c:dLbls>
        <c:gapWidth val="219"/>
        <c:overlap val="-27"/>
        <c:axId val="-475140656"/>
        <c:axId val="-475148272"/>
      </c:barChart>
      <c:catAx>
        <c:axId val="-475140656"/>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crossAx val="-475148272"/>
        <c:crosses val="autoZero"/>
        <c:auto val="1"/>
        <c:lblAlgn val="ctr"/>
        <c:lblOffset val="100"/>
        <c:noMultiLvlLbl val="0"/>
      </c:catAx>
      <c:valAx>
        <c:axId val="-475148272"/>
        <c:scaling>
          <c:orientation val="minMax"/>
        </c:scaling>
        <c:delete val="0"/>
        <c:axPos val="l"/>
        <c:majorGridlines>
          <c:spPr>
            <a:ln w="6350" cap="flat" cmpd="sng" algn="ctr">
              <a:solidFill>
                <a:schemeClr val="accent1">
                  <a:lumMod val="60000"/>
                  <a:lumOff val="40000"/>
                  <a:alpha val="3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Agency FB" panose="020B0503020202020204" pitchFamily="34" charset="0"/>
                <a:ea typeface="+mn-ea"/>
                <a:cs typeface="+mn-cs"/>
              </a:defRPr>
            </a:pPr>
            <a:endParaRPr lang="zh-CN"/>
          </a:p>
        </c:txPr>
        <c:crossAx val="-47514065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0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legendEntry>
      <c:legendEntry>
        <c:idx val="1"/>
        <c:txPr>
          <a:bodyPr rot="0" spcFirstLastPara="1" vertOverflow="ellipsis" vert="horz" wrap="square" anchor="ctr" anchorCtr="1"/>
          <a:lstStyle/>
          <a:p>
            <a:pPr>
              <a:defRPr sz="10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legendEntry>
      <c:legendEntry>
        <c:idx val="2"/>
        <c:txPr>
          <a:bodyPr rot="0" spcFirstLastPara="1" vertOverflow="ellipsis" vert="horz" wrap="square" anchor="ctr" anchorCtr="1"/>
          <a:lstStyle/>
          <a:p>
            <a:pPr>
              <a:defRPr sz="10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legendEntry>
      <c:legendEntry>
        <c:idx val="3"/>
        <c:txPr>
          <a:bodyPr rot="0" spcFirstLastPara="1" vertOverflow="ellipsis" vert="horz" wrap="square" anchor="ctr" anchorCtr="1"/>
          <a:lstStyle/>
          <a:p>
            <a:pPr>
              <a:defRPr sz="10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legendEntry>
      <c:layout>
        <c:manualLayout>
          <c:xMode val="edge"/>
          <c:yMode val="edge"/>
          <c:x val="0.29060910270678464"/>
          <c:y val="0.88136440506389413"/>
          <c:w val="0.47056016230266101"/>
          <c:h val="0.1148543475412959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F05C-4029-83DB-ECB68EC65DB5}"/>
              </c:ext>
            </c:extLst>
          </c:dPt>
          <c:dPt>
            <c:idx val="1"/>
            <c:bubble3D val="0"/>
            <c:spPr>
              <a:solidFill>
                <a:srgbClr val="663A77"/>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F05C-4029-83DB-ECB68EC65DB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F05C-4029-83DB-ECB68EC65DB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F05C-4029-83DB-ECB68EC65DB5}"/>
              </c:ext>
            </c:extLst>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extLst xmlns:c16r2="http://schemas.microsoft.com/office/drawing/2015/06/chart">
            <c:ext xmlns:c16="http://schemas.microsoft.com/office/drawing/2014/chart" uri="{C3380CC4-5D6E-409C-BE32-E72D297353CC}">
              <c16:uniqueId val="{00000008-F05C-4029-83DB-ECB68EC65DB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926D-404D-BCDF-22492DAB0732}"/>
              </c:ext>
            </c:extLst>
          </c:dPt>
          <c:dPt>
            <c:idx val="1"/>
            <c:bubble3D val="0"/>
            <c:spPr>
              <a:solidFill>
                <a:srgbClr val="FFA30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926D-404D-BCDF-22492DAB0732}"/>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926D-404D-BCDF-22492DAB0732}"/>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926D-404D-BCDF-22492DAB0732}"/>
              </c:ext>
            </c:extLst>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926D-404D-BCDF-22492DAB073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EB2F-4AA6-93A8-5EB3460041C2}"/>
              </c:ext>
            </c:extLst>
          </c:dPt>
          <c:dPt>
            <c:idx val="1"/>
            <c:bubble3D val="0"/>
            <c:spPr>
              <a:solidFill>
                <a:srgbClr val="01ACBE"/>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EB2F-4AA6-93A8-5EB3460041C2}"/>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EB2F-4AA6-93A8-5EB3460041C2}"/>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EB2F-4AA6-93A8-5EB3460041C2}"/>
              </c:ext>
            </c:extLst>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extLst xmlns:c16r2="http://schemas.microsoft.com/office/drawing/2015/06/chart">
            <c:ext xmlns:c16="http://schemas.microsoft.com/office/drawing/2014/chart" uri="{C3380CC4-5D6E-409C-BE32-E72D297353CC}">
              <c16:uniqueId val="{00000008-EB2F-4AA6-93A8-5EB3460041C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04F2-4679-B427-437B44C823A8}"/>
              </c:ext>
            </c:extLst>
          </c:dPt>
          <c:dPt>
            <c:idx val="1"/>
            <c:bubble3D val="0"/>
            <c:spPr>
              <a:solidFill>
                <a:srgbClr val="E87071"/>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04F2-4679-B427-437B44C823A8}"/>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04F2-4679-B427-437B44C823A8}"/>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04F2-4679-B427-437B44C823A8}"/>
              </c:ext>
            </c:extLst>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extLst xmlns:c16r2="http://schemas.microsoft.com/office/drawing/2015/06/chart">
            <c:ext xmlns:c16="http://schemas.microsoft.com/office/drawing/2014/chart" uri="{C3380CC4-5D6E-409C-BE32-E72D297353CC}">
              <c16:uniqueId val="{00000008-04F2-4679-B427-437B44C823A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dirty="0">
              <a:latin typeface="方正正纤黑简体" panose="02000000000000000000" pitchFamily="2" charset="-122"/>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1F06A6-C76E-4613-9D4A-F774CCB060B7}" type="datetimeFigureOut">
              <a:rPr lang="zh-CN" altLang="en-US" smtClean="0">
                <a:latin typeface="方正正纤黑简体" panose="02000000000000000000" pitchFamily="2" charset="-122"/>
              </a:rPr>
              <a:t>2019/2/16</a:t>
            </a:fld>
            <a:endParaRPr lang="zh-CN" altLang="en-US" dirty="0">
              <a:latin typeface="方正正纤黑简体" panose="02000000000000000000" pitchFamily="2" charset="-122"/>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dirty="0">
              <a:latin typeface="方正正纤黑简体" panose="02000000000000000000" pitchFamily="2" charset="-122"/>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742805-9F79-4236-86D3-43973FCD73F4}" type="slidenum">
              <a:rPr lang="zh-CN" altLang="en-US" smtClean="0">
                <a:latin typeface="方正正纤黑简体" panose="02000000000000000000" pitchFamily="2" charset="-122"/>
              </a:rPr>
              <a:t>‹#›</a:t>
            </a:fld>
            <a:endParaRPr lang="zh-CN" altLang="en-US" dirty="0">
              <a:latin typeface="方正正纤黑简体" panose="02000000000000000000" pitchFamily="2" charset="-122"/>
            </a:endParaRPr>
          </a:p>
        </p:txBody>
      </p:sp>
    </p:spTree>
    <p:extLst>
      <p:ext uri="{BB962C8B-B14F-4D97-AF65-F5344CB8AC3E}">
        <p14:creationId xmlns:p14="http://schemas.microsoft.com/office/powerpoint/2010/main" val="39844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latin typeface="方正正纤黑简体" panose="02000000000000000000" pitchFamily="2" charset="-122"/>
                <a:ea typeface="宋体" pitchFamily="2" charset="-122"/>
              </a:defRPr>
            </a:lvl1pPr>
          </a:lstStyle>
          <a:p>
            <a:endParaRPr lang="zh-CN" altLang="en-US" dirty="0"/>
          </a:p>
        </p:txBody>
      </p:sp>
      <p:sp>
        <p:nvSpPr>
          <p:cNvPr id="1280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方正正纤黑简体" panose="02000000000000000000" pitchFamily="2" charset="-122"/>
                <a:ea typeface="宋体" pitchFamily="2" charset="-122"/>
              </a:defRPr>
            </a:lvl1pPr>
          </a:lstStyle>
          <a:p>
            <a:endParaRPr lang="en-US" altLang="zh-CN" dirty="0"/>
          </a:p>
        </p:txBody>
      </p:sp>
      <p:sp>
        <p:nvSpPr>
          <p:cNvPr id="128004" name="Rectangle 4"/>
          <p:cNvSpPr>
            <a:spLocks noGrp="1" noRot="1" noChangeAspect="1" noChangeArrowheads="1" noTextEdit="1"/>
          </p:cNvSpPr>
          <p:nvPr>
            <p:ph type="sldImg" idx="2"/>
          </p:nvPr>
        </p:nvSpPr>
        <p:spPr bwMode="auto">
          <a:xfrm>
            <a:off x="382588" y="685800"/>
            <a:ext cx="6092825"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80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latin typeface="方正正纤黑简体" panose="02000000000000000000" pitchFamily="2" charset="-122"/>
                <a:ea typeface="宋体" pitchFamily="2" charset="-122"/>
              </a:defRPr>
            </a:lvl1pPr>
          </a:lstStyle>
          <a:p>
            <a:endParaRPr lang="en-US" altLang="zh-CN" dirty="0"/>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方正正纤黑简体" panose="02000000000000000000" pitchFamily="2" charset="-122"/>
                <a:ea typeface="宋体" pitchFamily="2" charset="-122"/>
              </a:defRPr>
            </a:lvl1pPr>
          </a:lstStyle>
          <a:p>
            <a:fld id="{20DEAE63-D6C4-437F-B8DA-DA689F991AA7}" type="slidenum">
              <a:rPr lang="zh-CN" altLang="en-US" smtClean="0"/>
              <a:pPr/>
              <a:t>‹#›</a:t>
            </a:fld>
            <a:endParaRPr lang="en-US" altLang="zh-CN" dirty="0"/>
          </a:p>
        </p:txBody>
      </p:sp>
    </p:spTree>
    <p:extLst>
      <p:ext uri="{BB962C8B-B14F-4D97-AF65-F5344CB8AC3E}">
        <p14:creationId xmlns:p14="http://schemas.microsoft.com/office/powerpoint/2010/main" val="363194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方正正纤黑简体" panose="02000000000000000000" pitchFamily="2" charset="-122"/>
        <a:ea typeface="+mn-ea"/>
        <a:cs typeface="+mn-cs"/>
      </a:defRPr>
    </a:lvl1pPr>
    <a:lvl2pPr marL="457200" algn="l" rtl="0" fontAlgn="base">
      <a:spcBef>
        <a:spcPct val="30000"/>
      </a:spcBef>
      <a:spcAft>
        <a:spcPct val="0"/>
      </a:spcAft>
      <a:defRPr sz="1200" kern="1200">
        <a:solidFill>
          <a:schemeClr val="tx1"/>
        </a:solidFill>
        <a:latin typeface="方正正纤黑简体" panose="02000000000000000000" pitchFamily="2" charset="-122"/>
        <a:ea typeface="+mn-ea"/>
        <a:cs typeface="+mn-cs"/>
      </a:defRPr>
    </a:lvl2pPr>
    <a:lvl3pPr marL="914400" algn="l" rtl="0" fontAlgn="base">
      <a:spcBef>
        <a:spcPct val="30000"/>
      </a:spcBef>
      <a:spcAft>
        <a:spcPct val="0"/>
      </a:spcAft>
      <a:defRPr sz="1200" kern="1200">
        <a:solidFill>
          <a:schemeClr val="tx1"/>
        </a:solidFill>
        <a:latin typeface="方正正纤黑简体" panose="02000000000000000000" pitchFamily="2" charset="-122"/>
        <a:ea typeface="+mn-ea"/>
        <a:cs typeface="+mn-cs"/>
      </a:defRPr>
    </a:lvl3pPr>
    <a:lvl4pPr marL="1371600" algn="l" rtl="0" fontAlgn="base">
      <a:spcBef>
        <a:spcPct val="30000"/>
      </a:spcBef>
      <a:spcAft>
        <a:spcPct val="0"/>
      </a:spcAft>
      <a:defRPr sz="1200" kern="1200">
        <a:solidFill>
          <a:schemeClr val="tx1"/>
        </a:solidFill>
        <a:latin typeface="方正正纤黑简体" panose="02000000000000000000" pitchFamily="2" charset="-122"/>
        <a:ea typeface="+mn-ea"/>
        <a:cs typeface="+mn-cs"/>
      </a:defRPr>
    </a:lvl4pPr>
    <a:lvl5pPr marL="1828800" algn="l" rtl="0" fontAlgn="base">
      <a:spcBef>
        <a:spcPct val="30000"/>
      </a:spcBef>
      <a:spcAft>
        <a:spcPct val="0"/>
      </a:spcAft>
      <a:defRPr sz="1200" kern="1200">
        <a:solidFill>
          <a:schemeClr val="tx1"/>
        </a:solidFill>
        <a:latin typeface="方正正纤黑简体" panose="02000000000000000000" pitchFamily="2" charset="-122"/>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1B9BE38-5C12-4F04-9796-5D38F69CF369}" type="slidenum">
              <a:rPr lang="zh-CN" altLang="en-US" smtClean="0"/>
              <a:pPr>
                <a:defRPr/>
              </a:pPr>
              <a:t>1</a:t>
            </a:fld>
            <a:endParaRPr lang="zh-CN" altLang="en-US"/>
          </a:p>
        </p:txBody>
      </p:sp>
    </p:spTree>
    <p:extLst>
      <p:ext uri="{BB962C8B-B14F-4D97-AF65-F5344CB8AC3E}">
        <p14:creationId xmlns:p14="http://schemas.microsoft.com/office/powerpoint/2010/main" val="1911506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a:t>
            </a:fld>
            <a:endParaRPr lang="en-US" altLang="zh-CN"/>
          </a:p>
        </p:txBody>
      </p:sp>
    </p:spTree>
    <p:extLst>
      <p:ext uri="{BB962C8B-B14F-4D97-AF65-F5344CB8AC3E}">
        <p14:creationId xmlns:p14="http://schemas.microsoft.com/office/powerpoint/2010/main" val="1805698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5</a:t>
            </a:fld>
            <a:endParaRPr lang="zh-CN" altLang="en-US"/>
          </a:p>
        </p:txBody>
      </p:sp>
    </p:spTree>
    <p:extLst>
      <p:ext uri="{BB962C8B-B14F-4D97-AF65-F5344CB8AC3E}">
        <p14:creationId xmlns:p14="http://schemas.microsoft.com/office/powerpoint/2010/main" val="2457434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6</a:t>
            </a:fld>
            <a:endParaRPr lang="en-US" altLang="zh-CN"/>
          </a:p>
        </p:txBody>
      </p:sp>
    </p:spTree>
    <p:extLst>
      <p:ext uri="{BB962C8B-B14F-4D97-AF65-F5344CB8AC3E}">
        <p14:creationId xmlns:p14="http://schemas.microsoft.com/office/powerpoint/2010/main" val="1192033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7</a:t>
            </a:fld>
            <a:endParaRPr lang="en-US" altLang="zh-CN"/>
          </a:p>
        </p:txBody>
      </p:sp>
    </p:spTree>
    <p:extLst>
      <p:ext uri="{BB962C8B-B14F-4D97-AF65-F5344CB8AC3E}">
        <p14:creationId xmlns:p14="http://schemas.microsoft.com/office/powerpoint/2010/main" val="2549342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8</a:t>
            </a:fld>
            <a:endParaRPr lang="en-US" altLang="zh-CN"/>
          </a:p>
        </p:txBody>
      </p:sp>
    </p:spTree>
    <p:extLst>
      <p:ext uri="{BB962C8B-B14F-4D97-AF65-F5344CB8AC3E}">
        <p14:creationId xmlns:p14="http://schemas.microsoft.com/office/powerpoint/2010/main" val="3708607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9</a:t>
            </a:fld>
            <a:endParaRPr lang="zh-CN" altLang="en-US"/>
          </a:p>
        </p:txBody>
      </p:sp>
    </p:spTree>
    <p:extLst>
      <p:ext uri="{BB962C8B-B14F-4D97-AF65-F5344CB8AC3E}">
        <p14:creationId xmlns:p14="http://schemas.microsoft.com/office/powerpoint/2010/main" val="292043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10</a:t>
            </a:fld>
            <a:endParaRPr lang="zh-CN" altLang="en-US"/>
          </a:p>
        </p:txBody>
      </p:sp>
    </p:spTree>
    <p:extLst>
      <p:ext uri="{BB962C8B-B14F-4D97-AF65-F5344CB8AC3E}">
        <p14:creationId xmlns:p14="http://schemas.microsoft.com/office/powerpoint/2010/main" val="3938998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11</a:t>
            </a:fld>
            <a:endParaRPr lang="en-US" altLang="zh-CN"/>
          </a:p>
        </p:txBody>
      </p:sp>
    </p:spTree>
    <p:extLst>
      <p:ext uri="{BB962C8B-B14F-4D97-AF65-F5344CB8AC3E}">
        <p14:creationId xmlns:p14="http://schemas.microsoft.com/office/powerpoint/2010/main" val="1803910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12</a:t>
            </a:fld>
            <a:endParaRPr lang="zh-CN" altLang="en-US"/>
          </a:p>
        </p:txBody>
      </p:sp>
    </p:spTree>
    <p:extLst>
      <p:ext uri="{BB962C8B-B14F-4D97-AF65-F5344CB8AC3E}">
        <p14:creationId xmlns:p14="http://schemas.microsoft.com/office/powerpoint/2010/main" val="1093323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13</a:t>
            </a:fld>
            <a:endParaRPr lang="en-US" altLang="zh-CN"/>
          </a:p>
        </p:txBody>
      </p:sp>
    </p:spTree>
    <p:extLst>
      <p:ext uri="{BB962C8B-B14F-4D97-AF65-F5344CB8AC3E}">
        <p14:creationId xmlns:p14="http://schemas.microsoft.com/office/powerpoint/2010/main" val="54433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14</a:t>
            </a:fld>
            <a:endParaRPr lang="zh-CN" altLang="en-US"/>
          </a:p>
        </p:txBody>
      </p:sp>
    </p:spTree>
    <p:extLst>
      <p:ext uri="{BB962C8B-B14F-4D97-AF65-F5344CB8AC3E}">
        <p14:creationId xmlns:p14="http://schemas.microsoft.com/office/powerpoint/2010/main" val="2211725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15</a:t>
            </a:fld>
            <a:endParaRPr lang="zh-CN" altLang="en-US"/>
          </a:p>
        </p:txBody>
      </p:sp>
    </p:spTree>
    <p:extLst>
      <p:ext uri="{BB962C8B-B14F-4D97-AF65-F5344CB8AC3E}">
        <p14:creationId xmlns:p14="http://schemas.microsoft.com/office/powerpoint/2010/main" val="1031914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16</a:t>
            </a:fld>
            <a:endParaRPr lang="zh-CN" altLang="en-US"/>
          </a:p>
        </p:txBody>
      </p:sp>
    </p:spTree>
    <p:extLst>
      <p:ext uri="{BB962C8B-B14F-4D97-AF65-F5344CB8AC3E}">
        <p14:creationId xmlns:p14="http://schemas.microsoft.com/office/powerpoint/2010/main" val="10416201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17</a:t>
            </a:fld>
            <a:endParaRPr lang="zh-CN" altLang="en-US"/>
          </a:p>
        </p:txBody>
      </p:sp>
    </p:spTree>
    <p:extLst>
      <p:ext uri="{BB962C8B-B14F-4D97-AF65-F5344CB8AC3E}">
        <p14:creationId xmlns:p14="http://schemas.microsoft.com/office/powerpoint/2010/main" val="720333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18</a:t>
            </a:fld>
            <a:endParaRPr lang="en-US" altLang="zh-CN"/>
          </a:p>
        </p:txBody>
      </p:sp>
    </p:spTree>
    <p:extLst>
      <p:ext uri="{BB962C8B-B14F-4D97-AF65-F5344CB8AC3E}">
        <p14:creationId xmlns:p14="http://schemas.microsoft.com/office/powerpoint/2010/main" val="2689538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19</a:t>
            </a:fld>
            <a:endParaRPr lang="en-US" altLang="zh-CN"/>
          </a:p>
        </p:txBody>
      </p:sp>
    </p:spTree>
    <p:extLst>
      <p:ext uri="{BB962C8B-B14F-4D97-AF65-F5344CB8AC3E}">
        <p14:creationId xmlns:p14="http://schemas.microsoft.com/office/powerpoint/2010/main" val="23530750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20</a:t>
            </a:fld>
            <a:endParaRPr lang="zh-CN" altLang="en-US"/>
          </a:p>
        </p:txBody>
      </p:sp>
    </p:spTree>
    <p:extLst>
      <p:ext uri="{BB962C8B-B14F-4D97-AF65-F5344CB8AC3E}">
        <p14:creationId xmlns:p14="http://schemas.microsoft.com/office/powerpoint/2010/main" val="20489312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21</a:t>
            </a:fld>
            <a:endParaRPr lang="zh-CN" altLang="en-US"/>
          </a:p>
        </p:txBody>
      </p:sp>
    </p:spTree>
    <p:extLst>
      <p:ext uri="{BB962C8B-B14F-4D97-AF65-F5344CB8AC3E}">
        <p14:creationId xmlns:p14="http://schemas.microsoft.com/office/powerpoint/2010/main" val="40226335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22</a:t>
            </a:fld>
            <a:endParaRPr lang="zh-CN" altLang="en-US"/>
          </a:p>
        </p:txBody>
      </p:sp>
    </p:spTree>
    <p:extLst>
      <p:ext uri="{BB962C8B-B14F-4D97-AF65-F5344CB8AC3E}">
        <p14:creationId xmlns:p14="http://schemas.microsoft.com/office/powerpoint/2010/main" val="9045991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23</a:t>
            </a:fld>
            <a:endParaRPr lang="zh-CN" altLang="en-US"/>
          </a:p>
        </p:txBody>
      </p:sp>
    </p:spTree>
    <p:extLst>
      <p:ext uri="{BB962C8B-B14F-4D97-AF65-F5344CB8AC3E}">
        <p14:creationId xmlns:p14="http://schemas.microsoft.com/office/powerpoint/2010/main" val="14015900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24</a:t>
            </a:fld>
            <a:endParaRPr lang="zh-CN" altLang="en-US"/>
          </a:p>
        </p:txBody>
      </p:sp>
    </p:spTree>
    <p:extLst>
      <p:ext uri="{BB962C8B-B14F-4D97-AF65-F5344CB8AC3E}">
        <p14:creationId xmlns:p14="http://schemas.microsoft.com/office/powerpoint/2010/main" val="31552736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25</a:t>
            </a:fld>
            <a:endParaRPr lang="zh-CN" altLang="en-US"/>
          </a:p>
        </p:txBody>
      </p:sp>
    </p:spTree>
    <p:extLst>
      <p:ext uri="{BB962C8B-B14F-4D97-AF65-F5344CB8AC3E}">
        <p14:creationId xmlns:p14="http://schemas.microsoft.com/office/powerpoint/2010/main" val="29375450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26</a:t>
            </a:fld>
            <a:endParaRPr lang="en-US" altLang="zh-CN"/>
          </a:p>
        </p:txBody>
      </p:sp>
    </p:spTree>
    <p:extLst>
      <p:ext uri="{BB962C8B-B14F-4D97-AF65-F5344CB8AC3E}">
        <p14:creationId xmlns:p14="http://schemas.microsoft.com/office/powerpoint/2010/main" val="38651074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27</a:t>
            </a:fld>
            <a:endParaRPr lang="zh-CN" altLang="en-US"/>
          </a:p>
        </p:txBody>
      </p:sp>
    </p:spTree>
    <p:extLst>
      <p:ext uri="{BB962C8B-B14F-4D97-AF65-F5344CB8AC3E}">
        <p14:creationId xmlns:p14="http://schemas.microsoft.com/office/powerpoint/2010/main" val="2151426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D6C658E6-7E56-4448-847D-C78FE3C89BA5}" type="datetime1">
              <a:rPr lang="zh-CN" altLang="en-US" smtClean="0"/>
              <a:pPr>
                <a:defRPr/>
              </a:pPr>
              <a:t>2019/2/16</a:t>
            </a:fld>
            <a:endParaRPr lang="zh-CN" altLang="en-US" sz="1200"/>
          </a:p>
        </p:txBody>
      </p:sp>
      <p:sp>
        <p:nvSpPr>
          <p:cNvPr id="5" name="灯片编号占位符 4"/>
          <p:cNvSpPr>
            <a:spLocks noGrp="1"/>
          </p:cNvSpPr>
          <p:nvPr>
            <p:ph type="sldNum" sz="quarter" idx="11"/>
          </p:nvPr>
        </p:nvSpPr>
        <p:spPr/>
        <p:txBody>
          <a:bodyPr/>
          <a:lstStyle/>
          <a:p>
            <a:pPr>
              <a:defRPr/>
            </a:pPr>
            <a:fld id="{263C0EA5-1674-44AA-98F4-0B8632608C0D}" type="slidenum">
              <a:rPr lang="zh-CN" altLang="en-US" smtClean="0"/>
              <a:pPr>
                <a:defRPr/>
              </a:pPr>
              <a:t>28</a:t>
            </a:fld>
            <a:endParaRPr lang="zh-CN" altLang="en-US" sz="1200"/>
          </a:p>
        </p:txBody>
      </p:sp>
    </p:spTree>
    <p:extLst>
      <p:ext uri="{BB962C8B-B14F-4D97-AF65-F5344CB8AC3E}">
        <p14:creationId xmlns:p14="http://schemas.microsoft.com/office/powerpoint/2010/main" val="81252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29</a:t>
            </a:fld>
            <a:endParaRPr lang="zh-CN" altLang="en-US"/>
          </a:p>
        </p:txBody>
      </p:sp>
    </p:spTree>
    <p:extLst>
      <p:ext uri="{BB962C8B-B14F-4D97-AF65-F5344CB8AC3E}">
        <p14:creationId xmlns:p14="http://schemas.microsoft.com/office/powerpoint/2010/main" val="14759762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30</a:t>
            </a:fld>
            <a:endParaRPr lang="en-US" altLang="zh-CN"/>
          </a:p>
        </p:txBody>
      </p:sp>
    </p:spTree>
    <p:extLst>
      <p:ext uri="{BB962C8B-B14F-4D97-AF65-F5344CB8AC3E}">
        <p14:creationId xmlns:p14="http://schemas.microsoft.com/office/powerpoint/2010/main" val="2283430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31</a:t>
            </a:fld>
            <a:endParaRPr lang="zh-CN" altLang="en-US"/>
          </a:p>
        </p:txBody>
      </p:sp>
    </p:spTree>
    <p:extLst>
      <p:ext uri="{BB962C8B-B14F-4D97-AF65-F5344CB8AC3E}">
        <p14:creationId xmlns:p14="http://schemas.microsoft.com/office/powerpoint/2010/main" val="31575988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32</a:t>
            </a:fld>
            <a:endParaRPr lang="en-US" altLang="zh-CN"/>
          </a:p>
        </p:txBody>
      </p:sp>
    </p:spTree>
    <p:extLst>
      <p:ext uri="{BB962C8B-B14F-4D97-AF65-F5344CB8AC3E}">
        <p14:creationId xmlns:p14="http://schemas.microsoft.com/office/powerpoint/2010/main" val="32061437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33</a:t>
            </a:fld>
            <a:endParaRPr lang="zh-CN" altLang="en-US"/>
          </a:p>
        </p:txBody>
      </p:sp>
    </p:spTree>
    <p:extLst>
      <p:ext uri="{BB962C8B-B14F-4D97-AF65-F5344CB8AC3E}">
        <p14:creationId xmlns:p14="http://schemas.microsoft.com/office/powerpoint/2010/main" val="41199949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34</a:t>
            </a:fld>
            <a:endParaRPr lang="en-US" altLang="zh-CN"/>
          </a:p>
        </p:txBody>
      </p:sp>
    </p:spTree>
    <p:extLst>
      <p:ext uri="{BB962C8B-B14F-4D97-AF65-F5344CB8AC3E}">
        <p14:creationId xmlns:p14="http://schemas.microsoft.com/office/powerpoint/2010/main" val="3214424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35</a:t>
            </a:fld>
            <a:endParaRPr lang="en-US" altLang="zh-CN"/>
          </a:p>
        </p:txBody>
      </p:sp>
    </p:spTree>
    <p:extLst>
      <p:ext uri="{BB962C8B-B14F-4D97-AF65-F5344CB8AC3E}">
        <p14:creationId xmlns:p14="http://schemas.microsoft.com/office/powerpoint/2010/main" val="38073631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36</a:t>
            </a:fld>
            <a:endParaRPr lang="en-US" altLang="zh-CN"/>
          </a:p>
        </p:txBody>
      </p:sp>
    </p:spTree>
    <p:extLst>
      <p:ext uri="{BB962C8B-B14F-4D97-AF65-F5344CB8AC3E}">
        <p14:creationId xmlns:p14="http://schemas.microsoft.com/office/powerpoint/2010/main" val="18935260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37</a:t>
            </a:fld>
            <a:endParaRPr lang="en-US" altLang="zh-CN"/>
          </a:p>
        </p:txBody>
      </p:sp>
    </p:spTree>
    <p:extLst>
      <p:ext uri="{BB962C8B-B14F-4D97-AF65-F5344CB8AC3E}">
        <p14:creationId xmlns:p14="http://schemas.microsoft.com/office/powerpoint/2010/main" val="29669732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38</a:t>
            </a:fld>
            <a:endParaRPr lang="zh-CN" altLang="en-US"/>
          </a:p>
        </p:txBody>
      </p:sp>
    </p:spTree>
    <p:extLst>
      <p:ext uri="{BB962C8B-B14F-4D97-AF65-F5344CB8AC3E}">
        <p14:creationId xmlns:p14="http://schemas.microsoft.com/office/powerpoint/2010/main" val="4737568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39</a:t>
            </a:fld>
            <a:endParaRPr lang="zh-CN" altLang="en-US"/>
          </a:p>
        </p:txBody>
      </p:sp>
    </p:spTree>
    <p:extLst>
      <p:ext uri="{BB962C8B-B14F-4D97-AF65-F5344CB8AC3E}">
        <p14:creationId xmlns:p14="http://schemas.microsoft.com/office/powerpoint/2010/main" val="17661599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40</a:t>
            </a:fld>
            <a:endParaRPr lang="zh-CN" altLang="en-US"/>
          </a:p>
        </p:txBody>
      </p:sp>
    </p:spTree>
    <p:extLst>
      <p:ext uri="{BB962C8B-B14F-4D97-AF65-F5344CB8AC3E}">
        <p14:creationId xmlns:p14="http://schemas.microsoft.com/office/powerpoint/2010/main" val="19768226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41</a:t>
            </a:fld>
            <a:endParaRPr lang="zh-CN" altLang="en-US"/>
          </a:p>
        </p:txBody>
      </p:sp>
    </p:spTree>
    <p:extLst>
      <p:ext uri="{BB962C8B-B14F-4D97-AF65-F5344CB8AC3E}">
        <p14:creationId xmlns:p14="http://schemas.microsoft.com/office/powerpoint/2010/main" val="31056685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pPr/>
              <a:t>42</a:t>
            </a:fld>
            <a:endParaRPr lang="zh-CN" altLang="en-US" dirty="0"/>
          </a:p>
        </p:txBody>
      </p:sp>
    </p:spTree>
    <p:extLst>
      <p:ext uri="{BB962C8B-B14F-4D97-AF65-F5344CB8AC3E}">
        <p14:creationId xmlns:p14="http://schemas.microsoft.com/office/powerpoint/2010/main" val="1579393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199" y="842032"/>
            <a:ext cx="6859191" cy="1791253"/>
          </a:xfrm>
        </p:spPr>
        <p:txBody>
          <a:bodyPr anchor="b"/>
          <a:lstStyle>
            <a:lvl1pPr algn="ctr">
              <a:defRPr sz="4501"/>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199" y="2702363"/>
            <a:ext cx="6859191" cy="1242205"/>
          </a:xfrm>
        </p:spPr>
        <p:txBody>
          <a:bodyPr/>
          <a:lstStyle>
            <a:lvl1pPr marL="0" indent="0" algn="ctr">
              <a:buNone/>
              <a:defRPr sz="1800"/>
            </a:lvl1pPr>
            <a:lvl2pPr marL="342946" indent="0" algn="ctr">
              <a:buNone/>
              <a:defRPr sz="1500"/>
            </a:lvl2pPr>
            <a:lvl3pPr marL="685891" indent="0" algn="ctr">
              <a:buNone/>
              <a:defRPr sz="1350"/>
            </a:lvl3pPr>
            <a:lvl4pPr marL="1028837" indent="0" algn="ctr">
              <a:buNone/>
              <a:defRPr sz="1200"/>
            </a:lvl4pPr>
            <a:lvl5pPr marL="1371783" indent="0" algn="ctr">
              <a:buNone/>
              <a:defRPr sz="1200"/>
            </a:lvl5pPr>
            <a:lvl6pPr marL="1714729" indent="0" algn="ctr">
              <a:buNone/>
              <a:defRPr sz="1200"/>
            </a:lvl6pPr>
            <a:lvl7pPr marL="2057674" indent="0" algn="ctr">
              <a:buNone/>
              <a:defRPr sz="1200"/>
            </a:lvl7pPr>
            <a:lvl8pPr marL="2400620" indent="0" algn="ctr">
              <a:buNone/>
              <a:defRPr sz="1200"/>
            </a:lvl8pPr>
            <a:lvl9pPr marL="2743566"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D701476-7D90-4C9F-912C-BC6C12628A48}" type="datetimeFigureOut">
              <a:rPr lang="zh-CN" altLang="en-US" smtClean="0"/>
              <a:t>2019/2/16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2271905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D701476-7D90-4C9F-912C-BC6C12628A48}" type="datetimeFigureOut">
              <a:rPr lang="zh-CN" altLang="en-US" smtClean="0"/>
              <a:t>2019/2/16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1871652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996" y="1282700"/>
            <a:ext cx="7888070" cy="2140213"/>
          </a:xfrm>
        </p:spPr>
        <p:txBody>
          <a:bodyPr anchor="b"/>
          <a:lstStyle>
            <a:lvl1pPr>
              <a:defRPr sz="4501"/>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996" y="3443160"/>
            <a:ext cx="7888070" cy="1125488"/>
          </a:xfrm>
        </p:spPr>
        <p:txBody>
          <a:bodyPr/>
          <a:lstStyle>
            <a:lvl1pPr marL="0" indent="0">
              <a:buNone/>
              <a:defRPr sz="1800">
                <a:solidFill>
                  <a:schemeClr val="tx1">
                    <a:tint val="75000"/>
                  </a:schemeClr>
                </a:solidFill>
              </a:defRPr>
            </a:lvl1pPr>
            <a:lvl2pPr marL="342946" indent="0">
              <a:buNone/>
              <a:defRPr sz="1500">
                <a:solidFill>
                  <a:schemeClr val="tx1">
                    <a:tint val="75000"/>
                  </a:schemeClr>
                </a:solidFill>
              </a:defRPr>
            </a:lvl2pPr>
            <a:lvl3pPr marL="685891" indent="0">
              <a:buNone/>
              <a:defRPr sz="1350">
                <a:solidFill>
                  <a:schemeClr val="tx1">
                    <a:tint val="75000"/>
                  </a:schemeClr>
                </a:solidFill>
              </a:defRPr>
            </a:lvl3pPr>
            <a:lvl4pPr marL="1028837" indent="0">
              <a:buNone/>
              <a:defRPr sz="1200">
                <a:solidFill>
                  <a:schemeClr val="tx1">
                    <a:tint val="75000"/>
                  </a:schemeClr>
                </a:solidFill>
              </a:defRPr>
            </a:lvl4pPr>
            <a:lvl5pPr marL="1371783" indent="0">
              <a:buNone/>
              <a:defRPr sz="1200">
                <a:solidFill>
                  <a:schemeClr val="tx1">
                    <a:tint val="75000"/>
                  </a:schemeClr>
                </a:solidFill>
              </a:defRPr>
            </a:lvl5pPr>
            <a:lvl6pPr marL="1714729" indent="0">
              <a:buNone/>
              <a:defRPr sz="1200">
                <a:solidFill>
                  <a:schemeClr val="tx1">
                    <a:tint val="75000"/>
                  </a:schemeClr>
                </a:solidFill>
              </a:defRPr>
            </a:lvl6pPr>
            <a:lvl7pPr marL="2057674" indent="0">
              <a:buNone/>
              <a:defRPr sz="1200">
                <a:solidFill>
                  <a:schemeClr val="tx1">
                    <a:tint val="75000"/>
                  </a:schemeClr>
                </a:solidFill>
              </a:defRPr>
            </a:lvl7pPr>
            <a:lvl8pPr marL="2400620" indent="0">
              <a:buNone/>
              <a:defRPr sz="1200">
                <a:solidFill>
                  <a:schemeClr val="tx1">
                    <a:tint val="75000"/>
                  </a:schemeClr>
                </a:solidFill>
              </a:defRPr>
            </a:lvl8pPr>
            <a:lvl9pPr marL="2743566"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D701476-7D90-4C9F-912C-BC6C12628A48}" type="datetimeFigureOut">
              <a:rPr lang="zh-CN" altLang="en-US" smtClean="0"/>
              <a:t>2019/2/16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3534688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759" y="1369642"/>
            <a:ext cx="3886875" cy="326451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954" y="1369642"/>
            <a:ext cx="3886875" cy="326451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D701476-7D90-4C9F-912C-BC6C12628A48}" type="datetimeFigureOut">
              <a:rPr lang="zh-CN" altLang="en-US" smtClean="0"/>
              <a:t>2019/2/16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3821301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950" y="273929"/>
            <a:ext cx="7888070" cy="994479"/>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951" y="1261261"/>
            <a:ext cx="3869012" cy="618125"/>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951" y="1879386"/>
            <a:ext cx="3869012" cy="276429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954" y="1261261"/>
            <a:ext cx="3888066" cy="618125"/>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954" y="1879386"/>
            <a:ext cx="3888066" cy="276429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D701476-7D90-4C9F-912C-BC6C12628A48}" type="datetimeFigureOut">
              <a:rPr lang="zh-CN" altLang="en-US" smtClean="0"/>
              <a:t>2019/2/16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1574265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D701476-7D90-4C9F-912C-BC6C12628A48}" type="datetimeFigureOut">
              <a:rPr lang="zh-CN" altLang="en-US" smtClean="0"/>
              <a:t>2019/2/16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3854171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D701476-7D90-4C9F-912C-BC6C12628A48}" type="datetimeFigureOut">
              <a:rPr lang="zh-CN" altLang="en-US" smtClean="0"/>
              <a:t>2019/2/16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242978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951" y="343006"/>
            <a:ext cx="2949690" cy="1200521"/>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8066" y="740798"/>
            <a:ext cx="4629954"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951" y="1543526"/>
            <a:ext cx="2949690" cy="2859574"/>
          </a:xfrm>
        </p:spPr>
        <p:txBody>
          <a:bodyPr/>
          <a:lstStyle>
            <a:lvl1pPr marL="0" indent="0">
              <a:buNone/>
              <a:defRPr sz="1200"/>
            </a:lvl1pPr>
            <a:lvl2pPr marL="342946" indent="0">
              <a:buNone/>
              <a:defRPr sz="1050"/>
            </a:lvl2pPr>
            <a:lvl3pPr marL="685891" indent="0">
              <a:buNone/>
              <a:defRPr sz="900"/>
            </a:lvl3pPr>
            <a:lvl4pPr marL="1028837" indent="0">
              <a:buNone/>
              <a:defRPr sz="750"/>
            </a:lvl4pPr>
            <a:lvl5pPr marL="1371783" indent="0">
              <a:buNone/>
              <a:defRPr sz="750"/>
            </a:lvl5pPr>
            <a:lvl6pPr marL="1714729" indent="0">
              <a:buNone/>
              <a:defRPr sz="750"/>
            </a:lvl6pPr>
            <a:lvl7pPr marL="2057674" indent="0">
              <a:buNone/>
              <a:defRPr sz="750"/>
            </a:lvl7pPr>
            <a:lvl8pPr marL="2400620" indent="0">
              <a:buNone/>
              <a:defRPr sz="750"/>
            </a:lvl8pPr>
            <a:lvl9pPr marL="2743566"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D701476-7D90-4C9F-912C-BC6C12628A48}" type="datetimeFigureOut">
              <a:rPr lang="zh-CN" altLang="en-US" smtClean="0"/>
              <a:t>2019/2/16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1657954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951" y="343006"/>
            <a:ext cx="2949690" cy="1200521"/>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8066" y="740798"/>
            <a:ext cx="4629954" cy="3656347"/>
          </a:xfrm>
        </p:spPr>
        <p:txBody>
          <a:bodyPr/>
          <a:lstStyle>
            <a:lvl1pPr marL="0" indent="0">
              <a:buNone/>
              <a:defRPr sz="2400"/>
            </a:lvl1pPr>
            <a:lvl2pPr marL="342946" indent="0">
              <a:buNone/>
              <a:defRPr sz="2100"/>
            </a:lvl2pPr>
            <a:lvl3pPr marL="685891" indent="0">
              <a:buNone/>
              <a:defRPr sz="1800"/>
            </a:lvl3pPr>
            <a:lvl4pPr marL="1028837" indent="0">
              <a:buNone/>
              <a:defRPr sz="1500"/>
            </a:lvl4pPr>
            <a:lvl5pPr marL="1371783" indent="0">
              <a:buNone/>
              <a:defRPr sz="1500"/>
            </a:lvl5pPr>
            <a:lvl6pPr marL="1714729" indent="0">
              <a:buNone/>
              <a:defRPr sz="1500"/>
            </a:lvl6pPr>
            <a:lvl7pPr marL="2057674" indent="0">
              <a:buNone/>
              <a:defRPr sz="1500"/>
            </a:lvl7pPr>
            <a:lvl8pPr marL="2400620" indent="0">
              <a:buNone/>
              <a:defRPr sz="1500"/>
            </a:lvl8pPr>
            <a:lvl9pPr marL="2743566" indent="0">
              <a:buNone/>
              <a:defRPr sz="1500"/>
            </a:lvl9pPr>
          </a:lstStyle>
          <a:p>
            <a:endParaRPr lang="zh-CN" altLang="en-US"/>
          </a:p>
        </p:txBody>
      </p:sp>
      <p:sp>
        <p:nvSpPr>
          <p:cNvPr id="4" name="文本占位符 3"/>
          <p:cNvSpPr>
            <a:spLocks noGrp="1"/>
          </p:cNvSpPr>
          <p:nvPr>
            <p:ph type="body" sz="half" idx="2"/>
          </p:nvPr>
        </p:nvSpPr>
        <p:spPr>
          <a:xfrm>
            <a:off x="629951" y="1543526"/>
            <a:ext cx="2949690" cy="2859574"/>
          </a:xfrm>
        </p:spPr>
        <p:txBody>
          <a:bodyPr/>
          <a:lstStyle>
            <a:lvl1pPr marL="0" indent="0">
              <a:buNone/>
              <a:defRPr sz="1200"/>
            </a:lvl1pPr>
            <a:lvl2pPr marL="342946" indent="0">
              <a:buNone/>
              <a:defRPr sz="1050"/>
            </a:lvl2pPr>
            <a:lvl3pPr marL="685891" indent="0">
              <a:buNone/>
              <a:defRPr sz="900"/>
            </a:lvl3pPr>
            <a:lvl4pPr marL="1028837" indent="0">
              <a:buNone/>
              <a:defRPr sz="750"/>
            </a:lvl4pPr>
            <a:lvl5pPr marL="1371783" indent="0">
              <a:buNone/>
              <a:defRPr sz="750"/>
            </a:lvl5pPr>
            <a:lvl6pPr marL="1714729" indent="0">
              <a:buNone/>
              <a:defRPr sz="750"/>
            </a:lvl6pPr>
            <a:lvl7pPr marL="2057674" indent="0">
              <a:buNone/>
              <a:defRPr sz="750"/>
            </a:lvl7pPr>
            <a:lvl8pPr marL="2400620" indent="0">
              <a:buNone/>
              <a:defRPr sz="750"/>
            </a:lvl8pPr>
            <a:lvl9pPr marL="2743566"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D701476-7D90-4C9F-912C-BC6C12628A48}" type="datetimeFigureOut">
              <a:rPr lang="zh-CN" altLang="en-US" smtClean="0"/>
              <a:t>2019/2/16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1373479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D701476-7D90-4C9F-912C-BC6C12628A48}" type="datetimeFigureOut">
              <a:rPr lang="zh-CN" altLang="en-US" smtClean="0"/>
              <a:t>2019/2/16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723424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4812" y="273928"/>
            <a:ext cx="1972017" cy="436022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759" y="273928"/>
            <a:ext cx="5801732" cy="436022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D701476-7D90-4C9F-912C-BC6C12628A48}" type="datetimeFigureOut">
              <a:rPr lang="zh-CN" altLang="en-US" smtClean="0"/>
              <a:t>2019/2/16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4044244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自定义版式">
    <p:bg>
      <p:bgPr>
        <a:solidFill>
          <a:schemeClr val="bg1">
            <a:lumMod val="95000"/>
          </a:schemeClr>
        </a:solidFill>
        <a:effectLst/>
      </p:bgPr>
    </p:bg>
    <p:spTree>
      <p:nvGrpSpPr>
        <p:cNvPr id="1" name=""/>
        <p:cNvGrpSpPr/>
        <p:nvPr/>
      </p:nvGrpSpPr>
      <p:grpSpPr>
        <a:xfrm>
          <a:off x="0" y="0"/>
          <a:ext cx="0" cy="0"/>
          <a:chOff x="0" y="0"/>
          <a:chExt cx="0" cy="0"/>
        </a:xfrm>
      </p:grpSpPr>
      <p:grpSp>
        <p:nvGrpSpPr>
          <p:cNvPr id="8" name="Group 48"/>
          <p:cNvGrpSpPr>
            <a:grpSpLocks noChangeAspect="1"/>
          </p:cNvGrpSpPr>
          <p:nvPr userDrawn="1"/>
        </p:nvGrpSpPr>
        <p:grpSpPr bwMode="auto">
          <a:xfrm>
            <a:off x="646759" y="960416"/>
            <a:ext cx="7949212" cy="3451722"/>
            <a:chOff x="-627" y="390"/>
            <a:chExt cx="8934" cy="3538"/>
          </a:xfrm>
          <a:solidFill>
            <a:schemeClr val="bg1">
              <a:lumMod val="85000"/>
              <a:alpha val="38000"/>
            </a:schemeClr>
          </a:solidFill>
        </p:grpSpPr>
        <p:sp>
          <p:nvSpPr>
            <p:cNvPr id="9"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9413357"/>
      </p:ext>
    </p:extLst>
  </p:cSld>
  <p:clrMapOvr>
    <a:masterClrMapping/>
  </p:clrMapOvr>
  <p:transition spd="slow">
    <p:cover dir="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自定义版式">
    <p:bg>
      <p:bgPr>
        <a:solidFill>
          <a:schemeClr val="bg1">
            <a:lumMod val="95000"/>
          </a:schemeClr>
        </a:solidFill>
        <a:effectLst/>
      </p:bgPr>
    </p:bg>
    <p:spTree>
      <p:nvGrpSpPr>
        <p:cNvPr id="1" name=""/>
        <p:cNvGrpSpPr/>
        <p:nvPr/>
      </p:nvGrpSpPr>
      <p:grpSpPr>
        <a:xfrm>
          <a:off x="0" y="0"/>
          <a:ext cx="0" cy="0"/>
          <a:chOff x="0" y="0"/>
          <a:chExt cx="0" cy="0"/>
        </a:xfrm>
      </p:grpSpPr>
      <p:sp>
        <p:nvSpPr>
          <p:cNvPr id="20" name="圆角矩形 19"/>
          <p:cNvSpPr/>
          <p:nvPr userDrawn="1"/>
        </p:nvSpPr>
        <p:spPr>
          <a:xfrm>
            <a:off x="3371832" y="255114"/>
            <a:ext cx="2401922" cy="493014"/>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1" name="Group 48"/>
          <p:cNvGrpSpPr>
            <a:grpSpLocks noChangeAspect="1"/>
          </p:cNvGrpSpPr>
          <p:nvPr userDrawn="1"/>
        </p:nvGrpSpPr>
        <p:grpSpPr bwMode="auto">
          <a:xfrm>
            <a:off x="646759" y="960416"/>
            <a:ext cx="7949212" cy="3451722"/>
            <a:chOff x="-627" y="390"/>
            <a:chExt cx="8934" cy="3538"/>
          </a:xfrm>
          <a:solidFill>
            <a:schemeClr val="bg1">
              <a:lumMod val="85000"/>
              <a:alpha val="38000"/>
            </a:schemeClr>
          </a:solidFill>
        </p:grpSpPr>
        <p:sp>
          <p:nvSpPr>
            <p:cNvPr id="22"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 name="矩形 8"/>
          <p:cNvSpPr/>
          <p:nvPr userDrawn="1"/>
        </p:nvSpPr>
        <p:spPr>
          <a:xfrm>
            <a:off x="0" y="477396"/>
            <a:ext cx="3358084" cy="45719"/>
          </a:xfrm>
          <a:prstGeom prst="rect">
            <a:avLst/>
          </a:prstGeom>
          <a:gradFill>
            <a:gsLst>
              <a:gs pos="0">
                <a:schemeClr val="bg1">
                  <a:lumMod val="6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5787504" y="477396"/>
            <a:ext cx="3358084" cy="45719"/>
          </a:xfrm>
          <a:prstGeom prst="rect">
            <a:avLst/>
          </a:prstGeom>
          <a:gradFill>
            <a:gsLst>
              <a:gs pos="0">
                <a:schemeClr val="bg1">
                  <a:lumMod val="6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66555968"/>
      </p:ext>
    </p:extLst>
  </p:cSld>
  <p:clrMapOvr>
    <a:masterClrMapping/>
  </p:clrMapOvr>
  <p:transition spd="slow">
    <p:cover dir="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759" y="273929"/>
            <a:ext cx="7888070" cy="994479"/>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759" y="1369642"/>
            <a:ext cx="7888070" cy="3264511"/>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759" y="4768735"/>
            <a:ext cx="2057757"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ED701476-7D90-4C9F-912C-BC6C12628A48}" type="datetimeFigureOut">
              <a:rPr lang="zh-CN" altLang="en-US" smtClean="0"/>
              <a:t>2019/2/16</a:t>
            </a:fld>
            <a:endParaRPr lang="zh-CN" altLang="en-US"/>
          </a:p>
        </p:txBody>
      </p:sp>
      <p:sp>
        <p:nvSpPr>
          <p:cNvPr id="5" name="页脚占位符 4"/>
          <p:cNvSpPr>
            <a:spLocks noGrp="1"/>
          </p:cNvSpPr>
          <p:nvPr>
            <p:ph type="ftr" sz="quarter" idx="3"/>
          </p:nvPr>
        </p:nvSpPr>
        <p:spPr>
          <a:xfrm>
            <a:off x="3029476" y="4768735"/>
            <a:ext cx="3086636"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072" y="4768735"/>
            <a:ext cx="2057757"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178792502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688" r:id="rId14"/>
  </p:sldLayoutIdLst>
  <p:transition spd="slow">
    <p:cover dir="rd"/>
  </p:transition>
  <p:timing>
    <p:tnLst>
      <p:par>
        <p:cTn id="1" dur="indefinite" restart="never" nodeType="tmRoot"/>
      </p:par>
    </p:tnLst>
  </p:timing>
  <p:txStyles>
    <p:titleStyle>
      <a:lvl1pPr algn="l" defTabSz="685891"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73" indent="-171473" algn="l" defTabSz="685891"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419" indent="-171473" algn="l" defTabSz="685891"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364" indent="-171473" algn="l" defTabSz="685891"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310"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256"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201"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147"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093"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039"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91" rtl="0" eaLnBrk="1" latinLnBrk="0" hangingPunct="1">
        <a:defRPr sz="1350" kern="1200">
          <a:solidFill>
            <a:schemeClr val="tx1"/>
          </a:solidFill>
          <a:latin typeface="+mn-lt"/>
          <a:ea typeface="+mn-ea"/>
          <a:cs typeface="+mn-cs"/>
        </a:defRPr>
      </a:lvl1pPr>
      <a:lvl2pPr marL="342946" algn="l" defTabSz="685891" rtl="0" eaLnBrk="1" latinLnBrk="0" hangingPunct="1">
        <a:defRPr sz="1350" kern="1200">
          <a:solidFill>
            <a:schemeClr val="tx1"/>
          </a:solidFill>
          <a:latin typeface="+mn-lt"/>
          <a:ea typeface="+mn-ea"/>
          <a:cs typeface="+mn-cs"/>
        </a:defRPr>
      </a:lvl2pPr>
      <a:lvl3pPr marL="685891" algn="l" defTabSz="685891" rtl="0" eaLnBrk="1" latinLnBrk="0" hangingPunct="1">
        <a:defRPr sz="1350" kern="1200">
          <a:solidFill>
            <a:schemeClr val="tx1"/>
          </a:solidFill>
          <a:latin typeface="+mn-lt"/>
          <a:ea typeface="+mn-ea"/>
          <a:cs typeface="+mn-cs"/>
        </a:defRPr>
      </a:lvl3pPr>
      <a:lvl4pPr marL="1028837" algn="l" defTabSz="685891" rtl="0" eaLnBrk="1" latinLnBrk="0" hangingPunct="1">
        <a:defRPr sz="1350" kern="1200">
          <a:solidFill>
            <a:schemeClr val="tx1"/>
          </a:solidFill>
          <a:latin typeface="+mn-lt"/>
          <a:ea typeface="+mn-ea"/>
          <a:cs typeface="+mn-cs"/>
        </a:defRPr>
      </a:lvl4pPr>
      <a:lvl5pPr marL="1371783" algn="l" defTabSz="685891" rtl="0" eaLnBrk="1" latinLnBrk="0" hangingPunct="1">
        <a:defRPr sz="1350" kern="1200">
          <a:solidFill>
            <a:schemeClr val="tx1"/>
          </a:solidFill>
          <a:latin typeface="+mn-lt"/>
          <a:ea typeface="+mn-ea"/>
          <a:cs typeface="+mn-cs"/>
        </a:defRPr>
      </a:lvl5pPr>
      <a:lvl6pPr marL="1714729" algn="l" defTabSz="685891" rtl="0" eaLnBrk="1" latinLnBrk="0" hangingPunct="1">
        <a:defRPr sz="1350" kern="1200">
          <a:solidFill>
            <a:schemeClr val="tx1"/>
          </a:solidFill>
          <a:latin typeface="+mn-lt"/>
          <a:ea typeface="+mn-ea"/>
          <a:cs typeface="+mn-cs"/>
        </a:defRPr>
      </a:lvl6pPr>
      <a:lvl7pPr marL="2057674" algn="l" defTabSz="685891" rtl="0" eaLnBrk="1" latinLnBrk="0" hangingPunct="1">
        <a:defRPr sz="1350" kern="1200">
          <a:solidFill>
            <a:schemeClr val="tx1"/>
          </a:solidFill>
          <a:latin typeface="+mn-lt"/>
          <a:ea typeface="+mn-ea"/>
          <a:cs typeface="+mn-cs"/>
        </a:defRPr>
      </a:lvl7pPr>
      <a:lvl8pPr marL="2400620" algn="l" defTabSz="685891" rtl="0" eaLnBrk="1" latinLnBrk="0" hangingPunct="1">
        <a:defRPr sz="1350" kern="1200">
          <a:solidFill>
            <a:schemeClr val="tx1"/>
          </a:solidFill>
          <a:latin typeface="+mn-lt"/>
          <a:ea typeface="+mn-ea"/>
          <a:cs typeface="+mn-cs"/>
        </a:defRPr>
      </a:lvl8pPr>
      <a:lvl9pPr marL="2743566" algn="l" defTabSz="685891"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0.xml"/><Relationship Id="rId1" Type="http://schemas.openxmlformats.org/officeDocument/2006/relationships/slideLayout" Target="../slideLayouts/slideLayout13.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淘宝网Chenying0907出品 20"/>
          <p:cNvSpPr txBox="1">
            <a:spLocks noChangeArrowheads="1"/>
          </p:cNvSpPr>
          <p:nvPr/>
        </p:nvSpPr>
        <p:spPr bwMode="auto">
          <a:xfrm>
            <a:off x="2115259" y="3296412"/>
            <a:ext cx="48669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r>
              <a:rPr lang="zh-CN" altLang="en-US" sz="2800" b="0" dirty="0">
                <a:solidFill>
                  <a:schemeClr val="tx1">
                    <a:lumMod val="75000"/>
                    <a:lumOff val="25000"/>
                    <a:alpha val="95000"/>
                  </a:schemeClr>
                </a:solidFill>
                <a:latin typeface="方正正黑简体" panose="02000000000000000000" pitchFamily="2" charset="-122"/>
                <a:ea typeface="方正正黑简体" panose="02000000000000000000" pitchFamily="2" charset="-122"/>
              </a:rPr>
              <a:t>酒店项目融资计划书</a:t>
            </a:r>
            <a:r>
              <a:rPr lang="en-US" altLang="zh-CN" sz="2800" b="0" dirty="0" err="1">
                <a:solidFill>
                  <a:schemeClr val="tx1">
                    <a:lumMod val="75000"/>
                    <a:lumOff val="25000"/>
                    <a:alpha val="95000"/>
                  </a:schemeClr>
                </a:solidFill>
                <a:latin typeface="方正正黑简体" panose="02000000000000000000" pitchFamily="2" charset="-122"/>
                <a:ea typeface="方正正黑简体" panose="02000000000000000000" pitchFamily="2" charset="-122"/>
              </a:rPr>
              <a:t>ppt</a:t>
            </a:r>
            <a:r>
              <a:rPr lang="zh-CN" altLang="en-US" sz="2800" b="0" dirty="0">
                <a:solidFill>
                  <a:schemeClr val="tx1">
                    <a:lumMod val="75000"/>
                    <a:lumOff val="25000"/>
                    <a:alpha val="95000"/>
                  </a:schemeClr>
                </a:solidFill>
                <a:latin typeface="方正正黑简体" panose="02000000000000000000" pitchFamily="2" charset="-122"/>
                <a:ea typeface="方正正黑简体" panose="02000000000000000000" pitchFamily="2" charset="-122"/>
              </a:rPr>
              <a:t>模板</a:t>
            </a:r>
          </a:p>
        </p:txBody>
      </p:sp>
      <p:sp>
        <p:nvSpPr>
          <p:cNvPr id="3" name="淘宝网Chenying0907出品 2"/>
          <p:cNvSpPr>
            <a:spLocks noChangeAspect="1"/>
          </p:cNvSpPr>
          <p:nvPr/>
        </p:nvSpPr>
        <p:spPr>
          <a:xfrm>
            <a:off x="1211172" y="1350637"/>
            <a:ext cx="288050" cy="288050"/>
          </a:xfrm>
          <a:prstGeom prst="ellipse">
            <a:avLst/>
          </a:prstGeom>
          <a:solidFill>
            <a:srgbClr val="FFB850"/>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4" name="淘宝网Chenying0907出品 3"/>
          <p:cNvSpPr>
            <a:spLocks noChangeAspect="1"/>
          </p:cNvSpPr>
          <p:nvPr/>
        </p:nvSpPr>
        <p:spPr>
          <a:xfrm>
            <a:off x="1787335" y="1667033"/>
            <a:ext cx="432075" cy="432075"/>
          </a:xfrm>
          <a:prstGeom prst="ellipse">
            <a:avLst/>
          </a:prstGeom>
          <a:solidFill>
            <a:srgbClr val="E86F70"/>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5" name="淘宝网Chenying0907出品 4"/>
          <p:cNvSpPr>
            <a:spLocks noChangeAspect="1"/>
          </p:cNvSpPr>
          <p:nvPr/>
        </p:nvSpPr>
        <p:spPr>
          <a:xfrm>
            <a:off x="2435520" y="990574"/>
            <a:ext cx="504088" cy="504088"/>
          </a:xfrm>
          <a:prstGeom prst="ellipse">
            <a:avLst/>
          </a:prstGeom>
          <a:solidFill>
            <a:srgbClr val="21AB82"/>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6" name="淘宝网Chenying0907出品 5"/>
          <p:cNvSpPr>
            <a:spLocks noChangeAspect="1"/>
          </p:cNvSpPr>
          <p:nvPr/>
        </p:nvSpPr>
        <p:spPr>
          <a:xfrm>
            <a:off x="3083704" y="864552"/>
            <a:ext cx="252044" cy="252044"/>
          </a:xfrm>
          <a:prstGeom prst="ellipse">
            <a:avLst/>
          </a:prstGeom>
          <a:solidFill>
            <a:srgbClr val="663C77"/>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7" name="淘宝网Chenying0907出品 6"/>
          <p:cNvSpPr>
            <a:spLocks noChangeAspect="1"/>
          </p:cNvSpPr>
          <p:nvPr/>
        </p:nvSpPr>
        <p:spPr>
          <a:xfrm>
            <a:off x="2718548" y="1638687"/>
            <a:ext cx="252044" cy="252044"/>
          </a:xfrm>
          <a:prstGeom prst="ellipse">
            <a:avLst/>
          </a:prstGeom>
          <a:solidFill>
            <a:srgbClr val="C65885"/>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8" name="淘宝网Chenying0907出品 7"/>
          <p:cNvSpPr>
            <a:spLocks noChangeAspect="1"/>
          </p:cNvSpPr>
          <p:nvPr/>
        </p:nvSpPr>
        <p:spPr>
          <a:xfrm>
            <a:off x="3003155" y="2286902"/>
            <a:ext cx="216038" cy="216038"/>
          </a:xfrm>
          <a:prstGeom prst="ellipse">
            <a:avLst/>
          </a:prstGeom>
          <a:solidFill>
            <a:srgbClr val="FFB850"/>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9" name="淘宝网Chenying0907出品 8"/>
          <p:cNvSpPr>
            <a:spLocks noChangeAspect="1"/>
          </p:cNvSpPr>
          <p:nvPr/>
        </p:nvSpPr>
        <p:spPr>
          <a:xfrm>
            <a:off x="1895354" y="2460960"/>
            <a:ext cx="144025" cy="144025"/>
          </a:xfrm>
          <a:prstGeom prst="ellipse">
            <a:avLst/>
          </a:prstGeom>
          <a:solidFill>
            <a:schemeClr val="accent1">
              <a:lumMod val="60000"/>
              <a:lumOff val="40000"/>
            </a:schemeClr>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2" name="淘宝网Chenying0907出品 11"/>
          <p:cNvSpPr>
            <a:spLocks noChangeAspect="1"/>
          </p:cNvSpPr>
          <p:nvPr/>
        </p:nvSpPr>
        <p:spPr>
          <a:xfrm flipH="1">
            <a:off x="7646366" y="1350637"/>
            <a:ext cx="288050" cy="288050"/>
          </a:xfrm>
          <a:prstGeom prst="ellipse">
            <a:avLst/>
          </a:prstGeom>
          <a:solidFill>
            <a:srgbClr val="E86F70"/>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3" name="淘宝网Chenying0907出品 12"/>
          <p:cNvSpPr>
            <a:spLocks noChangeAspect="1"/>
          </p:cNvSpPr>
          <p:nvPr/>
        </p:nvSpPr>
        <p:spPr>
          <a:xfrm flipH="1">
            <a:off x="6926178" y="1667033"/>
            <a:ext cx="432075" cy="432075"/>
          </a:xfrm>
          <a:prstGeom prst="ellipse">
            <a:avLst/>
          </a:prstGeom>
          <a:solidFill>
            <a:srgbClr val="21AB82"/>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4" name="淘宝网Chenying0907出品 13"/>
          <p:cNvSpPr>
            <a:spLocks noChangeAspect="1"/>
          </p:cNvSpPr>
          <p:nvPr/>
        </p:nvSpPr>
        <p:spPr>
          <a:xfrm flipH="1">
            <a:off x="6205980" y="990574"/>
            <a:ext cx="504088" cy="504088"/>
          </a:xfrm>
          <a:prstGeom prst="ellipse">
            <a:avLst/>
          </a:prstGeom>
          <a:solidFill>
            <a:srgbClr val="663C77"/>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5" name="淘宝网Chenying0907出品 14"/>
          <p:cNvSpPr>
            <a:spLocks noChangeAspect="1"/>
          </p:cNvSpPr>
          <p:nvPr/>
        </p:nvSpPr>
        <p:spPr>
          <a:xfrm flipH="1">
            <a:off x="5809840" y="864552"/>
            <a:ext cx="252044" cy="252044"/>
          </a:xfrm>
          <a:prstGeom prst="ellipse">
            <a:avLst/>
          </a:prstGeom>
          <a:solidFill>
            <a:srgbClr val="01ACBE"/>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6" name="淘宝网Chenying0907出品 15"/>
          <p:cNvSpPr>
            <a:spLocks noChangeAspect="1"/>
          </p:cNvSpPr>
          <p:nvPr/>
        </p:nvSpPr>
        <p:spPr>
          <a:xfrm flipH="1">
            <a:off x="6174996" y="1638687"/>
            <a:ext cx="252044" cy="252044"/>
          </a:xfrm>
          <a:prstGeom prst="ellipse">
            <a:avLst/>
          </a:prstGeom>
          <a:solidFill>
            <a:srgbClr val="FFB850"/>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7" name="淘宝网Chenying0907出品 16"/>
          <p:cNvSpPr>
            <a:spLocks noChangeAspect="1"/>
          </p:cNvSpPr>
          <p:nvPr/>
        </p:nvSpPr>
        <p:spPr>
          <a:xfrm flipH="1">
            <a:off x="5926395" y="2286902"/>
            <a:ext cx="216038" cy="216038"/>
          </a:xfrm>
          <a:prstGeom prst="ellipse">
            <a:avLst/>
          </a:prstGeom>
          <a:solidFill>
            <a:srgbClr val="C65885"/>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8" name="淘宝网Chenying0907出品 17"/>
          <p:cNvSpPr>
            <a:spLocks noChangeAspect="1"/>
          </p:cNvSpPr>
          <p:nvPr/>
        </p:nvSpPr>
        <p:spPr>
          <a:xfrm flipH="1">
            <a:off x="7106209" y="2460960"/>
            <a:ext cx="144025" cy="144025"/>
          </a:xfrm>
          <a:prstGeom prst="ellipse">
            <a:avLst/>
          </a:prstGeom>
          <a:solidFill>
            <a:srgbClr val="00B0F0"/>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9" name="淘宝网Chenying0907出品 18"/>
          <p:cNvSpPr>
            <a:spLocks noChangeAspect="1"/>
          </p:cNvSpPr>
          <p:nvPr/>
        </p:nvSpPr>
        <p:spPr>
          <a:xfrm>
            <a:off x="3558547" y="923775"/>
            <a:ext cx="1980344" cy="1980344"/>
          </a:xfrm>
          <a:prstGeom prst="ellipse">
            <a:avLst/>
          </a:prstGeom>
          <a:solidFill>
            <a:srgbClr val="E86F70"/>
          </a:solidFill>
          <a:ln w="12700">
            <a:noFill/>
          </a:ln>
          <a:effectLst>
            <a:outerShdw blurRad="190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20" name="淘宝网Chenying0907出品 19"/>
          <p:cNvSpPr>
            <a:spLocks noChangeAspect="1"/>
          </p:cNvSpPr>
          <p:nvPr/>
        </p:nvSpPr>
        <p:spPr>
          <a:xfrm>
            <a:off x="3378516" y="743744"/>
            <a:ext cx="2340406" cy="2340406"/>
          </a:xfrm>
          <a:prstGeom prst="ellipse">
            <a:avLst/>
          </a:prstGeom>
          <a:noFill/>
          <a:ln w="6350">
            <a:solidFill>
              <a:schemeClr val="bg1">
                <a:lumMod val="50000"/>
                <a:alpha val="6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淘宝网Chenying0907出品 22"/>
          <p:cNvSpPr txBox="1">
            <a:spLocks noChangeArrowheads="1"/>
          </p:cNvSpPr>
          <p:nvPr/>
        </p:nvSpPr>
        <p:spPr bwMode="auto">
          <a:xfrm>
            <a:off x="3363289" y="1352964"/>
            <a:ext cx="2375605" cy="1107996"/>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r>
              <a:rPr lang="en-US" altLang="zh-CN" sz="6600" b="0" dirty="0" smtClean="0">
                <a:solidFill>
                  <a:schemeClr val="bg1"/>
                </a:solidFill>
                <a:latin typeface="Agency FB" panose="020B0503020202020204" pitchFamily="34" charset="0"/>
                <a:ea typeface="Source Han Sans Light" panose="020B0300000000000000" pitchFamily="34" charset="-122"/>
              </a:rPr>
              <a:t>201X</a:t>
            </a:r>
            <a:endParaRPr lang="en-US" altLang="zh-CN" sz="6600" b="0" dirty="0">
              <a:solidFill>
                <a:schemeClr val="bg1"/>
              </a:solidFill>
              <a:latin typeface="Agency FB" panose="020B0503020202020204" pitchFamily="34" charset="0"/>
              <a:ea typeface="Source Han Sans Light" panose="020B0300000000000000" pitchFamily="34" charset="-122"/>
            </a:endParaRPr>
          </a:p>
        </p:txBody>
      </p:sp>
      <p:sp>
        <p:nvSpPr>
          <p:cNvPr id="60" name="淘宝网Chenying0907出品 59"/>
          <p:cNvSpPr/>
          <p:nvPr/>
        </p:nvSpPr>
        <p:spPr>
          <a:xfrm>
            <a:off x="2229026" y="4215923"/>
            <a:ext cx="4639384" cy="307777"/>
          </a:xfrm>
          <a:prstGeom prst="rect">
            <a:avLst/>
          </a:prstGeom>
        </p:spPr>
        <p:txBody>
          <a:bodyPr wrap="square">
            <a:spAutoFit/>
          </a:bodyPr>
          <a:lstStyle/>
          <a:p>
            <a:pPr algn="ctr"/>
            <a:r>
              <a:rPr lang="zh-CN" altLang="en-US"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企业推介</a:t>
            </a:r>
            <a:r>
              <a:rPr lang="en-US" altLang="zh-CN"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 </a:t>
            </a:r>
            <a:r>
              <a:rPr lang="zh-CN" altLang="en-US"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商务汇报</a:t>
            </a:r>
            <a:r>
              <a:rPr lang="en-US" altLang="zh-CN"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 </a:t>
            </a:r>
            <a:r>
              <a:rPr lang="zh-CN" altLang="en-US"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产品展示</a:t>
            </a:r>
            <a:r>
              <a:rPr lang="en-US" altLang="zh-CN"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 </a:t>
            </a:r>
            <a:r>
              <a:rPr lang="zh-CN" altLang="en-US"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项目提案 </a:t>
            </a:r>
            <a:r>
              <a:rPr lang="en-US" altLang="zh-CN"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 </a:t>
            </a:r>
            <a:r>
              <a:rPr lang="zh-CN" altLang="en-US"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公司介绍</a:t>
            </a:r>
          </a:p>
        </p:txBody>
      </p:sp>
    </p:spTree>
    <p:extLst>
      <p:ext uri="{BB962C8B-B14F-4D97-AF65-F5344CB8AC3E}">
        <p14:creationId xmlns:p14="http://schemas.microsoft.com/office/powerpoint/2010/main" val="165316240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50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50000">
                                          <p:cBhvr additive="base">
                                            <p:cTn id="7" dur="15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8" dur="1500" fill="hold"/>
                                            <p:tgtEl>
                                              <p:spTgt spid="19"/>
                                            </p:tgtEl>
                                            <p:attrNameLst>
                                              <p:attrName>ppt_y</p:attrName>
                                            </p:attrNameLst>
                                          </p:cBhvr>
                                          <p:tavLst>
                                            <p:tav tm="0">
                                              <p:val>
                                                <p:strVal val="0-#ppt_h/2"/>
                                              </p:val>
                                            </p:tav>
                                            <p:tav tm="100000">
                                              <p:val>
                                                <p:strVal val="#ppt_y"/>
                                              </p:val>
                                            </p:tav>
                                          </p:tavLst>
                                        </p:anim>
                                      </p:childTnLst>
                                    </p:cTn>
                                  </p:par>
                                  <p:par>
                                    <p:cTn id="9" presetID="21" presetClass="entr" presetSubtype="1" fill="hold" grpId="0" nodeType="withEffect">
                                      <p:stCondLst>
                                        <p:cond delay="500"/>
                                      </p:stCondLst>
                                      <p:childTnLst>
                                        <p:set>
                                          <p:cBhvr>
                                            <p:cTn id="10" dur="1" fill="hold">
                                              <p:stCondLst>
                                                <p:cond delay="0"/>
                                              </p:stCondLst>
                                            </p:cTn>
                                            <p:tgtEl>
                                              <p:spTgt spid="20"/>
                                            </p:tgtEl>
                                            <p:attrNameLst>
                                              <p:attrName>style.visibility</p:attrName>
                                            </p:attrNameLst>
                                          </p:cBhvr>
                                          <p:to>
                                            <p:strVal val="visible"/>
                                          </p:to>
                                        </p:set>
                                        <p:animEffect transition="in" filter="wheel(1)">
                                          <p:cBhvr>
                                            <p:cTn id="11" dur="1000"/>
                                            <p:tgtEl>
                                              <p:spTgt spid="20"/>
                                            </p:tgtEl>
                                          </p:cBhvr>
                                        </p:animEffect>
                                      </p:childTnLst>
                                    </p:cTn>
                                  </p:par>
                                  <p:par>
                                    <p:cTn id="12" presetID="50" presetClass="entr" presetSubtype="0" decel="100000" fill="hold" grpId="0" nodeType="withEffect">
                                      <p:stCondLst>
                                        <p:cond delay="1500"/>
                                      </p:stCondLst>
                                      <p:iterate type="lt">
                                        <p:tmPct val="10000"/>
                                      </p:iterate>
                                      <p:childTnLst>
                                        <p:set>
                                          <p:cBhvr>
                                            <p:cTn id="13" dur="1" fill="hold">
                                              <p:stCondLst>
                                                <p:cond delay="0"/>
                                              </p:stCondLst>
                                            </p:cTn>
                                            <p:tgtEl>
                                              <p:spTgt spid="23"/>
                                            </p:tgtEl>
                                            <p:attrNameLst>
                                              <p:attrName>style.visibility</p:attrName>
                                            </p:attrNameLst>
                                          </p:cBhvr>
                                          <p:to>
                                            <p:strVal val="visible"/>
                                          </p:to>
                                        </p:set>
                                        <p:anim calcmode="lin" valueType="num">
                                          <p:cBhvr>
                                            <p:cTn id="14" dur="1000" fill="hold"/>
                                            <p:tgtEl>
                                              <p:spTgt spid="23"/>
                                            </p:tgtEl>
                                            <p:attrNameLst>
                                              <p:attrName>ppt_w</p:attrName>
                                            </p:attrNameLst>
                                          </p:cBhvr>
                                          <p:tavLst>
                                            <p:tav tm="0">
                                              <p:val>
                                                <p:strVal val="#ppt_w+.3"/>
                                              </p:val>
                                            </p:tav>
                                            <p:tav tm="100000">
                                              <p:val>
                                                <p:strVal val="#ppt_w"/>
                                              </p:val>
                                            </p:tav>
                                          </p:tavLst>
                                        </p:anim>
                                        <p:anim calcmode="lin" valueType="num">
                                          <p:cBhvr>
                                            <p:cTn id="15" dur="1000" fill="hold"/>
                                            <p:tgtEl>
                                              <p:spTgt spid="23"/>
                                            </p:tgtEl>
                                            <p:attrNameLst>
                                              <p:attrName>ppt_h</p:attrName>
                                            </p:attrNameLst>
                                          </p:cBhvr>
                                          <p:tavLst>
                                            <p:tav tm="0">
                                              <p:val>
                                                <p:strVal val="#ppt_h"/>
                                              </p:val>
                                            </p:tav>
                                            <p:tav tm="100000">
                                              <p:val>
                                                <p:strVal val="#ppt_h"/>
                                              </p:val>
                                            </p:tav>
                                          </p:tavLst>
                                        </p:anim>
                                        <p:animEffect transition="in" filter="fade">
                                          <p:cBhvr>
                                            <p:cTn id="16" dur="1000"/>
                                            <p:tgtEl>
                                              <p:spTgt spid="23"/>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16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17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180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190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210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10" presetClass="entr" presetSubtype="0" fill="hold" grpId="0" nodeType="withEffect">
                                      <p:stCondLst>
                                        <p:cond delay="15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160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170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18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190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par>
                                    <p:cTn id="53" presetID="10" presetClass="entr" presetSubtype="0" fill="hold" grpId="0" nodeType="withEffect">
                                      <p:stCondLst>
                                        <p:cond delay="20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210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par>
                                    <p:cTn id="59" presetID="42" presetClass="path" presetSubtype="0" accel="50000" decel="50000" fill="hold" grpId="1" nodeType="withEffect">
                                      <p:stCondLst>
                                        <p:cond delay="1500"/>
                                      </p:stCondLst>
                                      <p:childTnLst>
                                        <p:animMotion origin="layout" path="M 2.84846E-6 -3.16878E-6 L 0.14719 0.17495 " pathEditMode="relative" rAng="0" ptsTypes="AA">
                                          <p:cBhvr>
                                            <p:cTn id="60" dur="2000" spd="-100000" fill="hold"/>
                                            <p:tgtEl>
                                              <p:spTgt spid="6"/>
                                            </p:tgtEl>
                                            <p:attrNameLst>
                                              <p:attrName>ppt_x</p:attrName>
                                              <p:attrName>ppt_y</p:attrName>
                                            </p:attrNameLst>
                                          </p:cBhvr>
                                          <p:rCtr x="7360" y="8732"/>
                                        </p:animMotion>
                                      </p:childTnLst>
                                    </p:cTn>
                                  </p:par>
                                  <p:par>
                                    <p:cTn id="61" presetID="42" presetClass="path" presetSubtype="0" accel="50000" decel="50000" fill="hold" grpId="1" nodeType="withEffect">
                                      <p:stCondLst>
                                        <p:cond delay="1600"/>
                                      </p:stCondLst>
                                      <p:childTnLst>
                                        <p:animMotion origin="layout" path="M -2.59156E-6 -2.1012E-6 L 0.20622 0.12712 " pathEditMode="relative" rAng="0" ptsTypes="AA">
                                          <p:cBhvr>
                                            <p:cTn id="62" dur="2000" spd="-100000" fill="hold"/>
                                            <p:tgtEl>
                                              <p:spTgt spid="5"/>
                                            </p:tgtEl>
                                            <p:attrNameLst>
                                              <p:attrName>ppt_x</p:attrName>
                                              <p:attrName>ppt_y</p:attrName>
                                            </p:attrNameLst>
                                          </p:cBhvr>
                                          <p:rCtr x="10311" y="6356"/>
                                        </p:animMotion>
                                      </p:childTnLst>
                                    </p:cTn>
                                  </p:par>
                                  <p:par>
                                    <p:cTn id="63" presetID="42" presetClass="path" presetSubtype="0" accel="50000" decel="50000" fill="hold" grpId="1" nodeType="withEffect">
                                      <p:stCondLst>
                                        <p:cond delay="1700"/>
                                      </p:stCondLst>
                                      <p:childTnLst>
                                        <p:animMotion origin="layout" path="M -3.52717E-6 4.56649E-6 L 0.18903 0.0256 " pathEditMode="relative" rAng="0" ptsTypes="AA">
                                          <p:cBhvr>
                                            <p:cTn id="64" dur="2000" spd="-100000" fill="hold"/>
                                            <p:tgtEl>
                                              <p:spTgt spid="7"/>
                                            </p:tgtEl>
                                            <p:attrNameLst>
                                              <p:attrName>ppt_x</p:attrName>
                                              <p:attrName>ppt_y</p:attrName>
                                            </p:attrNameLst>
                                          </p:cBhvr>
                                          <p:rCtr x="9443" y="1265"/>
                                        </p:animMotion>
                                      </p:childTnLst>
                                    </p:cTn>
                                  </p:par>
                                  <p:par>
                                    <p:cTn id="65" presetID="42" presetClass="path" presetSubtype="0" accel="50000" decel="50000" fill="hold" grpId="1" nodeType="withEffect">
                                      <p:stCondLst>
                                        <p:cond delay="1800"/>
                                      </p:stCondLst>
                                      <p:childTnLst>
                                        <p:animMotion origin="layout" path="M 1.28797E-6 2.96205E-6 L 0.15813 -0.09781 " pathEditMode="relative" rAng="0" ptsTypes="AA">
                                          <p:cBhvr>
                                            <p:cTn id="66" dur="2000" spd="-100000" fill="hold"/>
                                            <p:tgtEl>
                                              <p:spTgt spid="8"/>
                                            </p:tgtEl>
                                            <p:attrNameLst>
                                              <p:attrName>ppt_x</p:attrName>
                                              <p:attrName>ppt_y</p:attrName>
                                            </p:attrNameLst>
                                          </p:cBhvr>
                                          <p:rCtr x="7898" y="-4906"/>
                                        </p:animMotion>
                                      </p:childTnLst>
                                    </p:cTn>
                                  </p:par>
                                  <p:par>
                                    <p:cTn id="67" presetID="42" presetClass="path" presetSubtype="0" accel="50000" decel="50000" fill="hold" grpId="1" nodeType="withEffect">
                                      <p:stCondLst>
                                        <p:cond delay="1900"/>
                                      </p:stCondLst>
                                      <p:childTnLst>
                                        <p:animMotion origin="layout" path="M 8.08887E-7 3.56063E-6 L 0.28085 0.00061 " pathEditMode="relative" rAng="0" ptsTypes="AA">
                                          <p:cBhvr>
                                            <p:cTn id="68" dur="2000" spd="-100000" fill="hold"/>
                                            <p:tgtEl>
                                              <p:spTgt spid="4"/>
                                            </p:tgtEl>
                                            <p:attrNameLst>
                                              <p:attrName>ppt_x</p:attrName>
                                              <p:attrName>ppt_y</p:attrName>
                                            </p:attrNameLst>
                                          </p:cBhvr>
                                          <p:rCtr x="14043" y="31"/>
                                        </p:animMotion>
                                      </p:childTnLst>
                                    </p:cTn>
                                  </p:par>
                                  <p:par>
                                    <p:cTn id="69" presetID="42" presetClass="path" presetSubtype="0" accel="50000" decel="50000" fill="hold" grpId="1" nodeType="withEffect">
                                      <p:stCondLst>
                                        <p:cond delay="2000"/>
                                      </p:stCondLst>
                                      <p:childTnLst>
                                        <p:animMotion origin="layout" path="M 3.17132E-6 -2.05801E-6 L 0.28484 -0.12558 " pathEditMode="relative" rAng="0" ptsTypes="AA">
                                          <p:cBhvr>
                                            <p:cTn id="70" dur="2000" spd="-100000" fill="hold"/>
                                            <p:tgtEl>
                                              <p:spTgt spid="9"/>
                                            </p:tgtEl>
                                            <p:attrNameLst>
                                              <p:attrName>ppt_x</p:attrName>
                                              <p:attrName>ppt_y</p:attrName>
                                            </p:attrNameLst>
                                          </p:cBhvr>
                                          <p:rCtr x="14234" y="-6294"/>
                                        </p:animMotion>
                                      </p:childTnLst>
                                    </p:cTn>
                                  </p:par>
                                  <p:par>
                                    <p:cTn id="71" presetID="42" presetClass="path" presetSubtype="0" accel="50000" decel="50000" fill="hold" grpId="1" nodeType="withEffect">
                                      <p:stCondLst>
                                        <p:cond delay="2100"/>
                                      </p:stCondLst>
                                      <p:childTnLst>
                                        <p:animMotion origin="layout" path="M -4.57212E-6 -2.48689E-6 L 0.35203 0.07806 " pathEditMode="relative" rAng="0" ptsTypes="AA">
                                          <p:cBhvr>
                                            <p:cTn id="72" dur="2000" spd="-100000" fill="hold"/>
                                            <p:tgtEl>
                                              <p:spTgt spid="3"/>
                                            </p:tgtEl>
                                            <p:attrNameLst>
                                              <p:attrName>ppt_x</p:attrName>
                                              <p:attrName>ppt_y</p:attrName>
                                            </p:attrNameLst>
                                          </p:cBhvr>
                                          <p:rCtr x="17601" y="3888"/>
                                        </p:animMotion>
                                      </p:childTnLst>
                                    </p:cTn>
                                  </p:par>
                                  <p:par>
                                    <p:cTn id="73" presetID="42" presetClass="path" presetSubtype="0" accel="50000" decel="50000" fill="hold" grpId="1" nodeType="withEffect">
                                      <p:stCondLst>
                                        <p:cond delay="1500"/>
                                      </p:stCondLst>
                                      <p:childTnLst>
                                        <p:animMotion origin="layout" path="M 7.32512E-7 -3.16878E-6 L -0.15102 0.17495 " pathEditMode="relative" rAng="0" ptsTypes="AA">
                                          <p:cBhvr>
                                            <p:cTn id="74" dur="2000" spd="-100000" fill="hold"/>
                                            <p:tgtEl>
                                              <p:spTgt spid="15"/>
                                            </p:tgtEl>
                                            <p:attrNameLst>
                                              <p:attrName>ppt_x</p:attrName>
                                              <p:attrName>ppt_y</p:attrName>
                                            </p:attrNameLst>
                                          </p:cBhvr>
                                          <p:rCtr x="-7551" y="8732"/>
                                        </p:animMotion>
                                      </p:childTnLst>
                                    </p:cTn>
                                  </p:par>
                                  <p:par>
                                    <p:cTn id="75" presetID="42" presetClass="path" presetSubtype="0" accel="50000" decel="50000" fill="hold" grpId="1" nodeType="withEffect">
                                      <p:stCondLst>
                                        <p:cond delay="1600"/>
                                      </p:stCondLst>
                                      <p:childTnLst>
                                        <p:animMotion origin="layout" path="M 2.59156E-6 -2.1012E-6 L -0.20604 0.12712 " pathEditMode="relative" rAng="0" ptsTypes="AA">
                                          <p:cBhvr>
                                            <p:cTn id="76" dur="2000" spd="-100000" fill="hold"/>
                                            <p:tgtEl>
                                              <p:spTgt spid="14"/>
                                            </p:tgtEl>
                                            <p:attrNameLst>
                                              <p:attrName>ppt_x</p:attrName>
                                              <p:attrName>ppt_y</p:attrName>
                                            </p:attrNameLst>
                                          </p:cBhvr>
                                          <p:rCtr x="-10311" y="6356"/>
                                        </p:animMotion>
                                      </p:childTnLst>
                                    </p:cTn>
                                  </p:par>
                                  <p:par>
                                    <p:cTn id="77" presetID="42" presetClass="path" presetSubtype="0" accel="50000" decel="50000" fill="hold" grpId="1" nodeType="withEffect">
                                      <p:stCondLst>
                                        <p:cond delay="1700"/>
                                      </p:stCondLst>
                                      <p:childTnLst>
                                        <p:animMotion origin="layout" path="M -2.89186E-6 4.56649E-6 L -0.18885 0.02715 " pathEditMode="relative" rAng="0" ptsTypes="AA">
                                          <p:cBhvr>
                                            <p:cTn id="78" dur="2000" spd="-100000" fill="hold"/>
                                            <p:tgtEl>
                                              <p:spTgt spid="16"/>
                                            </p:tgtEl>
                                            <p:attrNameLst>
                                              <p:attrName>ppt_x</p:attrName>
                                              <p:attrName>ppt_y</p:attrName>
                                            </p:attrNameLst>
                                          </p:cBhvr>
                                          <p:rCtr x="-9443" y="1358"/>
                                        </p:animMotion>
                                      </p:childTnLst>
                                    </p:cTn>
                                  </p:par>
                                  <p:par>
                                    <p:cTn id="79" presetID="42" presetClass="path" presetSubtype="0" accel="50000" decel="50000" fill="hold" grpId="1" nodeType="withEffect">
                                      <p:stCondLst>
                                        <p:cond delay="1800"/>
                                      </p:stCondLst>
                                      <p:childTnLst>
                                        <p:animMotion origin="layout" path="M -1.28797E-6 2.96205E-6 L -0.16143 -0.09781 " pathEditMode="relative" rAng="0" ptsTypes="AA">
                                          <p:cBhvr>
                                            <p:cTn id="80" dur="2000" spd="-100000" fill="hold"/>
                                            <p:tgtEl>
                                              <p:spTgt spid="17"/>
                                            </p:tgtEl>
                                            <p:attrNameLst>
                                              <p:attrName>ppt_x</p:attrName>
                                              <p:attrName>ppt_y</p:attrName>
                                            </p:attrNameLst>
                                          </p:cBhvr>
                                          <p:rCtr x="-8072" y="-4906"/>
                                        </p:animMotion>
                                      </p:childTnLst>
                                    </p:cTn>
                                  </p:par>
                                  <p:par>
                                    <p:cTn id="81" presetID="42" presetClass="path" presetSubtype="0" accel="50000" decel="50000" fill="hold" grpId="1" nodeType="withEffect">
                                      <p:stCondLst>
                                        <p:cond delay="1900"/>
                                      </p:stCondLst>
                                      <p:childTnLst>
                                        <p:animMotion origin="layout" path="M -8.08887E-7 3.56063E-6 L -0.28085 0.00061 " pathEditMode="relative" rAng="0" ptsTypes="AA">
                                          <p:cBhvr>
                                            <p:cTn id="82" dur="2000" spd="-100000" fill="hold"/>
                                            <p:tgtEl>
                                              <p:spTgt spid="13"/>
                                            </p:tgtEl>
                                            <p:attrNameLst>
                                              <p:attrName>ppt_x</p:attrName>
                                              <p:attrName>ppt_y</p:attrName>
                                            </p:attrNameLst>
                                          </p:cBhvr>
                                          <p:rCtr x="-14043" y="31"/>
                                        </p:animMotion>
                                      </p:childTnLst>
                                    </p:cTn>
                                  </p:par>
                                  <p:par>
                                    <p:cTn id="83" presetID="42" presetClass="path" presetSubtype="0" accel="50000" decel="50000" fill="hold" grpId="1" nodeType="withEffect">
                                      <p:stCondLst>
                                        <p:cond delay="2000"/>
                                      </p:stCondLst>
                                      <p:childTnLst>
                                        <p:animMotion origin="layout" path="M 4.09651E-7 -2.05801E-6 L -0.28641 -0.12558 " pathEditMode="relative" rAng="0" ptsTypes="AA">
                                          <p:cBhvr>
                                            <p:cTn id="84" dur="2000" spd="-100000" fill="hold"/>
                                            <p:tgtEl>
                                              <p:spTgt spid="18"/>
                                            </p:tgtEl>
                                            <p:attrNameLst>
                                              <p:attrName>ppt_x</p:attrName>
                                              <p:attrName>ppt_y</p:attrName>
                                            </p:attrNameLst>
                                          </p:cBhvr>
                                          <p:rCtr x="-14320" y="-6294"/>
                                        </p:animMotion>
                                      </p:childTnLst>
                                    </p:cTn>
                                  </p:par>
                                  <p:par>
                                    <p:cTn id="85" presetID="42" presetClass="path" presetSubtype="0" accel="50000" decel="50000" fill="hold" grpId="1" nodeType="withEffect">
                                      <p:stCondLst>
                                        <p:cond delay="2100"/>
                                      </p:stCondLst>
                                      <p:childTnLst>
                                        <p:animMotion origin="layout" path="M -1.8469E-6 -2.48689E-6 L -0.35167 0.07621 " pathEditMode="relative" rAng="0" ptsTypes="AA">
                                          <p:cBhvr>
                                            <p:cTn id="86" dur="2000" spd="-100000" fill="hold"/>
                                            <p:tgtEl>
                                              <p:spTgt spid="12"/>
                                            </p:tgtEl>
                                            <p:attrNameLst>
                                              <p:attrName>ppt_x</p:attrName>
                                              <p:attrName>ppt_y</p:attrName>
                                            </p:attrNameLst>
                                          </p:cBhvr>
                                          <p:rCtr x="-17584" y="3795"/>
                                        </p:animMotion>
                                      </p:childTnLst>
                                    </p:cTn>
                                  </p:par>
                                  <p:par>
                                    <p:cTn id="87" presetID="26" presetClass="emph" presetSubtype="0" repeatCount="2000" fill="hold" grpId="2" nodeType="withEffect">
                                      <p:stCondLst>
                                        <p:cond delay="2000"/>
                                      </p:stCondLst>
                                      <p:childTnLst>
                                        <p:animEffect transition="out" filter="fade">
                                          <p:cBhvr>
                                            <p:cTn id="88" dur="1000" tmFilter="0, 0; .2, .5; .8, .5; 1, 0"/>
                                            <p:tgtEl>
                                              <p:spTgt spid="6"/>
                                            </p:tgtEl>
                                          </p:cBhvr>
                                        </p:animEffect>
                                        <p:animScale>
                                          <p:cBhvr>
                                            <p:cTn id="89" dur="500" autoRev="1" fill="hold"/>
                                            <p:tgtEl>
                                              <p:spTgt spid="6"/>
                                            </p:tgtEl>
                                          </p:cBhvr>
                                          <p:by x="105000" y="105000"/>
                                        </p:animScale>
                                      </p:childTnLst>
                                    </p:cTn>
                                  </p:par>
                                  <p:par>
                                    <p:cTn id="90" presetID="26" presetClass="emph" presetSubtype="0" repeatCount="2000" fill="hold" grpId="2" nodeType="withEffect">
                                      <p:stCondLst>
                                        <p:cond delay="2100"/>
                                      </p:stCondLst>
                                      <p:childTnLst>
                                        <p:animEffect transition="out" filter="fade">
                                          <p:cBhvr>
                                            <p:cTn id="91" dur="1000" tmFilter="0, 0; .2, .5; .8, .5; 1, 0"/>
                                            <p:tgtEl>
                                              <p:spTgt spid="5"/>
                                            </p:tgtEl>
                                          </p:cBhvr>
                                        </p:animEffect>
                                        <p:animScale>
                                          <p:cBhvr>
                                            <p:cTn id="92" dur="500" autoRev="1" fill="hold"/>
                                            <p:tgtEl>
                                              <p:spTgt spid="5"/>
                                            </p:tgtEl>
                                          </p:cBhvr>
                                          <p:by x="105000" y="105000"/>
                                        </p:animScale>
                                      </p:childTnLst>
                                    </p:cTn>
                                  </p:par>
                                  <p:par>
                                    <p:cTn id="93" presetID="26" presetClass="emph" presetSubtype="0" repeatCount="2000" fill="hold" grpId="2" nodeType="withEffect">
                                      <p:stCondLst>
                                        <p:cond delay="2200"/>
                                      </p:stCondLst>
                                      <p:childTnLst>
                                        <p:animEffect transition="out" filter="fade">
                                          <p:cBhvr>
                                            <p:cTn id="94" dur="1000" tmFilter="0, 0; .2, .5; .8, .5; 1, 0"/>
                                            <p:tgtEl>
                                              <p:spTgt spid="7"/>
                                            </p:tgtEl>
                                          </p:cBhvr>
                                        </p:animEffect>
                                        <p:animScale>
                                          <p:cBhvr>
                                            <p:cTn id="95" dur="500" autoRev="1" fill="hold"/>
                                            <p:tgtEl>
                                              <p:spTgt spid="7"/>
                                            </p:tgtEl>
                                          </p:cBhvr>
                                          <p:by x="105000" y="105000"/>
                                        </p:animScale>
                                      </p:childTnLst>
                                    </p:cTn>
                                  </p:par>
                                  <p:par>
                                    <p:cTn id="96" presetID="26" presetClass="emph" presetSubtype="0" repeatCount="2000" fill="hold" grpId="2" nodeType="withEffect">
                                      <p:stCondLst>
                                        <p:cond delay="2300"/>
                                      </p:stCondLst>
                                      <p:childTnLst>
                                        <p:animEffect transition="out" filter="fade">
                                          <p:cBhvr>
                                            <p:cTn id="97" dur="1000" tmFilter="0, 0; .2, .5; .8, .5; 1, 0"/>
                                            <p:tgtEl>
                                              <p:spTgt spid="8"/>
                                            </p:tgtEl>
                                          </p:cBhvr>
                                        </p:animEffect>
                                        <p:animScale>
                                          <p:cBhvr>
                                            <p:cTn id="98" dur="500" autoRev="1" fill="hold"/>
                                            <p:tgtEl>
                                              <p:spTgt spid="8"/>
                                            </p:tgtEl>
                                          </p:cBhvr>
                                          <p:by x="105000" y="105000"/>
                                        </p:animScale>
                                      </p:childTnLst>
                                    </p:cTn>
                                  </p:par>
                                  <p:par>
                                    <p:cTn id="99" presetID="26" presetClass="emph" presetSubtype="0" repeatCount="2000" fill="hold" grpId="2" nodeType="withEffect">
                                      <p:stCondLst>
                                        <p:cond delay="2400"/>
                                      </p:stCondLst>
                                      <p:childTnLst>
                                        <p:animEffect transition="out" filter="fade">
                                          <p:cBhvr>
                                            <p:cTn id="100" dur="1000" tmFilter="0, 0; .2, .5; .8, .5; 1, 0"/>
                                            <p:tgtEl>
                                              <p:spTgt spid="4"/>
                                            </p:tgtEl>
                                          </p:cBhvr>
                                        </p:animEffect>
                                        <p:animScale>
                                          <p:cBhvr>
                                            <p:cTn id="101" dur="500" autoRev="1" fill="hold"/>
                                            <p:tgtEl>
                                              <p:spTgt spid="4"/>
                                            </p:tgtEl>
                                          </p:cBhvr>
                                          <p:by x="105000" y="105000"/>
                                        </p:animScale>
                                      </p:childTnLst>
                                    </p:cTn>
                                  </p:par>
                                  <p:par>
                                    <p:cTn id="102" presetID="26" presetClass="emph" presetSubtype="0" repeatCount="2000" fill="hold" grpId="2" nodeType="withEffect">
                                      <p:stCondLst>
                                        <p:cond delay="2500"/>
                                      </p:stCondLst>
                                      <p:childTnLst>
                                        <p:animEffect transition="out" filter="fade">
                                          <p:cBhvr>
                                            <p:cTn id="103" dur="1000" tmFilter="0, 0; .2, .5; .8, .5; 1, 0"/>
                                            <p:tgtEl>
                                              <p:spTgt spid="9"/>
                                            </p:tgtEl>
                                          </p:cBhvr>
                                        </p:animEffect>
                                        <p:animScale>
                                          <p:cBhvr>
                                            <p:cTn id="104" dur="500" autoRev="1" fill="hold"/>
                                            <p:tgtEl>
                                              <p:spTgt spid="9"/>
                                            </p:tgtEl>
                                          </p:cBhvr>
                                          <p:by x="105000" y="105000"/>
                                        </p:animScale>
                                      </p:childTnLst>
                                    </p:cTn>
                                  </p:par>
                                  <p:par>
                                    <p:cTn id="105" presetID="26" presetClass="emph" presetSubtype="0" repeatCount="2000" fill="hold" grpId="2" nodeType="withEffect">
                                      <p:stCondLst>
                                        <p:cond delay="2600"/>
                                      </p:stCondLst>
                                      <p:childTnLst>
                                        <p:animEffect transition="out" filter="fade">
                                          <p:cBhvr>
                                            <p:cTn id="106" dur="1000" tmFilter="0, 0; .2, .5; .8, .5; 1, 0"/>
                                            <p:tgtEl>
                                              <p:spTgt spid="3"/>
                                            </p:tgtEl>
                                          </p:cBhvr>
                                        </p:animEffect>
                                        <p:animScale>
                                          <p:cBhvr>
                                            <p:cTn id="107" dur="500" autoRev="1" fill="hold"/>
                                            <p:tgtEl>
                                              <p:spTgt spid="3"/>
                                            </p:tgtEl>
                                          </p:cBhvr>
                                          <p:by x="105000" y="105000"/>
                                        </p:animScale>
                                      </p:childTnLst>
                                    </p:cTn>
                                  </p:par>
                                  <p:par>
                                    <p:cTn id="108" presetID="26" presetClass="emph" presetSubtype="0" repeatCount="2000" fill="hold" grpId="2" nodeType="withEffect">
                                      <p:stCondLst>
                                        <p:cond delay="2000"/>
                                      </p:stCondLst>
                                      <p:childTnLst>
                                        <p:animEffect transition="out" filter="fade">
                                          <p:cBhvr>
                                            <p:cTn id="109" dur="1000" tmFilter="0, 0; .2, .5; .8, .5; 1, 0"/>
                                            <p:tgtEl>
                                              <p:spTgt spid="15"/>
                                            </p:tgtEl>
                                          </p:cBhvr>
                                        </p:animEffect>
                                        <p:animScale>
                                          <p:cBhvr>
                                            <p:cTn id="110" dur="500" autoRev="1" fill="hold"/>
                                            <p:tgtEl>
                                              <p:spTgt spid="15"/>
                                            </p:tgtEl>
                                          </p:cBhvr>
                                          <p:by x="105000" y="105000"/>
                                        </p:animScale>
                                      </p:childTnLst>
                                    </p:cTn>
                                  </p:par>
                                  <p:par>
                                    <p:cTn id="111" presetID="26" presetClass="emph" presetSubtype="0" repeatCount="2000" fill="hold" grpId="2" nodeType="withEffect">
                                      <p:stCondLst>
                                        <p:cond delay="2100"/>
                                      </p:stCondLst>
                                      <p:childTnLst>
                                        <p:animEffect transition="out" filter="fade">
                                          <p:cBhvr>
                                            <p:cTn id="112" dur="1000" tmFilter="0, 0; .2, .5; .8, .5; 1, 0"/>
                                            <p:tgtEl>
                                              <p:spTgt spid="14"/>
                                            </p:tgtEl>
                                          </p:cBhvr>
                                        </p:animEffect>
                                        <p:animScale>
                                          <p:cBhvr>
                                            <p:cTn id="113" dur="500" autoRev="1" fill="hold"/>
                                            <p:tgtEl>
                                              <p:spTgt spid="14"/>
                                            </p:tgtEl>
                                          </p:cBhvr>
                                          <p:by x="105000" y="105000"/>
                                        </p:animScale>
                                      </p:childTnLst>
                                    </p:cTn>
                                  </p:par>
                                  <p:par>
                                    <p:cTn id="114" presetID="26" presetClass="emph" presetSubtype="0" repeatCount="2000" fill="hold" grpId="2" nodeType="withEffect">
                                      <p:stCondLst>
                                        <p:cond delay="2200"/>
                                      </p:stCondLst>
                                      <p:childTnLst>
                                        <p:animEffect transition="out" filter="fade">
                                          <p:cBhvr>
                                            <p:cTn id="115" dur="1000" tmFilter="0, 0; .2, .5; .8, .5; 1, 0"/>
                                            <p:tgtEl>
                                              <p:spTgt spid="16"/>
                                            </p:tgtEl>
                                          </p:cBhvr>
                                        </p:animEffect>
                                        <p:animScale>
                                          <p:cBhvr>
                                            <p:cTn id="116" dur="500" autoRev="1" fill="hold"/>
                                            <p:tgtEl>
                                              <p:spTgt spid="16"/>
                                            </p:tgtEl>
                                          </p:cBhvr>
                                          <p:by x="105000" y="105000"/>
                                        </p:animScale>
                                      </p:childTnLst>
                                    </p:cTn>
                                  </p:par>
                                  <p:par>
                                    <p:cTn id="117" presetID="26" presetClass="emph" presetSubtype="0" repeatCount="2000" fill="hold" grpId="2" nodeType="withEffect">
                                      <p:stCondLst>
                                        <p:cond delay="2300"/>
                                      </p:stCondLst>
                                      <p:childTnLst>
                                        <p:animEffect transition="out" filter="fade">
                                          <p:cBhvr>
                                            <p:cTn id="118" dur="1000" tmFilter="0, 0; .2, .5; .8, .5; 1, 0"/>
                                            <p:tgtEl>
                                              <p:spTgt spid="17"/>
                                            </p:tgtEl>
                                          </p:cBhvr>
                                        </p:animEffect>
                                        <p:animScale>
                                          <p:cBhvr>
                                            <p:cTn id="119" dur="500" autoRev="1" fill="hold"/>
                                            <p:tgtEl>
                                              <p:spTgt spid="17"/>
                                            </p:tgtEl>
                                          </p:cBhvr>
                                          <p:by x="105000" y="105000"/>
                                        </p:animScale>
                                      </p:childTnLst>
                                    </p:cTn>
                                  </p:par>
                                  <p:par>
                                    <p:cTn id="120" presetID="26" presetClass="emph" presetSubtype="0" repeatCount="2000" fill="hold" grpId="2" nodeType="withEffect">
                                      <p:stCondLst>
                                        <p:cond delay="2400"/>
                                      </p:stCondLst>
                                      <p:childTnLst>
                                        <p:animEffect transition="out" filter="fade">
                                          <p:cBhvr>
                                            <p:cTn id="121" dur="1000" tmFilter="0, 0; .2, .5; .8, .5; 1, 0"/>
                                            <p:tgtEl>
                                              <p:spTgt spid="13"/>
                                            </p:tgtEl>
                                          </p:cBhvr>
                                        </p:animEffect>
                                        <p:animScale>
                                          <p:cBhvr>
                                            <p:cTn id="122" dur="500" autoRev="1" fill="hold"/>
                                            <p:tgtEl>
                                              <p:spTgt spid="13"/>
                                            </p:tgtEl>
                                          </p:cBhvr>
                                          <p:by x="105000" y="105000"/>
                                        </p:animScale>
                                      </p:childTnLst>
                                    </p:cTn>
                                  </p:par>
                                  <p:par>
                                    <p:cTn id="123" presetID="26" presetClass="emph" presetSubtype="0" repeatCount="2000" fill="hold" grpId="2" nodeType="withEffect">
                                      <p:stCondLst>
                                        <p:cond delay="2500"/>
                                      </p:stCondLst>
                                      <p:childTnLst>
                                        <p:animEffect transition="out" filter="fade">
                                          <p:cBhvr>
                                            <p:cTn id="124" dur="1000" tmFilter="0, 0; .2, .5; .8, .5; 1, 0"/>
                                            <p:tgtEl>
                                              <p:spTgt spid="18"/>
                                            </p:tgtEl>
                                          </p:cBhvr>
                                        </p:animEffect>
                                        <p:animScale>
                                          <p:cBhvr>
                                            <p:cTn id="125" dur="500" autoRev="1" fill="hold"/>
                                            <p:tgtEl>
                                              <p:spTgt spid="18"/>
                                            </p:tgtEl>
                                          </p:cBhvr>
                                          <p:by x="105000" y="105000"/>
                                        </p:animScale>
                                      </p:childTnLst>
                                    </p:cTn>
                                  </p:par>
                                  <p:par>
                                    <p:cTn id="126" presetID="26" presetClass="emph" presetSubtype="0" repeatCount="2000" fill="hold" grpId="2" nodeType="withEffect">
                                      <p:stCondLst>
                                        <p:cond delay="2600"/>
                                      </p:stCondLst>
                                      <p:childTnLst>
                                        <p:animEffect transition="out" filter="fade">
                                          <p:cBhvr>
                                            <p:cTn id="127" dur="1000" tmFilter="0, 0; .2, .5; .8, .5; 1, 0"/>
                                            <p:tgtEl>
                                              <p:spTgt spid="12"/>
                                            </p:tgtEl>
                                          </p:cBhvr>
                                        </p:animEffect>
                                        <p:animScale>
                                          <p:cBhvr>
                                            <p:cTn id="128" dur="500" autoRev="1" fill="hold"/>
                                            <p:tgtEl>
                                              <p:spTgt spid="12"/>
                                            </p:tgtEl>
                                          </p:cBhvr>
                                          <p:by x="105000" y="105000"/>
                                        </p:animScale>
                                      </p:childTnLst>
                                    </p:cTn>
                                  </p:par>
                                </p:childTnLst>
                              </p:cTn>
                            </p:par>
                            <p:par>
                              <p:cTn id="129" fill="hold">
                                <p:stCondLst>
                                  <p:cond delay="4600"/>
                                </p:stCondLst>
                                <p:childTnLst>
                                  <p:par>
                                    <p:cTn id="130" presetID="23" presetClass="entr" presetSubtype="528" fill="hold" grpId="0" nodeType="afterEffect">
                                      <p:stCondLst>
                                        <p:cond delay="0"/>
                                      </p:stCondLst>
                                      <p:iterate type="lt">
                                        <p:tmPct val="10000"/>
                                      </p:iterate>
                                      <p:childTnLst>
                                        <p:set>
                                          <p:cBhvr>
                                            <p:cTn id="131" dur="1" fill="hold">
                                              <p:stCondLst>
                                                <p:cond delay="0"/>
                                              </p:stCondLst>
                                            </p:cTn>
                                            <p:tgtEl>
                                              <p:spTgt spid="21"/>
                                            </p:tgtEl>
                                            <p:attrNameLst>
                                              <p:attrName>style.visibility</p:attrName>
                                            </p:attrNameLst>
                                          </p:cBhvr>
                                          <p:to>
                                            <p:strVal val="visible"/>
                                          </p:to>
                                        </p:set>
                                        <p:anim calcmode="lin" valueType="num">
                                          <p:cBhvr>
                                            <p:cTn id="132" dur="500" fill="hold"/>
                                            <p:tgtEl>
                                              <p:spTgt spid="21"/>
                                            </p:tgtEl>
                                            <p:attrNameLst>
                                              <p:attrName>ppt_w</p:attrName>
                                            </p:attrNameLst>
                                          </p:cBhvr>
                                          <p:tavLst>
                                            <p:tav tm="0">
                                              <p:val>
                                                <p:fltVal val="0"/>
                                              </p:val>
                                            </p:tav>
                                            <p:tav tm="100000">
                                              <p:val>
                                                <p:strVal val="#ppt_w"/>
                                              </p:val>
                                            </p:tav>
                                          </p:tavLst>
                                        </p:anim>
                                        <p:anim calcmode="lin" valueType="num">
                                          <p:cBhvr>
                                            <p:cTn id="133" dur="500" fill="hold"/>
                                            <p:tgtEl>
                                              <p:spTgt spid="21"/>
                                            </p:tgtEl>
                                            <p:attrNameLst>
                                              <p:attrName>ppt_h</p:attrName>
                                            </p:attrNameLst>
                                          </p:cBhvr>
                                          <p:tavLst>
                                            <p:tav tm="0">
                                              <p:val>
                                                <p:fltVal val="0"/>
                                              </p:val>
                                            </p:tav>
                                            <p:tav tm="100000">
                                              <p:val>
                                                <p:strVal val="#ppt_h"/>
                                              </p:val>
                                            </p:tav>
                                          </p:tavLst>
                                        </p:anim>
                                        <p:anim calcmode="lin" valueType="num">
                                          <p:cBhvr>
                                            <p:cTn id="134" dur="500" fill="hold"/>
                                            <p:tgtEl>
                                              <p:spTgt spid="21"/>
                                            </p:tgtEl>
                                            <p:attrNameLst>
                                              <p:attrName>ppt_x</p:attrName>
                                            </p:attrNameLst>
                                          </p:cBhvr>
                                          <p:tavLst>
                                            <p:tav tm="0">
                                              <p:val>
                                                <p:fltVal val="0.5"/>
                                              </p:val>
                                            </p:tav>
                                            <p:tav tm="100000">
                                              <p:val>
                                                <p:strVal val="#ppt_x"/>
                                              </p:val>
                                            </p:tav>
                                          </p:tavLst>
                                        </p:anim>
                                        <p:anim calcmode="lin" valueType="num">
                                          <p:cBhvr>
                                            <p:cTn id="135" dur="500" fill="hold"/>
                                            <p:tgtEl>
                                              <p:spTgt spid="21"/>
                                            </p:tgtEl>
                                            <p:attrNameLst>
                                              <p:attrName>ppt_y</p:attrName>
                                            </p:attrNameLst>
                                          </p:cBhvr>
                                          <p:tavLst>
                                            <p:tav tm="0">
                                              <p:val>
                                                <p:fltVal val="0.5"/>
                                              </p:val>
                                            </p:tav>
                                            <p:tav tm="100000">
                                              <p:val>
                                                <p:strVal val="#ppt_y"/>
                                              </p:val>
                                            </p:tav>
                                          </p:tavLst>
                                        </p:anim>
                                      </p:childTnLst>
                                    </p:cTn>
                                  </p:par>
                                </p:childTnLst>
                              </p:cTn>
                            </p:par>
                            <p:par>
                              <p:cTn id="136" fill="hold">
                                <p:stCondLst>
                                  <p:cond delay="5750"/>
                                </p:stCondLst>
                                <p:childTnLst>
                                  <p:par>
                                    <p:cTn id="137" presetID="2" presetClass="entr" presetSubtype="4" fill="hold" grpId="0" nodeType="afterEffect">
                                      <p:stCondLst>
                                        <p:cond delay="0"/>
                                      </p:stCondLst>
                                      <p:childTnLst>
                                        <p:set>
                                          <p:cBhvr>
                                            <p:cTn id="138" dur="1" fill="hold">
                                              <p:stCondLst>
                                                <p:cond delay="0"/>
                                              </p:stCondLst>
                                            </p:cTn>
                                            <p:tgtEl>
                                              <p:spTgt spid="60"/>
                                            </p:tgtEl>
                                            <p:attrNameLst>
                                              <p:attrName>style.visibility</p:attrName>
                                            </p:attrNameLst>
                                          </p:cBhvr>
                                          <p:to>
                                            <p:strVal val="visible"/>
                                          </p:to>
                                        </p:set>
                                        <p:anim calcmode="lin" valueType="num">
                                          <p:cBhvr additive="base">
                                            <p:cTn id="139" dur="500" fill="hold"/>
                                            <p:tgtEl>
                                              <p:spTgt spid="60"/>
                                            </p:tgtEl>
                                            <p:attrNameLst>
                                              <p:attrName>ppt_x</p:attrName>
                                            </p:attrNameLst>
                                          </p:cBhvr>
                                          <p:tavLst>
                                            <p:tav tm="0">
                                              <p:val>
                                                <p:strVal val="#ppt_x"/>
                                              </p:val>
                                            </p:tav>
                                            <p:tav tm="100000">
                                              <p:val>
                                                <p:strVal val="#ppt_x"/>
                                              </p:val>
                                            </p:tav>
                                          </p:tavLst>
                                        </p:anim>
                                        <p:anim calcmode="lin" valueType="num">
                                          <p:cBhvr additive="base">
                                            <p:cTn id="140"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animBg="1"/>
          <p:bldP spid="3" grpId="1" animBg="1"/>
          <p:bldP spid="3" grpId="2" animBg="1"/>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9" grpId="1" animBg="1"/>
          <p:bldP spid="9"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20" grpId="0" animBg="1"/>
          <p:bldP spid="23" grpId="0"/>
          <p:bldP spid="6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500" fill="hold"/>
                                            <p:tgtEl>
                                              <p:spTgt spid="19"/>
                                            </p:tgtEl>
                                            <p:attrNameLst>
                                              <p:attrName>ppt_x</p:attrName>
                                            </p:attrNameLst>
                                          </p:cBhvr>
                                          <p:tavLst>
                                            <p:tav tm="0">
                                              <p:val>
                                                <p:strVal val="#ppt_x"/>
                                              </p:val>
                                            </p:tav>
                                            <p:tav tm="100000">
                                              <p:val>
                                                <p:strVal val="#ppt_x"/>
                                              </p:val>
                                            </p:tav>
                                          </p:tavLst>
                                        </p:anim>
                                        <p:anim calcmode="lin" valueType="num">
                                          <p:cBhvr additive="base">
                                            <p:cTn id="8" dur="1500" fill="hold"/>
                                            <p:tgtEl>
                                              <p:spTgt spid="19"/>
                                            </p:tgtEl>
                                            <p:attrNameLst>
                                              <p:attrName>ppt_y</p:attrName>
                                            </p:attrNameLst>
                                          </p:cBhvr>
                                          <p:tavLst>
                                            <p:tav tm="0">
                                              <p:val>
                                                <p:strVal val="0-#ppt_h/2"/>
                                              </p:val>
                                            </p:tav>
                                            <p:tav tm="100000">
                                              <p:val>
                                                <p:strVal val="#ppt_y"/>
                                              </p:val>
                                            </p:tav>
                                          </p:tavLst>
                                        </p:anim>
                                      </p:childTnLst>
                                    </p:cTn>
                                  </p:par>
                                  <p:par>
                                    <p:cTn id="9" presetID="21" presetClass="entr" presetSubtype="1" fill="hold" grpId="0" nodeType="withEffect">
                                      <p:stCondLst>
                                        <p:cond delay="500"/>
                                      </p:stCondLst>
                                      <p:childTnLst>
                                        <p:set>
                                          <p:cBhvr>
                                            <p:cTn id="10" dur="1" fill="hold">
                                              <p:stCondLst>
                                                <p:cond delay="0"/>
                                              </p:stCondLst>
                                            </p:cTn>
                                            <p:tgtEl>
                                              <p:spTgt spid="20"/>
                                            </p:tgtEl>
                                            <p:attrNameLst>
                                              <p:attrName>style.visibility</p:attrName>
                                            </p:attrNameLst>
                                          </p:cBhvr>
                                          <p:to>
                                            <p:strVal val="visible"/>
                                          </p:to>
                                        </p:set>
                                        <p:animEffect transition="in" filter="wheel(1)">
                                          <p:cBhvr>
                                            <p:cTn id="11" dur="1000"/>
                                            <p:tgtEl>
                                              <p:spTgt spid="20"/>
                                            </p:tgtEl>
                                          </p:cBhvr>
                                        </p:animEffect>
                                      </p:childTnLst>
                                    </p:cTn>
                                  </p:par>
                                  <p:par>
                                    <p:cTn id="12" presetID="50" presetClass="entr" presetSubtype="0" decel="100000" fill="hold" grpId="0" nodeType="withEffect">
                                      <p:stCondLst>
                                        <p:cond delay="1500"/>
                                      </p:stCondLst>
                                      <p:iterate type="lt">
                                        <p:tmPct val="10000"/>
                                      </p:iterate>
                                      <p:childTnLst>
                                        <p:set>
                                          <p:cBhvr>
                                            <p:cTn id="13" dur="1" fill="hold">
                                              <p:stCondLst>
                                                <p:cond delay="0"/>
                                              </p:stCondLst>
                                            </p:cTn>
                                            <p:tgtEl>
                                              <p:spTgt spid="23"/>
                                            </p:tgtEl>
                                            <p:attrNameLst>
                                              <p:attrName>style.visibility</p:attrName>
                                            </p:attrNameLst>
                                          </p:cBhvr>
                                          <p:to>
                                            <p:strVal val="visible"/>
                                          </p:to>
                                        </p:set>
                                        <p:anim calcmode="lin" valueType="num">
                                          <p:cBhvr>
                                            <p:cTn id="14" dur="1000" fill="hold"/>
                                            <p:tgtEl>
                                              <p:spTgt spid="23"/>
                                            </p:tgtEl>
                                            <p:attrNameLst>
                                              <p:attrName>ppt_w</p:attrName>
                                            </p:attrNameLst>
                                          </p:cBhvr>
                                          <p:tavLst>
                                            <p:tav tm="0">
                                              <p:val>
                                                <p:strVal val="#ppt_w+.3"/>
                                              </p:val>
                                            </p:tav>
                                            <p:tav tm="100000">
                                              <p:val>
                                                <p:strVal val="#ppt_w"/>
                                              </p:val>
                                            </p:tav>
                                          </p:tavLst>
                                        </p:anim>
                                        <p:anim calcmode="lin" valueType="num">
                                          <p:cBhvr>
                                            <p:cTn id="15" dur="1000" fill="hold"/>
                                            <p:tgtEl>
                                              <p:spTgt spid="23"/>
                                            </p:tgtEl>
                                            <p:attrNameLst>
                                              <p:attrName>ppt_h</p:attrName>
                                            </p:attrNameLst>
                                          </p:cBhvr>
                                          <p:tavLst>
                                            <p:tav tm="0">
                                              <p:val>
                                                <p:strVal val="#ppt_h"/>
                                              </p:val>
                                            </p:tav>
                                            <p:tav tm="100000">
                                              <p:val>
                                                <p:strVal val="#ppt_h"/>
                                              </p:val>
                                            </p:tav>
                                          </p:tavLst>
                                        </p:anim>
                                        <p:animEffect transition="in" filter="fade">
                                          <p:cBhvr>
                                            <p:cTn id="16" dur="1000"/>
                                            <p:tgtEl>
                                              <p:spTgt spid="23"/>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16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17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180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190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210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10" presetClass="entr" presetSubtype="0" fill="hold" grpId="0" nodeType="withEffect">
                                      <p:stCondLst>
                                        <p:cond delay="15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160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170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18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190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par>
                                    <p:cTn id="53" presetID="10" presetClass="entr" presetSubtype="0" fill="hold" grpId="0" nodeType="withEffect">
                                      <p:stCondLst>
                                        <p:cond delay="20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210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par>
                                    <p:cTn id="59" presetID="42" presetClass="path" presetSubtype="0" accel="50000" decel="50000" fill="hold" grpId="1" nodeType="withEffect">
                                      <p:stCondLst>
                                        <p:cond delay="1500"/>
                                      </p:stCondLst>
                                      <p:childTnLst>
                                        <p:animMotion origin="layout" path="M 2.84846E-6 -3.16878E-6 L 0.14719 0.17495 " pathEditMode="relative" rAng="0" ptsTypes="AA">
                                          <p:cBhvr>
                                            <p:cTn id="60" dur="2000" spd="-100000" fill="hold"/>
                                            <p:tgtEl>
                                              <p:spTgt spid="6"/>
                                            </p:tgtEl>
                                            <p:attrNameLst>
                                              <p:attrName>ppt_x</p:attrName>
                                              <p:attrName>ppt_y</p:attrName>
                                            </p:attrNameLst>
                                          </p:cBhvr>
                                          <p:rCtr x="7360" y="8732"/>
                                        </p:animMotion>
                                      </p:childTnLst>
                                    </p:cTn>
                                  </p:par>
                                  <p:par>
                                    <p:cTn id="61" presetID="42" presetClass="path" presetSubtype="0" accel="50000" decel="50000" fill="hold" grpId="1" nodeType="withEffect">
                                      <p:stCondLst>
                                        <p:cond delay="1600"/>
                                      </p:stCondLst>
                                      <p:childTnLst>
                                        <p:animMotion origin="layout" path="M -2.59156E-6 -2.1012E-6 L 0.20622 0.12712 " pathEditMode="relative" rAng="0" ptsTypes="AA">
                                          <p:cBhvr>
                                            <p:cTn id="62" dur="2000" spd="-100000" fill="hold"/>
                                            <p:tgtEl>
                                              <p:spTgt spid="5"/>
                                            </p:tgtEl>
                                            <p:attrNameLst>
                                              <p:attrName>ppt_x</p:attrName>
                                              <p:attrName>ppt_y</p:attrName>
                                            </p:attrNameLst>
                                          </p:cBhvr>
                                          <p:rCtr x="10311" y="6356"/>
                                        </p:animMotion>
                                      </p:childTnLst>
                                    </p:cTn>
                                  </p:par>
                                  <p:par>
                                    <p:cTn id="63" presetID="42" presetClass="path" presetSubtype="0" accel="50000" decel="50000" fill="hold" grpId="1" nodeType="withEffect">
                                      <p:stCondLst>
                                        <p:cond delay="1700"/>
                                      </p:stCondLst>
                                      <p:childTnLst>
                                        <p:animMotion origin="layout" path="M -3.52717E-6 4.56649E-6 L 0.18903 0.0256 " pathEditMode="relative" rAng="0" ptsTypes="AA">
                                          <p:cBhvr>
                                            <p:cTn id="64" dur="2000" spd="-100000" fill="hold"/>
                                            <p:tgtEl>
                                              <p:spTgt spid="7"/>
                                            </p:tgtEl>
                                            <p:attrNameLst>
                                              <p:attrName>ppt_x</p:attrName>
                                              <p:attrName>ppt_y</p:attrName>
                                            </p:attrNameLst>
                                          </p:cBhvr>
                                          <p:rCtr x="9443" y="1265"/>
                                        </p:animMotion>
                                      </p:childTnLst>
                                    </p:cTn>
                                  </p:par>
                                  <p:par>
                                    <p:cTn id="65" presetID="42" presetClass="path" presetSubtype="0" accel="50000" decel="50000" fill="hold" grpId="1" nodeType="withEffect">
                                      <p:stCondLst>
                                        <p:cond delay="1800"/>
                                      </p:stCondLst>
                                      <p:childTnLst>
                                        <p:animMotion origin="layout" path="M 1.28797E-6 2.96205E-6 L 0.15813 -0.09781 " pathEditMode="relative" rAng="0" ptsTypes="AA">
                                          <p:cBhvr>
                                            <p:cTn id="66" dur="2000" spd="-100000" fill="hold"/>
                                            <p:tgtEl>
                                              <p:spTgt spid="8"/>
                                            </p:tgtEl>
                                            <p:attrNameLst>
                                              <p:attrName>ppt_x</p:attrName>
                                              <p:attrName>ppt_y</p:attrName>
                                            </p:attrNameLst>
                                          </p:cBhvr>
                                          <p:rCtr x="7898" y="-4906"/>
                                        </p:animMotion>
                                      </p:childTnLst>
                                    </p:cTn>
                                  </p:par>
                                  <p:par>
                                    <p:cTn id="67" presetID="42" presetClass="path" presetSubtype="0" accel="50000" decel="50000" fill="hold" grpId="1" nodeType="withEffect">
                                      <p:stCondLst>
                                        <p:cond delay="1900"/>
                                      </p:stCondLst>
                                      <p:childTnLst>
                                        <p:animMotion origin="layout" path="M 8.08887E-7 3.56063E-6 L 0.28085 0.00061 " pathEditMode="relative" rAng="0" ptsTypes="AA">
                                          <p:cBhvr>
                                            <p:cTn id="68" dur="2000" spd="-100000" fill="hold"/>
                                            <p:tgtEl>
                                              <p:spTgt spid="4"/>
                                            </p:tgtEl>
                                            <p:attrNameLst>
                                              <p:attrName>ppt_x</p:attrName>
                                              <p:attrName>ppt_y</p:attrName>
                                            </p:attrNameLst>
                                          </p:cBhvr>
                                          <p:rCtr x="14043" y="31"/>
                                        </p:animMotion>
                                      </p:childTnLst>
                                    </p:cTn>
                                  </p:par>
                                  <p:par>
                                    <p:cTn id="69" presetID="42" presetClass="path" presetSubtype="0" accel="50000" decel="50000" fill="hold" grpId="1" nodeType="withEffect">
                                      <p:stCondLst>
                                        <p:cond delay="2000"/>
                                      </p:stCondLst>
                                      <p:childTnLst>
                                        <p:animMotion origin="layout" path="M 3.17132E-6 -2.05801E-6 L 0.28484 -0.12558 " pathEditMode="relative" rAng="0" ptsTypes="AA">
                                          <p:cBhvr>
                                            <p:cTn id="70" dur="2000" spd="-100000" fill="hold"/>
                                            <p:tgtEl>
                                              <p:spTgt spid="9"/>
                                            </p:tgtEl>
                                            <p:attrNameLst>
                                              <p:attrName>ppt_x</p:attrName>
                                              <p:attrName>ppt_y</p:attrName>
                                            </p:attrNameLst>
                                          </p:cBhvr>
                                          <p:rCtr x="14234" y="-6294"/>
                                        </p:animMotion>
                                      </p:childTnLst>
                                    </p:cTn>
                                  </p:par>
                                  <p:par>
                                    <p:cTn id="71" presetID="42" presetClass="path" presetSubtype="0" accel="50000" decel="50000" fill="hold" grpId="1" nodeType="withEffect">
                                      <p:stCondLst>
                                        <p:cond delay="2100"/>
                                      </p:stCondLst>
                                      <p:childTnLst>
                                        <p:animMotion origin="layout" path="M -4.57212E-6 -2.48689E-6 L 0.35203 0.07806 " pathEditMode="relative" rAng="0" ptsTypes="AA">
                                          <p:cBhvr>
                                            <p:cTn id="72" dur="2000" spd="-100000" fill="hold"/>
                                            <p:tgtEl>
                                              <p:spTgt spid="3"/>
                                            </p:tgtEl>
                                            <p:attrNameLst>
                                              <p:attrName>ppt_x</p:attrName>
                                              <p:attrName>ppt_y</p:attrName>
                                            </p:attrNameLst>
                                          </p:cBhvr>
                                          <p:rCtr x="17601" y="3888"/>
                                        </p:animMotion>
                                      </p:childTnLst>
                                    </p:cTn>
                                  </p:par>
                                  <p:par>
                                    <p:cTn id="73" presetID="42" presetClass="path" presetSubtype="0" accel="50000" decel="50000" fill="hold" grpId="1" nodeType="withEffect">
                                      <p:stCondLst>
                                        <p:cond delay="1500"/>
                                      </p:stCondLst>
                                      <p:childTnLst>
                                        <p:animMotion origin="layout" path="M 7.32512E-7 -3.16878E-6 L -0.15102 0.17495 " pathEditMode="relative" rAng="0" ptsTypes="AA">
                                          <p:cBhvr>
                                            <p:cTn id="74" dur="2000" spd="-100000" fill="hold"/>
                                            <p:tgtEl>
                                              <p:spTgt spid="15"/>
                                            </p:tgtEl>
                                            <p:attrNameLst>
                                              <p:attrName>ppt_x</p:attrName>
                                              <p:attrName>ppt_y</p:attrName>
                                            </p:attrNameLst>
                                          </p:cBhvr>
                                          <p:rCtr x="-7551" y="8732"/>
                                        </p:animMotion>
                                      </p:childTnLst>
                                    </p:cTn>
                                  </p:par>
                                  <p:par>
                                    <p:cTn id="75" presetID="42" presetClass="path" presetSubtype="0" accel="50000" decel="50000" fill="hold" grpId="1" nodeType="withEffect">
                                      <p:stCondLst>
                                        <p:cond delay="1600"/>
                                      </p:stCondLst>
                                      <p:childTnLst>
                                        <p:animMotion origin="layout" path="M 2.59156E-6 -2.1012E-6 L -0.20604 0.12712 " pathEditMode="relative" rAng="0" ptsTypes="AA">
                                          <p:cBhvr>
                                            <p:cTn id="76" dur="2000" spd="-100000" fill="hold"/>
                                            <p:tgtEl>
                                              <p:spTgt spid="14"/>
                                            </p:tgtEl>
                                            <p:attrNameLst>
                                              <p:attrName>ppt_x</p:attrName>
                                              <p:attrName>ppt_y</p:attrName>
                                            </p:attrNameLst>
                                          </p:cBhvr>
                                          <p:rCtr x="-10311" y="6356"/>
                                        </p:animMotion>
                                      </p:childTnLst>
                                    </p:cTn>
                                  </p:par>
                                  <p:par>
                                    <p:cTn id="77" presetID="42" presetClass="path" presetSubtype="0" accel="50000" decel="50000" fill="hold" grpId="1" nodeType="withEffect">
                                      <p:stCondLst>
                                        <p:cond delay="1700"/>
                                      </p:stCondLst>
                                      <p:childTnLst>
                                        <p:animMotion origin="layout" path="M -2.89186E-6 4.56649E-6 L -0.18885 0.02715 " pathEditMode="relative" rAng="0" ptsTypes="AA">
                                          <p:cBhvr>
                                            <p:cTn id="78" dur="2000" spd="-100000" fill="hold"/>
                                            <p:tgtEl>
                                              <p:spTgt spid="16"/>
                                            </p:tgtEl>
                                            <p:attrNameLst>
                                              <p:attrName>ppt_x</p:attrName>
                                              <p:attrName>ppt_y</p:attrName>
                                            </p:attrNameLst>
                                          </p:cBhvr>
                                          <p:rCtr x="-9443" y="1358"/>
                                        </p:animMotion>
                                      </p:childTnLst>
                                    </p:cTn>
                                  </p:par>
                                  <p:par>
                                    <p:cTn id="79" presetID="42" presetClass="path" presetSubtype="0" accel="50000" decel="50000" fill="hold" grpId="1" nodeType="withEffect">
                                      <p:stCondLst>
                                        <p:cond delay="1800"/>
                                      </p:stCondLst>
                                      <p:childTnLst>
                                        <p:animMotion origin="layout" path="M -1.28797E-6 2.96205E-6 L -0.16143 -0.09781 " pathEditMode="relative" rAng="0" ptsTypes="AA">
                                          <p:cBhvr>
                                            <p:cTn id="80" dur="2000" spd="-100000" fill="hold"/>
                                            <p:tgtEl>
                                              <p:spTgt spid="17"/>
                                            </p:tgtEl>
                                            <p:attrNameLst>
                                              <p:attrName>ppt_x</p:attrName>
                                              <p:attrName>ppt_y</p:attrName>
                                            </p:attrNameLst>
                                          </p:cBhvr>
                                          <p:rCtr x="-8072" y="-4906"/>
                                        </p:animMotion>
                                      </p:childTnLst>
                                    </p:cTn>
                                  </p:par>
                                  <p:par>
                                    <p:cTn id="81" presetID="42" presetClass="path" presetSubtype="0" accel="50000" decel="50000" fill="hold" grpId="1" nodeType="withEffect">
                                      <p:stCondLst>
                                        <p:cond delay="1900"/>
                                      </p:stCondLst>
                                      <p:childTnLst>
                                        <p:animMotion origin="layout" path="M -8.08887E-7 3.56063E-6 L -0.28085 0.00061 " pathEditMode="relative" rAng="0" ptsTypes="AA">
                                          <p:cBhvr>
                                            <p:cTn id="82" dur="2000" spd="-100000" fill="hold"/>
                                            <p:tgtEl>
                                              <p:spTgt spid="13"/>
                                            </p:tgtEl>
                                            <p:attrNameLst>
                                              <p:attrName>ppt_x</p:attrName>
                                              <p:attrName>ppt_y</p:attrName>
                                            </p:attrNameLst>
                                          </p:cBhvr>
                                          <p:rCtr x="-14043" y="31"/>
                                        </p:animMotion>
                                      </p:childTnLst>
                                    </p:cTn>
                                  </p:par>
                                  <p:par>
                                    <p:cTn id="83" presetID="42" presetClass="path" presetSubtype="0" accel="50000" decel="50000" fill="hold" grpId="1" nodeType="withEffect">
                                      <p:stCondLst>
                                        <p:cond delay="2000"/>
                                      </p:stCondLst>
                                      <p:childTnLst>
                                        <p:animMotion origin="layout" path="M 4.09651E-7 -2.05801E-6 L -0.28641 -0.12558 " pathEditMode="relative" rAng="0" ptsTypes="AA">
                                          <p:cBhvr>
                                            <p:cTn id="84" dur="2000" spd="-100000" fill="hold"/>
                                            <p:tgtEl>
                                              <p:spTgt spid="18"/>
                                            </p:tgtEl>
                                            <p:attrNameLst>
                                              <p:attrName>ppt_x</p:attrName>
                                              <p:attrName>ppt_y</p:attrName>
                                            </p:attrNameLst>
                                          </p:cBhvr>
                                          <p:rCtr x="-14320" y="-6294"/>
                                        </p:animMotion>
                                      </p:childTnLst>
                                    </p:cTn>
                                  </p:par>
                                  <p:par>
                                    <p:cTn id="85" presetID="42" presetClass="path" presetSubtype="0" accel="50000" decel="50000" fill="hold" grpId="1" nodeType="withEffect">
                                      <p:stCondLst>
                                        <p:cond delay="2100"/>
                                      </p:stCondLst>
                                      <p:childTnLst>
                                        <p:animMotion origin="layout" path="M -1.8469E-6 -2.48689E-6 L -0.35167 0.07621 " pathEditMode="relative" rAng="0" ptsTypes="AA">
                                          <p:cBhvr>
                                            <p:cTn id="86" dur="2000" spd="-100000" fill="hold"/>
                                            <p:tgtEl>
                                              <p:spTgt spid="12"/>
                                            </p:tgtEl>
                                            <p:attrNameLst>
                                              <p:attrName>ppt_x</p:attrName>
                                              <p:attrName>ppt_y</p:attrName>
                                            </p:attrNameLst>
                                          </p:cBhvr>
                                          <p:rCtr x="-17584" y="3795"/>
                                        </p:animMotion>
                                      </p:childTnLst>
                                    </p:cTn>
                                  </p:par>
                                  <p:par>
                                    <p:cTn id="87" presetID="26" presetClass="emph" presetSubtype="0" repeatCount="2000" fill="hold" grpId="2" nodeType="withEffect">
                                      <p:stCondLst>
                                        <p:cond delay="2000"/>
                                      </p:stCondLst>
                                      <p:childTnLst>
                                        <p:animEffect transition="out" filter="fade">
                                          <p:cBhvr>
                                            <p:cTn id="88" dur="1000" tmFilter="0, 0; .2, .5; .8, .5; 1, 0"/>
                                            <p:tgtEl>
                                              <p:spTgt spid="6"/>
                                            </p:tgtEl>
                                          </p:cBhvr>
                                        </p:animEffect>
                                        <p:animScale>
                                          <p:cBhvr>
                                            <p:cTn id="89" dur="500" autoRev="1" fill="hold"/>
                                            <p:tgtEl>
                                              <p:spTgt spid="6"/>
                                            </p:tgtEl>
                                          </p:cBhvr>
                                          <p:by x="105000" y="105000"/>
                                        </p:animScale>
                                      </p:childTnLst>
                                    </p:cTn>
                                  </p:par>
                                  <p:par>
                                    <p:cTn id="90" presetID="26" presetClass="emph" presetSubtype="0" repeatCount="2000" fill="hold" grpId="2" nodeType="withEffect">
                                      <p:stCondLst>
                                        <p:cond delay="2100"/>
                                      </p:stCondLst>
                                      <p:childTnLst>
                                        <p:animEffect transition="out" filter="fade">
                                          <p:cBhvr>
                                            <p:cTn id="91" dur="1000" tmFilter="0, 0; .2, .5; .8, .5; 1, 0"/>
                                            <p:tgtEl>
                                              <p:spTgt spid="5"/>
                                            </p:tgtEl>
                                          </p:cBhvr>
                                        </p:animEffect>
                                        <p:animScale>
                                          <p:cBhvr>
                                            <p:cTn id="92" dur="500" autoRev="1" fill="hold"/>
                                            <p:tgtEl>
                                              <p:spTgt spid="5"/>
                                            </p:tgtEl>
                                          </p:cBhvr>
                                          <p:by x="105000" y="105000"/>
                                        </p:animScale>
                                      </p:childTnLst>
                                    </p:cTn>
                                  </p:par>
                                  <p:par>
                                    <p:cTn id="93" presetID="26" presetClass="emph" presetSubtype="0" repeatCount="2000" fill="hold" grpId="2" nodeType="withEffect">
                                      <p:stCondLst>
                                        <p:cond delay="2200"/>
                                      </p:stCondLst>
                                      <p:childTnLst>
                                        <p:animEffect transition="out" filter="fade">
                                          <p:cBhvr>
                                            <p:cTn id="94" dur="1000" tmFilter="0, 0; .2, .5; .8, .5; 1, 0"/>
                                            <p:tgtEl>
                                              <p:spTgt spid="7"/>
                                            </p:tgtEl>
                                          </p:cBhvr>
                                        </p:animEffect>
                                        <p:animScale>
                                          <p:cBhvr>
                                            <p:cTn id="95" dur="500" autoRev="1" fill="hold"/>
                                            <p:tgtEl>
                                              <p:spTgt spid="7"/>
                                            </p:tgtEl>
                                          </p:cBhvr>
                                          <p:by x="105000" y="105000"/>
                                        </p:animScale>
                                      </p:childTnLst>
                                    </p:cTn>
                                  </p:par>
                                  <p:par>
                                    <p:cTn id="96" presetID="26" presetClass="emph" presetSubtype="0" repeatCount="2000" fill="hold" grpId="2" nodeType="withEffect">
                                      <p:stCondLst>
                                        <p:cond delay="2300"/>
                                      </p:stCondLst>
                                      <p:childTnLst>
                                        <p:animEffect transition="out" filter="fade">
                                          <p:cBhvr>
                                            <p:cTn id="97" dur="1000" tmFilter="0, 0; .2, .5; .8, .5; 1, 0"/>
                                            <p:tgtEl>
                                              <p:spTgt spid="8"/>
                                            </p:tgtEl>
                                          </p:cBhvr>
                                        </p:animEffect>
                                        <p:animScale>
                                          <p:cBhvr>
                                            <p:cTn id="98" dur="500" autoRev="1" fill="hold"/>
                                            <p:tgtEl>
                                              <p:spTgt spid="8"/>
                                            </p:tgtEl>
                                          </p:cBhvr>
                                          <p:by x="105000" y="105000"/>
                                        </p:animScale>
                                      </p:childTnLst>
                                    </p:cTn>
                                  </p:par>
                                  <p:par>
                                    <p:cTn id="99" presetID="26" presetClass="emph" presetSubtype="0" repeatCount="2000" fill="hold" grpId="2" nodeType="withEffect">
                                      <p:stCondLst>
                                        <p:cond delay="2400"/>
                                      </p:stCondLst>
                                      <p:childTnLst>
                                        <p:animEffect transition="out" filter="fade">
                                          <p:cBhvr>
                                            <p:cTn id="100" dur="1000" tmFilter="0, 0; .2, .5; .8, .5; 1, 0"/>
                                            <p:tgtEl>
                                              <p:spTgt spid="4"/>
                                            </p:tgtEl>
                                          </p:cBhvr>
                                        </p:animEffect>
                                        <p:animScale>
                                          <p:cBhvr>
                                            <p:cTn id="101" dur="500" autoRev="1" fill="hold"/>
                                            <p:tgtEl>
                                              <p:spTgt spid="4"/>
                                            </p:tgtEl>
                                          </p:cBhvr>
                                          <p:by x="105000" y="105000"/>
                                        </p:animScale>
                                      </p:childTnLst>
                                    </p:cTn>
                                  </p:par>
                                  <p:par>
                                    <p:cTn id="102" presetID="26" presetClass="emph" presetSubtype="0" repeatCount="2000" fill="hold" grpId="2" nodeType="withEffect">
                                      <p:stCondLst>
                                        <p:cond delay="2500"/>
                                      </p:stCondLst>
                                      <p:childTnLst>
                                        <p:animEffect transition="out" filter="fade">
                                          <p:cBhvr>
                                            <p:cTn id="103" dur="1000" tmFilter="0, 0; .2, .5; .8, .5; 1, 0"/>
                                            <p:tgtEl>
                                              <p:spTgt spid="9"/>
                                            </p:tgtEl>
                                          </p:cBhvr>
                                        </p:animEffect>
                                        <p:animScale>
                                          <p:cBhvr>
                                            <p:cTn id="104" dur="500" autoRev="1" fill="hold"/>
                                            <p:tgtEl>
                                              <p:spTgt spid="9"/>
                                            </p:tgtEl>
                                          </p:cBhvr>
                                          <p:by x="105000" y="105000"/>
                                        </p:animScale>
                                      </p:childTnLst>
                                    </p:cTn>
                                  </p:par>
                                  <p:par>
                                    <p:cTn id="105" presetID="26" presetClass="emph" presetSubtype="0" repeatCount="2000" fill="hold" grpId="2" nodeType="withEffect">
                                      <p:stCondLst>
                                        <p:cond delay="2600"/>
                                      </p:stCondLst>
                                      <p:childTnLst>
                                        <p:animEffect transition="out" filter="fade">
                                          <p:cBhvr>
                                            <p:cTn id="106" dur="1000" tmFilter="0, 0; .2, .5; .8, .5; 1, 0"/>
                                            <p:tgtEl>
                                              <p:spTgt spid="3"/>
                                            </p:tgtEl>
                                          </p:cBhvr>
                                        </p:animEffect>
                                        <p:animScale>
                                          <p:cBhvr>
                                            <p:cTn id="107" dur="500" autoRev="1" fill="hold"/>
                                            <p:tgtEl>
                                              <p:spTgt spid="3"/>
                                            </p:tgtEl>
                                          </p:cBhvr>
                                          <p:by x="105000" y="105000"/>
                                        </p:animScale>
                                      </p:childTnLst>
                                    </p:cTn>
                                  </p:par>
                                  <p:par>
                                    <p:cTn id="108" presetID="26" presetClass="emph" presetSubtype="0" repeatCount="2000" fill="hold" grpId="2" nodeType="withEffect">
                                      <p:stCondLst>
                                        <p:cond delay="2000"/>
                                      </p:stCondLst>
                                      <p:childTnLst>
                                        <p:animEffect transition="out" filter="fade">
                                          <p:cBhvr>
                                            <p:cTn id="109" dur="1000" tmFilter="0, 0; .2, .5; .8, .5; 1, 0"/>
                                            <p:tgtEl>
                                              <p:spTgt spid="15"/>
                                            </p:tgtEl>
                                          </p:cBhvr>
                                        </p:animEffect>
                                        <p:animScale>
                                          <p:cBhvr>
                                            <p:cTn id="110" dur="500" autoRev="1" fill="hold"/>
                                            <p:tgtEl>
                                              <p:spTgt spid="15"/>
                                            </p:tgtEl>
                                          </p:cBhvr>
                                          <p:by x="105000" y="105000"/>
                                        </p:animScale>
                                      </p:childTnLst>
                                    </p:cTn>
                                  </p:par>
                                  <p:par>
                                    <p:cTn id="111" presetID="26" presetClass="emph" presetSubtype="0" repeatCount="2000" fill="hold" grpId="2" nodeType="withEffect">
                                      <p:stCondLst>
                                        <p:cond delay="2100"/>
                                      </p:stCondLst>
                                      <p:childTnLst>
                                        <p:animEffect transition="out" filter="fade">
                                          <p:cBhvr>
                                            <p:cTn id="112" dur="1000" tmFilter="0, 0; .2, .5; .8, .5; 1, 0"/>
                                            <p:tgtEl>
                                              <p:spTgt spid="14"/>
                                            </p:tgtEl>
                                          </p:cBhvr>
                                        </p:animEffect>
                                        <p:animScale>
                                          <p:cBhvr>
                                            <p:cTn id="113" dur="500" autoRev="1" fill="hold"/>
                                            <p:tgtEl>
                                              <p:spTgt spid="14"/>
                                            </p:tgtEl>
                                          </p:cBhvr>
                                          <p:by x="105000" y="105000"/>
                                        </p:animScale>
                                      </p:childTnLst>
                                    </p:cTn>
                                  </p:par>
                                  <p:par>
                                    <p:cTn id="114" presetID="26" presetClass="emph" presetSubtype="0" repeatCount="2000" fill="hold" grpId="2" nodeType="withEffect">
                                      <p:stCondLst>
                                        <p:cond delay="2200"/>
                                      </p:stCondLst>
                                      <p:childTnLst>
                                        <p:animEffect transition="out" filter="fade">
                                          <p:cBhvr>
                                            <p:cTn id="115" dur="1000" tmFilter="0, 0; .2, .5; .8, .5; 1, 0"/>
                                            <p:tgtEl>
                                              <p:spTgt spid="16"/>
                                            </p:tgtEl>
                                          </p:cBhvr>
                                        </p:animEffect>
                                        <p:animScale>
                                          <p:cBhvr>
                                            <p:cTn id="116" dur="500" autoRev="1" fill="hold"/>
                                            <p:tgtEl>
                                              <p:spTgt spid="16"/>
                                            </p:tgtEl>
                                          </p:cBhvr>
                                          <p:by x="105000" y="105000"/>
                                        </p:animScale>
                                      </p:childTnLst>
                                    </p:cTn>
                                  </p:par>
                                  <p:par>
                                    <p:cTn id="117" presetID="26" presetClass="emph" presetSubtype="0" repeatCount="2000" fill="hold" grpId="2" nodeType="withEffect">
                                      <p:stCondLst>
                                        <p:cond delay="2300"/>
                                      </p:stCondLst>
                                      <p:childTnLst>
                                        <p:animEffect transition="out" filter="fade">
                                          <p:cBhvr>
                                            <p:cTn id="118" dur="1000" tmFilter="0, 0; .2, .5; .8, .5; 1, 0"/>
                                            <p:tgtEl>
                                              <p:spTgt spid="17"/>
                                            </p:tgtEl>
                                          </p:cBhvr>
                                        </p:animEffect>
                                        <p:animScale>
                                          <p:cBhvr>
                                            <p:cTn id="119" dur="500" autoRev="1" fill="hold"/>
                                            <p:tgtEl>
                                              <p:spTgt spid="17"/>
                                            </p:tgtEl>
                                          </p:cBhvr>
                                          <p:by x="105000" y="105000"/>
                                        </p:animScale>
                                      </p:childTnLst>
                                    </p:cTn>
                                  </p:par>
                                  <p:par>
                                    <p:cTn id="120" presetID="26" presetClass="emph" presetSubtype="0" repeatCount="2000" fill="hold" grpId="2" nodeType="withEffect">
                                      <p:stCondLst>
                                        <p:cond delay="2400"/>
                                      </p:stCondLst>
                                      <p:childTnLst>
                                        <p:animEffect transition="out" filter="fade">
                                          <p:cBhvr>
                                            <p:cTn id="121" dur="1000" tmFilter="0, 0; .2, .5; .8, .5; 1, 0"/>
                                            <p:tgtEl>
                                              <p:spTgt spid="13"/>
                                            </p:tgtEl>
                                          </p:cBhvr>
                                        </p:animEffect>
                                        <p:animScale>
                                          <p:cBhvr>
                                            <p:cTn id="122" dur="500" autoRev="1" fill="hold"/>
                                            <p:tgtEl>
                                              <p:spTgt spid="13"/>
                                            </p:tgtEl>
                                          </p:cBhvr>
                                          <p:by x="105000" y="105000"/>
                                        </p:animScale>
                                      </p:childTnLst>
                                    </p:cTn>
                                  </p:par>
                                  <p:par>
                                    <p:cTn id="123" presetID="26" presetClass="emph" presetSubtype="0" repeatCount="2000" fill="hold" grpId="2" nodeType="withEffect">
                                      <p:stCondLst>
                                        <p:cond delay="2500"/>
                                      </p:stCondLst>
                                      <p:childTnLst>
                                        <p:animEffect transition="out" filter="fade">
                                          <p:cBhvr>
                                            <p:cTn id="124" dur="1000" tmFilter="0, 0; .2, .5; .8, .5; 1, 0"/>
                                            <p:tgtEl>
                                              <p:spTgt spid="18"/>
                                            </p:tgtEl>
                                          </p:cBhvr>
                                        </p:animEffect>
                                        <p:animScale>
                                          <p:cBhvr>
                                            <p:cTn id="125" dur="500" autoRev="1" fill="hold"/>
                                            <p:tgtEl>
                                              <p:spTgt spid="18"/>
                                            </p:tgtEl>
                                          </p:cBhvr>
                                          <p:by x="105000" y="105000"/>
                                        </p:animScale>
                                      </p:childTnLst>
                                    </p:cTn>
                                  </p:par>
                                  <p:par>
                                    <p:cTn id="126" presetID="26" presetClass="emph" presetSubtype="0" repeatCount="2000" fill="hold" grpId="2" nodeType="withEffect">
                                      <p:stCondLst>
                                        <p:cond delay="2600"/>
                                      </p:stCondLst>
                                      <p:childTnLst>
                                        <p:animEffect transition="out" filter="fade">
                                          <p:cBhvr>
                                            <p:cTn id="127" dur="1000" tmFilter="0, 0; .2, .5; .8, .5; 1, 0"/>
                                            <p:tgtEl>
                                              <p:spTgt spid="12"/>
                                            </p:tgtEl>
                                          </p:cBhvr>
                                        </p:animEffect>
                                        <p:animScale>
                                          <p:cBhvr>
                                            <p:cTn id="128" dur="500" autoRev="1" fill="hold"/>
                                            <p:tgtEl>
                                              <p:spTgt spid="12"/>
                                            </p:tgtEl>
                                          </p:cBhvr>
                                          <p:by x="105000" y="105000"/>
                                        </p:animScale>
                                      </p:childTnLst>
                                    </p:cTn>
                                  </p:par>
                                </p:childTnLst>
                              </p:cTn>
                            </p:par>
                            <p:par>
                              <p:cTn id="129" fill="hold">
                                <p:stCondLst>
                                  <p:cond delay="4600"/>
                                </p:stCondLst>
                                <p:childTnLst>
                                  <p:par>
                                    <p:cTn id="130" presetID="23" presetClass="entr" presetSubtype="528" fill="hold" grpId="0" nodeType="afterEffect">
                                      <p:stCondLst>
                                        <p:cond delay="0"/>
                                      </p:stCondLst>
                                      <p:iterate type="lt">
                                        <p:tmPct val="10000"/>
                                      </p:iterate>
                                      <p:childTnLst>
                                        <p:set>
                                          <p:cBhvr>
                                            <p:cTn id="131" dur="1" fill="hold">
                                              <p:stCondLst>
                                                <p:cond delay="0"/>
                                              </p:stCondLst>
                                            </p:cTn>
                                            <p:tgtEl>
                                              <p:spTgt spid="21"/>
                                            </p:tgtEl>
                                            <p:attrNameLst>
                                              <p:attrName>style.visibility</p:attrName>
                                            </p:attrNameLst>
                                          </p:cBhvr>
                                          <p:to>
                                            <p:strVal val="visible"/>
                                          </p:to>
                                        </p:set>
                                        <p:anim calcmode="lin" valueType="num">
                                          <p:cBhvr>
                                            <p:cTn id="132" dur="500" fill="hold"/>
                                            <p:tgtEl>
                                              <p:spTgt spid="21"/>
                                            </p:tgtEl>
                                            <p:attrNameLst>
                                              <p:attrName>ppt_w</p:attrName>
                                            </p:attrNameLst>
                                          </p:cBhvr>
                                          <p:tavLst>
                                            <p:tav tm="0">
                                              <p:val>
                                                <p:fltVal val="0"/>
                                              </p:val>
                                            </p:tav>
                                            <p:tav tm="100000">
                                              <p:val>
                                                <p:strVal val="#ppt_w"/>
                                              </p:val>
                                            </p:tav>
                                          </p:tavLst>
                                        </p:anim>
                                        <p:anim calcmode="lin" valueType="num">
                                          <p:cBhvr>
                                            <p:cTn id="133" dur="500" fill="hold"/>
                                            <p:tgtEl>
                                              <p:spTgt spid="21"/>
                                            </p:tgtEl>
                                            <p:attrNameLst>
                                              <p:attrName>ppt_h</p:attrName>
                                            </p:attrNameLst>
                                          </p:cBhvr>
                                          <p:tavLst>
                                            <p:tav tm="0">
                                              <p:val>
                                                <p:fltVal val="0"/>
                                              </p:val>
                                            </p:tav>
                                            <p:tav tm="100000">
                                              <p:val>
                                                <p:strVal val="#ppt_h"/>
                                              </p:val>
                                            </p:tav>
                                          </p:tavLst>
                                        </p:anim>
                                        <p:anim calcmode="lin" valueType="num">
                                          <p:cBhvr>
                                            <p:cTn id="134" dur="500" fill="hold"/>
                                            <p:tgtEl>
                                              <p:spTgt spid="21"/>
                                            </p:tgtEl>
                                            <p:attrNameLst>
                                              <p:attrName>ppt_x</p:attrName>
                                            </p:attrNameLst>
                                          </p:cBhvr>
                                          <p:tavLst>
                                            <p:tav tm="0">
                                              <p:val>
                                                <p:fltVal val="0.5"/>
                                              </p:val>
                                            </p:tav>
                                            <p:tav tm="100000">
                                              <p:val>
                                                <p:strVal val="#ppt_x"/>
                                              </p:val>
                                            </p:tav>
                                          </p:tavLst>
                                        </p:anim>
                                        <p:anim calcmode="lin" valueType="num">
                                          <p:cBhvr>
                                            <p:cTn id="135" dur="500" fill="hold"/>
                                            <p:tgtEl>
                                              <p:spTgt spid="21"/>
                                            </p:tgtEl>
                                            <p:attrNameLst>
                                              <p:attrName>ppt_y</p:attrName>
                                            </p:attrNameLst>
                                          </p:cBhvr>
                                          <p:tavLst>
                                            <p:tav tm="0">
                                              <p:val>
                                                <p:fltVal val="0.5"/>
                                              </p:val>
                                            </p:tav>
                                            <p:tav tm="100000">
                                              <p:val>
                                                <p:strVal val="#ppt_y"/>
                                              </p:val>
                                            </p:tav>
                                          </p:tavLst>
                                        </p:anim>
                                      </p:childTnLst>
                                    </p:cTn>
                                  </p:par>
                                </p:childTnLst>
                              </p:cTn>
                            </p:par>
                            <p:par>
                              <p:cTn id="136" fill="hold">
                                <p:stCondLst>
                                  <p:cond delay="5750"/>
                                </p:stCondLst>
                                <p:childTnLst>
                                  <p:par>
                                    <p:cTn id="137" presetID="2" presetClass="entr" presetSubtype="4" fill="hold" grpId="0" nodeType="afterEffect">
                                      <p:stCondLst>
                                        <p:cond delay="0"/>
                                      </p:stCondLst>
                                      <p:childTnLst>
                                        <p:set>
                                          <p:cBhvr>
                                            <p:cTn id="138" dur="1" fill="hold">
                                              <p:stCondLst>
                                                <p:cond delay="0"/>
                                              </p:stCondLst>
                                            </p:cTn>
                                            <p:tgtEl>
                                              <p:spTgt spid="60"/>
                                            </p:tgtEl>
                                            <p:attrNameLst>
                                              <p:attrName>style.visibility</p:attrName>
                                            </p:attrNameLst>
                                          </p:cBhvr>
                                          <p:to>
                                            <p:strVal val="visible"/>
                                          </p:to>
                                        </p:set>
                                        <p:anim calcmode="lin" valueType="num">
                                          <p:cBhvr additive="base">
                                            <p:cTn id="139" dur="500" fill="hold"/>
                                            <p:tgtEl>
                                              <p:spTgt spid="60"/>
                                            </p:tgtEl>
                                            <p:attrNameLst>
                                              <p:attrName>ppt_x</p:attrName>
                                            </p:attrNameLst>
                                          </p:cBhvr>
                                          <p:tavLst>
                                            <p:tav tm="0">
                                              <p:val>
                                                <p:strVal val="#ppt_x"/>
                                              </p:val>
                                            </p:tav>
                                            <p:tav tm="100000">
                                              <p:val>
                                                <p:strVal val="#ppt_x"/>
                                              </p:val>
                                            </p:tav>
                                          </p:tavLst>
                                        </p:anim>
                                        <p:anim calcmode="lin" valueType="num">
                                          <p:cBhvr additive="base">
                                            <p:cTn id="140"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animBg="1"/>
          <p:bldP spid="3" grpId="1" animBg="1"/>
          <p:bldP spid="3" grpId="2" animBg="1"/>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9" grpId="1" animBg="1"/>
          <p:bldP spid="9"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20" grpId="0" animBg="1"/>
          <p:bldP spid="23" grpId="0"/>
          <p:bldP spid="6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淘宝网Chenying0907出品 65"/>
          <p:cNvGrpSpPr/>
          <p:nvPr/>
        </p:nvGrpSpPr>
        <p:grpSpPr>
          <a:xfrm>
            <a:off x="4859847" y="743744"/>
            <a:ext cx="2507431" cy="440715"/>
            <a:chOff x="6977188" y="1902560"/>
            <a:chExt cx="4158578" cy="998361"/>
          </a:xfrm>
        </p:grpSpPr>
        <p:sp>
          <p:nvSpPr>
            <p:cNvPr id="67" name="淘宝网Chenying0907出品 1"/>
            <p:cNvSpPr>
              <a:spLocks/>
            </p:cNvSpPr>
            <p:nvPr/>
          </p:nvSpPr>
          <p:spPr bwMode="auto">
            <a:xfrm>
              <a:off x="6977188" y="1902560"/>
              <a:ext cx="4158578" cy="998361"/>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68" name="淘宝网Chenying0907出品 2"/>
            <p:cNvSpPr>
              <a:spLocks/>
            </p:cNvSpPr>
            <p:nvPr/>
          </p:nvSpPr>
          <p:spPr bwMode="auto">
            <a:xfrm>
              <a:off x="7134952" y="2014082"/>
              <a:ext cx="3860738" cy="775317"/>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E87071"/>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69" name="淘宝网Chenying0907出品 23"/>
            <p:cNvSpPr txBox="1"/>
            <p:nvPr/>
          </p:nvSpPr>
          <p:spPr>
            <a:xfrm>
              <a:off x="8303215" y="1920141"/>
              <a:ext cx="2832551" cy="892432"/>
            </a:xfrm>
            <a:prstGeom prst="rect">
              <a:avLst/>
            </a:prstGeom>
            <a:noFill/>
          </p:spPr>
          <p:txBody>
            <a:bodyPr wrap="square" rtlCol="0">
              <a:spAutoFit/>
            </a:bodyPr>
            <a:lstStyle/>
            <a:p>
              <a:pPr algn="just">
                <a:lnSpc>
                  <a:spcPct val="130000"/>
                </a:lnSpc>
              </a:pPr>
              <a:r>
                <a:rPr lang="zh-CN" altLang="en-US" sz="1600" dirty="0">
                  <a:solidFill>
                    <a:schemeClr val="bg1"/>
                  </a:solidFill>
                  <a:latin typeface="方正正纤黑简体" panose="02000000000000000000" pitchFamily="2" charset="-122"/>
                  <a:ea typeface="方正正纤黑简体" panose="02000000000000000000" pitchFamily="2" charset="-122"/>
                </a:rPr>
                <a:t>公司介绍</a:t>
              </a:r>
            </a:p>
          </p:txBody>
        </p:sp>
      </p:grpSp>
      <p:grpSp>
        <p:nvGrpSpPr>
          <p:cNvPr id="2" name="淘宝网Chenying0907出品 1"/>
          <p:cNvGrpSpPr/>
          <p:nvPr/>
        </p:nvGrpSpPr>
        <p:grpSpPr>
          <a:xfrm>
            <a:off x="4663999" y="712827"/>
            <a:ext cx="565458" cy="496091"/>
            <a:chOff x="3391804" y="931025"/>
            <a:chExt cx="565458" cy="496091"/>
          </a:xfrm>
        </p:grpSpPr>
        <p:grpSp>
          <p:nvGrpSpPr>
            <p:cNvPr id="71" name="淘宝网Chenying0907出品 70"/>
            <p:cNvGrpSpPr/>
            <p:nvPr/>
          </p:nvGrpSpPr>
          <p:grpSpPr>
            <a:xfrm rot="16200000">
              <a:off x="3426487" y="896342"/>
              <a:ext cx="496091" cy="565458"/>
              <a:chOff x="8439634" y="3544648"/>
              <a:chExt cx="1611146" cy="1817848"/>
            </a:xfrm>
          </p:grpSpPr>
          <p:sp>
            <p:nvSpPr>
              <p:cNvPr id="75" name="淘宝网Chenying0907出品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6" name="淘宝网Chenying0907出品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77" name="TextBox 174"/>
            <p:cNvSpPr txBox="1"/>
            <p:nvPr/>
          </p:nvSpPr>
          <p:spPr>
            <a:xfrm>
              <a:off x="3490405" y="978897"/>
              <a:ext cx="381000" cy="369332"/>
            </a:xfrm>
            <a:prstGeom prst="rect">
              <a:avLst/>
            </a:prstGeom>
            <a:noFill/>
          </p:spPr>
          <p:txBody>
            <a:bodyPr wrap="square" rtlCol="0">
              <a:spAutoFit/>
            </a:bodyPr>
            <a:lstStyle/>
            <a:p>
              <a:r>
                <a:rPr lang="en-US" altLang="zh-CN" dirty="0">
                  <a:solidFill>
                    <a:schemeClr val="bg1"/>
                  </a:solidFill>
                  <a:latin typeface="Agency FB" panose="020B0503020202020204" pitchFamily="34" charset="0"/>
                </a:rPr>
                <a:t>01</a:t>
              </a:r>
              <a:endParaRPr lang="zh-CN" altLang="en-US" dirty="0">
                <a:solidFill>
                  <a:schemeClr val="bg1"/>
                </a:solidFill>
                <a:latin typeface="Agency FB" panose="020B0503020202020204" pitchFamily="34" charset="0"/>
              </a:endParaRPr>
            </a:p>
          </p:txBody>
        </p:sp>
      </p:grpSp>
      <p:grpSp>
        <p:nvGrpSpPr>
          <p:cNvPr id="79" name="淘宝网Chenying0907出品 78"/>
          <p:cNvGrpSpPr/>
          <p:nvPr/>
        </p:nvGrpSpPr>
        <p:grpSpPr>
          <a:xfrm>
            <a:off x="4859847" y="1543404"/>
            <a:ext cx="2507431" cy="440715"/>
            <a:chOff x="6977188" y="1902560"/>
            <a:chExt cx="4158578" cy="998361"/>
          </a:xfrm>
        </p:grpSpPr>
        <p:sp>
          <p:nvSpPr>
            <p:cNvPr id="80" name="淘宝网Chenying0907出品 1"/>
            <p:cNvSpPr>
              <a:spLocks/>
            </p:cNvSpPr>
            <p:nvPr/>
          </p:nvSpPr>
          <p:spPr bwMode="auto">
            <a:xfrm>
              <a:off x="6977188" y="1902560"/>
              <a:ext cx="4158578" cy="998361"/>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81" name="淘宝网Chenying0907出品 2"/>
            <p:cNvSpPr>
              <a:spLocks/>
            </p:cNvSpPr>
            <p:nvPr/>
          </p:nvSpPr>
          <p:spPr bwMode="auto">
            <a:xfrm>
              <a:off x="7134952" y="2014082"/>
              <a:ext cx="3860738" cy="775317"/>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00AF92"/>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82" name="淘宝网Chenying0907出品 23"/>
            <p:cNvSpPr txBox="1"/>
            <p:nvPr/>
          </p:nvSpPr>
          <p:spPr>
            <a:xfrm>
              <a:off x="8303215" y="1927291"/>
              <a:ext cx="2832551" cy="892432"/>
            </a:xfrm>
            <a:prstGeom prst="rect">
              <a:avLst/>
            </a:prstGeom>
            <a:noFill/>
          </p:spPr>
          <p:txBody>
            <a:bodyPr wrap="square" rtlCol="0">
              <a:spAutoFit/>
            </a:bodyPr>
            <a:lstStyle/>
            <a:p>
              <a:pPr algn="just">
                <a:lnSpc>
                  <a:spcPct val="130000"/>
                </a:lnSpc>
              </a:pPr>
              <a:r>
                <a:rPr lang="zh-CN" altLang="en-US" sz="1600" dirty="0">
                  <a:solidFill>
                    <a:schemeClr val="bg1"/>
                  </a:solidFill>
                  <a:latin typeface="方正正纤黑简体" panose="02000000000000000000" pitchFamily="2" charset="-122"/>
                  <a:ea typeface="方正正纤黑简体" panose="02000000000000000000" pitchFamily="2" charset="-122"/>
                </a:rPr>
                <a:t>商业模式</a:t>
              </a:r>
            </a:p>
          </p:txBody>
        </p:sp>
      </p:grpSp>
      <p:grpSp>
        <p:nvGrpSpPr>
          <p:cNvPr id="83" name="淘宝网Chenying0907出品 82"/>
          <p:cNvGrpSpPr/>
          <p:nvPr/>
        </p:nvGrpSpPr>
        <p:grpSpPr>
          <a:xfrm>
            <a:off x="4663999" y="1512487"/>
            <a:ext cx="565458" cy="496091"/>
            <a:chOff x="3391804" y="931025"/>
            <a:chExt cx="565458" cy="496091"/>
          </a:xfrm>
        </p:grpSpPr>
        <p:grpSp>
          <p:nvGrpSpPr>
            <p:cNvPr id="84" name="淘宝网Chenying0907出品 83"/>
            <p:cNvGrpSpPr/>
            <p:nvPr/>
          </p:nvGrpSpPr>
          <p:grpSpPr>
            <a:xfrm rot="16200000">
              <a:off x="3426487" y="896342"/>
              <a:ext cx="496091" cy="565458"/>
              <a:chOff x="8439634" y="3544648"/>
              <a:chExt cx="1611146" cy="1817848"/>
            </a:xfrm>
          </p:grpSpPr>
          <p:sp>
            <p:nvSpPr>
              <p:cNvPr id="86" name="淘宝网Chenying0907出品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7" name="淘宝网Chenying0907出品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AF92"/>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85" name="TextBox 174"/>
            <p:cNvSpPr txBox="1"/>
            <p:nvPr/>
          </p:nvSpPr>
          <p:spPr>
            <a:xfrm>
              <a:off x="3474868" y="993703"/>
              <a:ext cx="399330" cy="369332"/>
            </a:xfrm>
            <a:prstGeom prst="rect">
              <a:avLst/>
            </a:prstGeom>
            <a:noFill/>
          </p:spPr>
          <p:txBody>
            <a:bodyPr wrap="square" rtlCol="0">
              <a:spAutoFit/>
            </a:bodyPr>
            <a:lstStyle/>
            <a:p>
              <a:r>
                <a:rPr lang="en-US" altLang="zh-CN" dirty="0">
                  <a:solidFill>
                    <a:schemeClr val="bg1"/>
                  </a:solidFill>
                  <a:latin typeface="Agency FB" panose="020B0503020202020204" pitchFamily="34" charset="0"/>
                </a:rPr>
                <a:t>02</a:t>
              </a:r>
              <a:endParaRPr lang="zh-CN" altLang="en-US" dirty="0">
                <a:solidFill>
                  <a:schemeClr val="bg1"/>
                </a:solidFill>
                <a:latin typeface="Agency FB" panose="020B0503020202020204" pitchFamily="34" charset="0"/>
              </a:endParaRPr>
            </a:p>
          </p:txBody>
        </p:sp>
      </p:grpSp>
      <p:grpSp>
        <p:nvGrpSpPr>
          <p:cNvPr id="88" name="淘宝网Chenying0907出品 87"/>
          <p:cNvGrpSpPr/>
          <p:nvPr/>
        </p:nvGrpSpPr>
        <p:grpSpPr>
          <a:xfrm>
            <a:off x="4859847" y="2349521"/>
            <a:ext cx="2507431" cy="440715"/>
            <a:chOff x="6977188" y="1902560"/>
            <a:chExt cx="4158578" cy="998361"/>
          </a:xfrm>
        </p:grpSpPr>
        <p:sp>
          <p:nvSpPr>
            <p:cNvPr id="89" name="淘宝网Chenying0907出品 1"/>
            <p:cNvSpPr>
              <a:spLocks/>
            </p:cNvSpPr>
            <p:nvPr/>
          </p:nvSpPr>
          <p:spPr bwMode="auto">
            <a:xfrm>
              <a:off x="6977188" y="1902560"/>
              <a:ext cx="4158578" cy="998361"/>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90" name="淘宝网Chenying0907出品 2"/>
            <p:cNvSpPr>
              <a:spLocks/>
            </p:cNvSpPr>
            <p:nvPr/>
          </p:nvSpPr>
          <p:spPr bwMode="auto">
            <a:xfrm>
              <a:off x="7134952" y="2014082"/>
              <a:ext cx="3860738" cy="775317"/>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FFB850"/>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91" name="淘宝网Chenying0907出品 23"/>
            <p:cNvSpPr txBox="1"/>
            <p:nvPr/>
          </p:nvSpPr>
          <p:spPr>
            <a:xfrm>
              <a:off x="8303215" y="1942346"/>
              <a:ext cx="2832551" cy="892432"/>
            </a:xfrm>
            <a:prstGeom prst="rect">
              <a:avLst/>
            </a:prstGeom>
            <a:noFill/>
          </p:spPr>
          <p:txBody>
            <a:bodyPr wrap="square" rtlCol="0">
              <a:spAutoFit/>
            </a:bodyPr>
            <a:lstStyle/>
            <a:p>
              <a:pPr algn="just">
                <a:lnSpc>
                  <a:spcPct val="130000"/>
                </a:lnSpc>
              </a:pPr>
              <a:r>
                <a:rPr lang="zh-CN" altLang="en-US" sz="1600" dirty="0">
                  <a:solidFill>
                    <a:schemeClr val="bg1"/>
                  </a:solidFill>
                  <a:latin typeface="方正正纤黑简体" panose="02000000000000000000" pitchFamily="2" charset="-122"/>
                  <a:ea typeface="方正正纤黑简体" panose="02000000000000000000" pitchFamily="2" charset="-122"/>
                </a:rPr>
                <a:t>产品运营</a:t>
              </a:r>
            </a:p>
          </p:txBody>
        </p:sp>
      </p:grpSp>
      <p:grpSp>
        <p:nvGrpSpPr>
          <p:cNvPr id="92" name="淘宝网Chenying0907出品 91"/>
          <p:cNvGrpSpPr/>
          <p:nvPr/>
        </p:nvGrpSpPr>
        <p:grpSpPr>
          <a:xfrm>
            <a:off x="4663999" y="2318604"/>
            <a:ext cx="565458" cy="496091"/>
            <a:chOff x="3391804" y="931025"/>
            <a:chExt cx="565458" cy="496091"/>
          </a:xfrm>
        </p:grpSpPr>
        <p:grpSp>
          <p:nvGrpSpPr>
            <p:cNvPr id="93" name="淘宝网Chenying0907出品 92"/>
            <p:cNvGrpSpPr/>
            <p:nvPr/>
          </p:nvGrpSpPr>
          <p:grpSpPr>
            <a:xfrm rot="16200000">
              <a:off x="3426487" y="896342"/>
              <a:ext cx="496091" cy="565458"/>
              <a:chOff x="8439634" y="3544648"/>
              <a:chExt cx="1611146" cy="1817848"/>
            </a:xfrm>
          </p:grpSpPr>
          <p:sp>
            <p:nvSpPr>
              <p:cNvPr id="95" name="淘宝网Chenying0907出品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96" name="淘宝网Chenying0907出品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94" name="TextBox 174"/>
            <p:cNvSpPr txBox="1"/>
            <p:nvPr/>
          </p:nvSpPr>
          <p:spPr>
            <a:xfrm>
              <a:off x="3472075" y="995861"/>
              <a:ext cx="399330" cy="369332"/>
            </a:xfrm>
            <a:prstGeom prst="rect">
              <a:avLst/>
            </a:prstGeom>
            <a:noFill/>
          </p:spPr>
          <p:txBody>
            <a:bodyPr wrap="square" rtlCol="0">
              <a:spAutoFit/>
            </a:bodyPr>
            <a:lstStyle/>
            <a:p>
              <a:r>
                <a:rPr lang="en-US" altLang="zh-CN" dirty="0">
                  <a:solidFill>
                    <a:schemeClr val="bg1"/>
                  </a:solidFill>
                  <a:latin typeface="Agency FB" panose="020B0503020202020204" pitchFamily="34" charset="0"/>
                </a:rPr>
                <a:t>03</a:t>
              </a:r>
              <a:endParaRPr lang="zh-CN" altLang="en-US" dirty="0">
                <a:solidFill>
                  <a:schemeClr val="bg1"/>
                </a:solidFill>
                <a:latin typeface="Agency FB" panose="020B0503020202020204" pitchFamily="34" charset="0"/>
              </a:endParaRPr>
            </a:p>
          </p:txBody>
        </p:sp>
      </p:grpSp>
      <p:grpSp>
        <p:nvGrpSpPr>
          <p:cNvPr id="97" name="淘宝网Chenying0907出品 96"/>
          <p:cNvGrpSpPr/>
          <p:nvPr/>
        </p:nvGrpSpPr>
        <p:grpSpPr>
          <a:xfrm>
            <a:off x="4859847" y="3165098"/>
            <a:ext cx="2507431" cy="440715"/>
            <a:chOff x="6977188" y="1902560"/>
            <a:chExt cx="4158578" cy="998361"/>
          </a:xfrm>
        </p:grpSpPr>
        <p:sp>
          <p:nvSpPr>
            <p:cNvPr id="98" name="淘宝网Chenying0907出品 1"/>
            <p:cNvSpPr>
              <a:spLocks/>
            </p:cNvSpPr>
            <p:nvPr/>
          </p:nvSpPr>
          <p:spPr bwMode="auto">
            <a:xfrm>
              <a:off x="6977188" y="1902560"/>
              <a:ext cx="4158578" cy="998361"/>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99" name="淘宝网Chenying0907出品 2"/>
            <p:cNvSpPr>
              <a:spLocks/>
            </p:cNvSpPr>
            <p:nvPr/>
          </p:nvSpPr>
          <p:spPr bwMode="auto">
            <a:xfrm>
              <a:off x="7134952" y="2014082"/>
              <a:ext cx="3860738" cy="775317"/>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C55884"/>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100" name="淘宝网Chenying0907出品 23"/>
            <p:cNvSpPr txBox="1"/>
            <p:nvPr/>
          </p:nvSpPr>
          <p:spPr>
            <a:xfrm>
              <a:off x="8303215" y="1942346"/>
              <a:ext cx="2832551" cy="892432"/>
            </a:xfrm>
            <a:prstGeom prst="rect">
              <a:avLst/>
            </a:prstGeom>
            <a:noFill/>
          </p:spPr>
          <p:txBody>
            <a:bodyPr wrap="square" rtlCol="0">
              <a:spAutoFit/>
            </a:bodyPr>
            <a:lstStyle/>
            <a:p>
              <a:pPr algn="just">
                <a:lnSpc>
                  <a:spcPct val="130000"/>
                </a:lnSpc>
              </a:pPr>
              <a:r>
                <a:rPr lang="zh-CN" altLang="en-US" sz="1600" dirty="0">
                  <a:solidFill>
                    <a:schemeClr val="bg1"/>
                  </a:solidFill>
                  <a:latin typeface="方正正纤黑简体" panose="02000000000000000000" pitchFamily="2" charset="-122"/>
                  <a:ea typeface="方正正纤黑简体" panose="02000000000000000000" pitchFamily="2" charset="-122"/>
                </a:rPr>
                <a:t>发展规划</a:t>
              </a:r>
            </a:p>
          </p:txBody>
        </p:sp>
      </p:grpSp>
      <p:grpSp>
        <p:nvGrpSpPr>
          <p:cNvPr id="101" name="淘宝网Chenying0907出品 100"/>
          <p:cNvGrpSpPr/>
          <p:nvPr/>
        </p:nvGrpSpPr>
        <p:grpSpPr>
          <a:xfrm>
            <a:off x="4663999" y="3134181"/>
            <a:ext cx="565458" cy="496091"/>
            <a:chOff x="3391804" y="931025"/>
            <a:chExt cx="565458" cy="496091"/>
          </a:xfrm>
        </p:grpSpPr>
        <p:grpSp>
          <p:nvGrpSpPr>
            <p:cNvPr id="102" name="淘宝网Chenying0907出品 101"/>
            <p:cNvGrpSpPr/>
            <p:nvPr/>
          </p:nvGrpSpPr>
          <p:grpSpPr>
            <a:xfrm rot="16200000">
              <a:off x="3426487" y="896342"/>
              <a:ext cx="496091" cy="565458"/>
              <a:chOff x="8439634" y="3544648"/>
              <a:chExt cx="1611146" cy="1817848"/>
            </a:xfrm>
          </p:grpSpPr>
          <p:sp>
            <p:nvSpPr>
              <p:cNvPr id="104" name="淘宝网Chenying0907出品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6" name="淘宝网Chenying0907出品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55884"/>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03" name="TextBox 174"/>
            <p:cNvSpPr txBox="1"/>
            <p:nvPr/>
          </p:nvSpPr>
          <p:spPr>
            <a:xfrm>
              <a:off x="3481240" y="987759"/>
              <a:ext cx="399330" cy="369332"/>
            </a:xfrm>
            <a:prstGeom prst="rect">
              <a:avLst/>
            </a:prstGeom>
            <a:noFill/>
          </p:spPr>
          <p:txBody>
            <a:bodyPr wrap="square" rtlCol="0">
              <a:spAutoFit/>
            </a:bodyPr>
            <a:lstStyle/>
            <a:p>
              <a:r>
                <a:rPr lang="en-US" altLang="zh-CN" dirty="0">
                  <a:solidFill>
                    <a:schemeClr val="bg1"/>
                  </a:solidFill>
                  <a:latin typeface="Agency FB" panose="020B0503020202020204" pitchFamily="34" charset="0"/>
                </a:rPr>
                <a:t>04</a:t>
              </a:r>
              <a:endParaRPr lang="zh-CN" altLang="en-US" dirty="0">
                <a:solidFill>
                  <a:schemeClr val="bg1"/>
                </a:solidFill>
                <a:latin typeface="Agency FB" panose="020B0503020202020204" pitchFamily="34" charset="0"/>
              </a:endParaRPr>
            </a:p>
          </p:txBody>
        </p:sp>
      </p:grpSp>
      <p:grpSp>
        <p:nvGrpSpPr>
          <p:cNvPr id="107" name="淘宝网Chenying0907出品 106"/>
          <p:cNvGrpSpPr/>
          <p:nvPr/>
        </p:nvGrpSpPr>
        <p:grpSpPr>
          <a:xfrm>
            <a:off x="4859847" y="3943369"/>
            <a:ext cx="2507431" cy="440715"/>
            <a:chOff x="6977188" y="1902560"/>
            <a:chExt cx="4158578" cy="998361"/>
          </a:xfrm>
        </p:grpSpPr>
        <p:sp>
          <p:nvSpPr>
            <p:cNvPr id="108" name="淘宝网Chenying0907出品 1"/>
            <p:cNvSpPr>
              <a:spLocks/>
            </p:cNvSpPr>
            <p:nvPr/>
          </p:nvSpPr>
          <p:spPr bwMode="auto">
            <a:xfrm>
              <a:off x="6977188" y="1902560"/>
              <a:ext cx="4158578" cy="998361"/>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109" name="淘宝网Chenying0907出品 2"/>
            <p:cNvSpPr>
              <a:spLocks/>
            </p:cNvSpPr>
            <p:nvPr/>
          </p:nvSpPr>
          <p:spPr bwMode="auto">
            <a:xfrm>
              <a:off x="7134952" y="2014082"/>
              <a:ext cx="3860738" cy="775317"/>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663A77"/>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110" name="淘宝网Chenying0907出品 23"/>
            <p:cNvSpPr txBox="1"/>
            <p:nvPr/>
          </p:nvSpPr>
          <p:spPr>
            <a:xfrm>
              <a:off x="8303215" y="1942346"/>
              <a:ext cx="2832551" cy="934266"/>
            </a:xfrm>
            <a:prstGeom prst="rect">
              <a:avLst/>
            </a:prstGeom>
            <a:noFill/>
          </p:spPr>
          <p:txBody>
            <a:bodyPr wrap="square" rtlCol="0">
              <a:spAutoFit/>
            </a:bodyPr>
            <a:lstStyle/>
            <a:p>
              <a:pPr algn="just">
                <a:lnSpc>
                  <a:spcPct val="130000"/>
                </a:lnSpc>
              </a:pPr>
              <a:r>
                <a:rPr lang="zh-CN" altLang="en-US" sz="1600" dirty="0">
                  <a:solidFill>
                    <a:schemeClr val="bg1"/>
                  </a:solidFill>
                  <a:latin typeface="方正正纤黑简体" panose="02000000000000000000" pitchFamily="2" charset="-122"/>
                  <a:ea typeface="方正正纤黑简体" panose="02000000000000000000" pitchFamily="2" charset="-122"/>
                </a:rPr>
                <a:t>资本融资</a:t>
              </a:r>
            </a:p>
          </p:txBody>
        </p:sp>
      </p:grpSp>
      <p:grpSp>
        <p:nvGrpSpPr>
          <p:cNvPr id="111" name="淘宝网Chenying0907出品 110"/>
          <p:cNvGrpSpPr/>
          <p:nvPr/>
        </p:nvGrpSpPr>
        <p:grpSpPr>
          <a:xfrm>
            <a:off x="4663999" y="3912452"/>
            <a:ext cx="565458" cy="496091"/>
            <a:chOff x="3391804" y="931025"/>
            <a:chExt cx="565458" cy="496091"/>
          </a:xfrm>
        </p:grpSpPr>
        <p:grpSp>
          <p:nvGrpSpPr>
            <p:cNvPr id="112" name="淘宝网Chenying0907出品 111"/>
            <p:cNvGrpSpPr/>
            <p:nvPr/>
          </p:nvGrpSpPr>
          <p:grpSpPr>
            <a:xfrm rot="16200000">
              <a:off x="3426487" y="896342"/>
              <a:ext cx="496091" cy="565458"/>
              <a:chOff x="8439634" y="3544648"/>
              <a:chExt cx="1611146" cy="1817848"/>
            </a:xfrm>
          </p:grpSpPr>
          <p:sp>
            <p:nvSpPr>
              <p:cNvPr id="114" name="淘宝网Chenying0907出品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5" name="淘宝网Chenying0907出品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13" name="TextBox 174"/>
            <p:cNvSpPr txBox="1"/>
            <p:nvPr/>
          </p:nvSpPr>
          <p:spPr>
            <a:xfrm>
              <a:off x="3474868" y="990500"/>
              <a:ext cx="399330" cy="369332"/>
            </a:xfrm>
            <a:prstGeom prst="rect">
              <a:avLst/>
            </a:prstGeom>
            <a:noFill/>
          </p:spPr>
          <p:txBody>
            <a:bodyPr wrap="square" rtlCol="0">
              <a:spAutoFit/>
            </a:bodyPr>
            <a:lstStyle/>
            <a:p>
              <a:r>
                <a:rPr lang="en-US" altLang="zh-CN" dirty="0">
                  <a:solidFill>
                    <a:schemeClr val="bg1"/>
                  </a:solidFill>
                  <a:latin typeface="Agency FB" panose="020B0503020202020204" pitchFamily="34" charset="0"/>
                </a:rPr>
                <a:t>05</a:t>
              </a:r>
              <a:endParaRPr lang="zh-CN" altLang="en-US" dirty="0">
                <a:solidFill>
                  <a:schemeClr val="bg1"/>
                </a:solidFill>
                <a:latin typeface="Agency FB" panose="020B0503020202020204" pitchFamily="34" charset="0"/>
              </a:endParaRPr>
            </a:p>
          </p:txBody>
        </p:sp>
      </p:grpSp>
      <p:sp>
        <p:nvSpPr>
          <p:cNvPr id="183" name="淘宝网Chenying0907出品 182"/>
          <p:cNvSpPr/>
          <p:nvPr/>
        </p:nvSpPr>
        <p:spPr>
          <a:xfrm>
            <a:off x="1910281" y="3138153"/>
            <a:ext cx="152400" cy="152400"/>
          </a:xfrm>
          <a:prstGeom prst="ellipse">
            <a:avLst/>
          </a:prstGeom>
          <a:solidFill>
            <a:srgbClr val="FFB85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淘宝网Chenying0907出品 185"/>
          <p:cNvSpPr/>
          <p:nvPr/>
        </p:nvSpPr>
        <p:spPr>
          <a:xfrm>
            <a:off x="1035340" y="2706244"/>
            <a:ext cx="344929" cy="341658"/>
          </a:xfrm>
          <a:prstGeom prst="ellipse">
            <a:avLst/>
          </a:prstGeom>
          <a:solidFill>
            <a:srgbClr val="21AB82"/>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淘宝网Chenying0907出品 186"/>
          <p:cNvSpPr/>
          <p:nvPr/>
        </p:nvSpPr>
        <p:spPr>
          <a:xfrm>
            <a:off x="2001592" y="3379933"/>
            <a:ext cx="361092" cy="36274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淘宝网Chenying0907出品 187"/>
          <p:cNvSpPr/>
          <p:nvPr/>
        </p:nvSpPr>
        <p:spPr>
          <a:xfrm>
            <a:off x="1212927" y="3229057"/>
            <a:ext cx="248992" cy="252335"/>
          </a:xfrm>
          <a:prstGeom prst="ellipse">
            <a:avLst/>
          </a:prstGeom>
          <a:solidFill>
            <a:srgbClr val="FFB85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淘宝网Chenying0907出品 188"/>
          <p:cNvSpPr/>
          <p:nvPr/>
        </p:nvSpPr>
        <p:spPr>
          <a:xfrm>
            <a:off x="3468039" y="2743327"/>
            <a:ext cx="388539" cy="394826"/>
          </a:xfrm>
          <a:prstGeom prst="ellipse">
            <a:avLst/>
          </a:prstGeom>
          <a:solidFill>
            <a:srgbClr val="21AB82"/>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淘宝网Chenying0907出品 189"/>
          <p:cNvSpPr/>
          <p:nvPr/>
        </p:nvSpPr>
        <p:spPr>
          <a:xfrm>
            <a:off x="3116521" y="3169820"/>
            <a:ext cx="181799" cy="184531"/>
          </a:xfrm>
          <a:prstGeom prst="ellipse">
            <a:avLst/>
          </a:prstGeom>
          <a:solidFill>
            <a:srgbClr val="C65885"/>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淘宝网Chenying0907出品 190"/>
          <p:cNvSpPr/>
          <p:nvPr/>
        </p:nvSpPr>
        <p:spPr>
          <a:xfrm>
            <a:off x="1499673" y="3038100"/>
            <a:ext cx="133085" cy="132371"/>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淘宝网Chenying0907出品 191"/>
          <p:cNvSpPr/>
          <p:nvPr/>
        </p:nvSpPr>
        <p:spPr>
          <a:xfrm>
            <a:off x="1566216" y="3280015"/>
            <a:ext cx="220690" cy="208796"/>
          </a:xfrm>
          <a:prstGeom prst="ellipse">
            <a:avLst/>
          </a:prstGeom>
          <a:solidFill>
            <a:srgbClr val="663C77"/>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淘宝网Chenying0907出品 192"/>
          <p:cNvSpPr/>
          <p:nvPr/>
        </p:nvSpPr>
        <p:spPr>
          <a:xfrm>
            <a:off x="3375012" y="3323455"/>
            <a:ext cx="312743" cy="319394"/>
          </a:xfrm>
          <a:prstGeom prst="ellipse">
            <a:avLst/>
          </a:prstGeom>
          <a:solidFill>
            <a:srgbClr val="C65885"/>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淘宝网Chenying0907出品 194"/>
          <p:cNvSpPr/>
          <p:nvPr/>
        </p:nvSpPr>
        <p:spPr>
          <a:xfrm>
            <a:off x="2495740" y="3237869"/>
            <a:ext cx="270710" cy="264087"/>
          </a:xfrm>
          <a:prstGeom prst="ellipse">
            <a:avLst/>
          </a:prstGeom>
          <a:solidFill>
            <a:srgbClr val="663C77"/>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淘宝网Chenying0907出品 195"/>
          <p:cNvSpPr/>
          <p:nvPr/>
        </p:nvSpPr>
        <p:spPr>
          <a:xfrm>
            <a:off x="2445312" y="3662880"/>
            <a:ext cx="207201" cy="205064"/>
          </a:xfrm>
          <a:prstGeom prst="ellipse">
            <a:avLst/>
          </a:prstGeom>
          <a:solidFill>
            <a:srgbClr val="FFB85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淘宝网Chenying0907出品 226"/>
          <p:cNvSpPr/>
          <p:nvPr/>
        </p:nvSpPr>
        <p:spPr>
          <a:xfrm>
            <a:off x="1627227" y="3598355"/>
            <a:ext cx="211111" cy="202476"/>
          </a:xfrm>
          <a:prstGeom prst="ellipse">
            <a:avLst/>
          </a:prstGeom>
          <a:solidFill>
            <a:srgbClr val="C65885"/>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淘宝网Chenying0907出品 62"/>
          <p:cNvSpPr/>
          <p:nvPr/>
        </p:nvSpPr>
        <p:spPr>
          <a:xfrm>
            <a:off x="2899506" y="3501905"/>
            <a:ext cx="248992" cy="252335"/>
          </a:xfrm>
          <a:prstGeom prst="ellipse">
            <a:avLst/>
          </a:prstGeom>
          <a:solidFill>
            <a:srgbClr val="01ACBE"/>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8" name="淘宝网Chenying0907出品 177"/>
          <p:cNvGrpSpPr/>
          <p:nvPr/>
        </p:nvGrpSpPr>
        <p:grpSpPr>
          <a:xfrm>
            <a:off x="1615769" y="1422832"/>
            <a:ext cx="1656422" cy="1650332"/>
            <a:chOff x="3881858" y="5509627"/>
            <a:chExt cx="1016511" cy="1016511"/>
          </a:xfrm>
        </p:grpSpPr>
        <p:sp>
          <p:nvSpPr>
            <p:cNvPr id="179" name="淘宝网Chenying0907出品 178"/>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0" name="淘宝网Chenying0907出品 179"/>
            <p:cNvSpPr/>
            <p:nvPr/>
          </p:nvSpPr>
          <p:spPr>
            <a:xfrm>
              <a:off x="4034463" y="5662232"/>
              <a:ext cx="711301" cy="711301"/>
            </a:xfrm>
            <a:prstGeom prst="ellipse">
              <a:avLst/>
            </a:prstGeom>
            <a:solidFill>
              <a:srgbClr val="E87071"/>
            </a:solidFill>
            <a:ln w="15875">
              <a:solidFill>
                <a:schemeClr val="bg1"/>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1" name="淘宝网Chenying0907出品 22"/>
            <p:cNvSpPr txBox="1"/>
            <p:nvPr/>
          </p:nvSpPr>
          <p:spPr>
            <a:xfrm>
              <a:off x="4079584" y="5771437"/>
              <a:ext cx="596725" cy="492890"/>
            </a:xfrm>
            <a:prstGeom prst="rect">
              <a:avLst/>
            </a:prstGeom>
            <a:noFill/>
          </p:spPr>
          <p:txBody>
            <a:bodyPr wrap="square" rtlCol="0">
              <a:spAutoFit/>
            </a:bodyPr>
            <a:lstStyle/>
            <a:p>
              <a:pPr algn="ctr"/>
              <a:r>
                <a:rPr lang="zh-CN" altLang="en-US" sz="2800" dirty="0">
                  <a:solidFill>
                    <a:schemeClr val="bg1"/>
                  </a:solidFill>
                  <a:latin typeface="方正正中黑简体" panose="02000000000000000000" pitchFamily="2" charset="-122"/>
                  <a:ea typeface="方正正中黑简体" panose="02000000000000000000" pitchFamily="2" charset="-122"/>
                </a:rPr>
                <a:t>目录</a:t>
              </a:r>
              <a:endParaRPr lang="en-US" altLang="zh-CN" sz="2800" dirty="0">
                <a:solidFill>
                  <a:schemeClr val="bg1"/>
                </a:solidFill>
                <a:latin typeface="方正正中黑简体" panose="02000000000000000000" pitchFamily="2" charset="-122"/>
                <a:ea typeface="方正正中黑简体" panose="02000000000000000000" pitchFamily="2" charset="-122"/>
              </a:endParaRPr>
            </a:p>
            <a:p>
              <a:pPr algn="ctr"/>
              <a:r>
                <a:rPr lang="en-US" altLang="zh-CN" dirty="0">
                  <a:solidFill>
                    <a:schemeClr val="bg1"/>
                  </a:solidFill>
                  <a:latin typeface="Agency FB" panose="020B0503020202020204" pitchFamily="34" charset="0"/>
                  <a:ea typeface="等线" panose="02010600030101010101" pitchFamily="2" charset="-122"/>
                </a:rPr>
                <a:t>Content</a:t>
              </a:r>
              <a:endParaRPr lang="zh-CN" altLang="en-US" dirty="0">
                <a:solidFill>
                  <a:schemeClr val="bg1"/>
                </a:solidFill>
                <a:latin typeface="Agency FB" panose="020B0503020202020204" pitchFamily="34" charset="0"/>
                <a:ea typeface="等线" panose="02010600030101010101" pitchFamily="2" charset="-122"/>
              </a:endParaRPr>
            </a:p>
          </p:txBody>
        </p:sp>
      </p:grpSp>
    </p:spTree>
    <p:extLst>
      <p:ext uri="{BB962C8B-B14F-4D97-AF65-F5344CB8AC3E}">
        <p14:creationId xmlns:p14="http://schemas.microsoft.com/office/powerpoint/2010/main" val="1422359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1000"/>
                                        <p:tgtEl>
                                          <p:spTgt spid="178"/>
                                        </p:tgtEl>
                                      </p:cBhvr>
                                    </p:animEffect>
                                    <p:anim calcmode="lin" valueType="num">
                                      <p:cBhvr>
                                        <p:cTn id="8" dur="1000" fill="hold"/>
                                        <p:tgtEl>
                                          <p:spTgt spid="178"/>
                                        </p:tgtEl>
                                        <p:attrNameLst>
                                          <p:attrName>ppt_x</p:attrName>
                                        </p:attrNameLst>
                                      </p:cBhvr>
                                      <p:tavLst>
                                        <p:tav tm="0">
                                          <p:val>
                                            <p:strVal val="#ppt_x"/>
                                          </p:val>
                                        </p:tav>
                                        <p:tav tm="100000">
                                          <p:val>
                                            <p:strVal val="#ppt_x"/>
                                          </p:val>
                                        </p:tav>
                                      </p:tavLst>
                                    </p:anim>
                                    <p:anim calcmode="lin" valueType="num">
                                      <p:cBhvr>
                                        <p:cTn id="9" dur="900" decel="100000" fill="hold"/>
                                        <p:tgtEl>
                                          <p:spTgt spid="17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8"/>
                                        </p:tgtEl>
                                        <p:attrNameLst>
                                          <p:attrName>ppt_y</p:attrName>
                                        </p:attrNameLst>
                                      </p:cBhvr>
                                      <p:tavLst>
                                        <p:tav tm="0">
                                          <p:val>
                                            <p:strVal val="#ppt_y-.03"/>
                                          </p:val>
                                        </p:tav>
                                        <p:tav tm="100000">
                                          <p:val>
                                            <p:strVal val="#ppt_y"/>
                                          </p:val>
                                        </p:tav>
                                      </p:tavLst>
                                    </p:anim>
                                  </p:childTnLst>
                                </p:cTn>
                              </p:par>
                              <p:par>
                                <p:cTn id="11" presetID="10" presetClass="entr" presetSubtype="0" fill="hold" grpId="0" nodeType="withEffect">
                                  <p:stCondLst>
                                    <p:cond delay="500"/>
                                  </p:stCondLst>
                                  <p:childTnLst>
                                    <p:set>
                                      <p:cBhvr>
                                        <p:cTn id="12" dur="1" fill="hold">
                                          <p:stCondLst>
                                            <p:cond delay="0"/>
                                          </p:stCondLst>
                                        </p:cTn>
                                        <p:tgtEl>
                                          <p:spTgt spid="183"/>
                                        </p:tgtEl>
                                        <p:attrNameLst>
                                          <p:attrName>style.visibility</p:attrName>
                                        </p:attrNameLst>
                                      </p:cBhvr>
                                      <p:to>
                                        <p:strVal val="visible"/>
                                      </p:to>
                                    </p:set>
                                    <p:animEffect transition="in" filter="fade">
                                      <p:cBhvr>
                                        <p:cTn id="13" dur="500"/>
                                        <p:tgtEl>
                                          <p:spTgt spid="183"/>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186"/>
                                        </p:tgtEl>
                                        <p:attrNameLst>
                                          <p:attrName>style.visibility</p:attrName>
                                        </p:attrNameLst>
                                      </p:cBhvr>
                                      <p:to>
                                        <p:strVal val="visible"/>
                                      </p:to>
                                    </p:set>
                                    <p:animEffect transition="in" filter="fade">
                                      <p:cBhvr>
                                        <p:cTn id="16" dur="500"/>
                                        <p:tgtEl>
                                          <p:spTgt spid="186"/>
                                        </p:tgtEl>
                                      </p:cBhvr>
                                    </p:animEffect>
                                  </p:childTnLst>
                                </p:cTn>
                              </p:par>
                              <p:par>
                                <p:cTn id="17" presetID="10" presetClass="entr" presetSubtype="0" fill="hold" grpId="0" nodeType="withEffect">
                                  <p:stCondLst>
                                    <p:cond delay="700"/>
                                  </p:stCondLst>
                                  <p:childTnLst>
                                    <p:set>
                                      <p:cBhvr>
                                        <p:cTn id="18" dur="1" fill="hold">
                                          <p:stCondLst>
                                            <p:cond delay="0"/>
                                          </p:stCondLst>
                                        </p:cTn>
                                        <p:tgtEl>
                                          <p:spTgt spid="187"/>
                                        </p:tgtEl>
                                        <p:attrNameLst>
                                          <p:attrName>style.visibility</p:attrName>
                                        </p:attrNameLst>
                                      </p:cBhvr>
                                      <p:to>
                                        <p:strVal val="visible"/>
                                      </p:to>
                                    </p:set>
                                    <p:animEffect transition="in" filter="fade">
                                      <p:cBhvr>
                                        <p:cTn id="19" dur="500"/>
                                        <p:tgtEl>
                                          <p:spTgt spid="187"/>
                                        </p:tgtEl>
                                      </p:cBhvr>
                                    </p:animEffect>
                                  </p:childTnLst>
                                </p:cTn>
                              </p:par>
                              <p:par>
                                <p:cTn id="20" presetID="10" presetClass="entr" presetSubtype="0" fill="hold" grpId="0" nodeType="withEffect">
                                  <p:stCondLst>
                                    <p:cond delay="800"/>
                                  </p:stCondLst>
                                  <p:childTnLst>
                                    <p:set>
                                      <p:cBhvr>
                                        <p:cTn id="21" dur="1" fill="hold">
                                          <p:stCondLst>
                                            <p:cond delay="0"/>
                                          </p:stCondLst>
                                        </p:cTn>
                                        <p:tgtEl>
                                          <p:spTgt spid="188"/>
                                        </p:tgtEl>
                                        <p:attrNameLst>
                                          <p:attrName>style.visibility</p:attrName>
                                        </p:attrNameLst>
                                      </p:cBhvr>
                                      <p:to>
                                        <p:strVal val="visible"/>
                                      </p:to>
                                    </p:set>
                                    <p:animEffect transition="in" filter="fade">
                                      <p:cBhvr>
                                        <p:cTn id="22" dur="500"/>
                                        <p:tgtEl>
                                          <p:spTgt spid="188"/>
                                        </p:tgtEl>
                                      </p:cBhvr>
                                    </p:animEffect>
                                  </p:childTnLst>
                                </p:cTn>
                              </p:par>
                              <p:par>
                                <p:cTn id="23" presetID="10" presetClass="entr" presetSubtype="0" fill="hold" grpId="0" nodeType="withEffect">
                                  <p:stCondLst>
                                    <p:cond delay="900"/>
                                  </p:stCondLst>
                                  <p:childTnLst>
                                    <p:set>
                                      <p:cBhvr>
                                        <p:cTn id="24" dur="1" fill="hold">
                                          <p:stCondLst>
                                            <p:cond delay="0"/>
                                          </p:stCondLst>
                                        </p:cTn>
                                        <p:tgtEl>
                                          <p:spTgt spid="189"/>
                                        </p:tgtEl>
                                        <p:attrNameLst>
                                          <p:attrName>style.visibility</p:attrName>
                                        </p:attrNameLst>
                                      </p:cBhvr>
                                      <p:to>
                                        <p:strVal val="visible"/>
                                      </p:to>
                                    </p:set>
                                    <p:animEffect transition="in" filter="fade">
                                      <p:cBhvr>
                                        <p:cTn id="25" dur="500"/>
                                        <p:tgtEl>
                                          <p:spTgt spid="189"/>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190"/>
                                        </p:tgtEl>
                                        <p:attrNameLst>
                                          <p:attrName>style.visibility</p:attrName>
                                        </p:attrNameLst>
                                      </p:cBhvr>
                                      <p:to>
                                        <p:strVal val="visible"/>
                                      </p:to>
                                    </p:set>
                                    <p:animEffect transition="in" filter="fade">
                                      <p:cBhvr>
                                        <p:cTn id="28" dur="500"/>
                                        <p:tgtEl>
                                          <p:spTgt spid="190"/>
                                        </p:tgtEl>
                                      </p:cBhvr>
                                    </p:animEffect>
                                  </p:childTnLst>
                                </p:cTn>
                              </p:par>
                              <p:par>
                                <p:cTn id="29" presetID="10" presetClass="entr" presetSubtype="0" fill="hold" grpId="0" nodeType="withEffect">
                                  <p:stCondLst>
                                    <p:cond delay="1100"/>
                                  </p:stCondLst>
                                  <p:childTnLst>
                                    <p:set>
                                      <p:cBhvr>
                                        <p:cTn id="30" dur="1" fill="hold">
                                          <p:stCondLst>
                                            <p:cond delay="0"/>
                                          </p:stCondLst>
                                        </p:cTn>
                                        <p:tgtEl>
                                          <p:spTgt spid="191"/>
                                        </p:tgtEl>
                                        <p:attrNameLst>
                                          <p:attrName>style.visibility</p:attrName>
                                        </p:attrNameLst>
                                      </p:cBhvr>
                                      <p:to>
                                        <p:strVal val="visible"/>
                                      </p:to>
                                    </p:set>
                                    <p:animEffect transition="in" filter="fade">
                                      <p:cBhvr>
                                        <p:cTn id="31" dur="500"/>
                                        <p:tgtEl>
                                          <p:spTgt spid="191"/>
                                        </p:tgtEl>
                                      </p:cBhvr>
                                    </p:animEffect>
                                  </p:childTnLst>
                                </p:cTn>
                              </p:par>
                              <p:par>
                                <p:cTn id="32" presetID="10" presetClass="entr" presetSubtype="0" fill="hold" grpId="0" nodeType="withEffect">
                                  <p:stCondLst>
                                    <p:cond delay="1200"/>
                                  </p:stCondLst>
                                  <p:childTnLst>
                                    <p:set>
                                      <p:cBhvr>
                                        <p:cTn id="33" dur="1" fill="hold">
                                          <p:stCondLst>
                                            <p:cond delay="0"/>
                                          </p:stCondLst>
                                        </p:cTn>
                                        <p:tgtEl>
                                          <p:spTgt spid="192"/>
                                        </p:tgtEl>
                                        <p:attrNameLst>
                                          <p:attrName>style.visibility</p:attrName>
                                        </p:attrNameLst>
                                      </p:cBhvr>
                                      <p:to>
                                        <p:strVal val="visible"/>
                                      </p:to>
                                    </p:set>
                                    <p:animEffect transition="in" filter="fade">
                                      <p:cBhvr>
                                        <p:cTn id="34" dur="500"/>
                                        <p:tgtEl>
                                          <p:spTgt spid="192"/>
                                        </p:tgtEl>
                                      </p:cBhvr>
                                    </p:animEffect>
                                  </p:childTnLst>
                                </p:cTn>
                              </p:par>
                              <p:par>
                                <p:cTn id="35" presetID="10" presetClass="entr" presetSubtype="0" fill="hold" grpId="0" nodeType="withEffect">
                                  <p:stCondLst>
                                    <p:cond delay="1300"/>
                                  </p:stCondLst>
                                  <p:childTnLst>
                                    <p:set>
                                      <p:cBhvr>
                                        <p:cTn id="36" dur="1" fill="hold">
                                          <p:stCondLst>
                                            <p:cond delay="0"/>
                                          </p:stCondLst>
                                        </p:cTn>
                                        <p:tgtEl>
                                          <p:spTgt spid="193"/>
                                        </p:tgtEl>
                                        <p:attrNameLst>
                                          <p:attrName>style.visibility</p:attrName>
                                        </p:attrNameLst>
                                      </p:cBhvr>
                                      <p:to>
                                        <p:strVal val="visible"/>
                                      </p:to>
                                    </p:set>
                                    <p:animEffect transition="in" filter="fade">
                                      <p:cBhvr>
                                        <p:cTn id="37" dur="500"/>
                                        <p:tgtEl>
                                          <p:spTgt spid="193"/>
                                        </p:tgtEl>
                                      </p:cBhvr>
                                    </p:animEffect>
                                  </p:childTnLst>
                                </p:cTn>
                              </p:par>
                              <p:par>
                                <p:cTn id="38" presetID="10" presetClass="entr" presetSubtype="0" fill="hold" grpId="0" nodeType="withEffect">
                                  <p:stCondLst>
                                    <p:cond delay="1400"/>
                                  </p:stCondLst>
                                  <p:childTnLst>
                                    <p:set>
                                      <p:cBhvr>
                                        <p:cTn id="39" dur="1" fill="hold">
                                          <p:stCondLst>
                                            <p:cond delay="0"/>
                                          </p:stCondLst>
                                        </p:cTn>
                                        <p:tgtEl>
                                          <p:spTgt spid="195"/>
                                        </p:tgtEl>
                                        <p:attrNameLst>
                                          <p:attrName>style.visibility</p:attrName>
                                        </p:attrNameLst>
                                      </p:cBhvr>
                                      <p:to>
                                        <p:strVal val="visible"/>
                                      </p:to>
                                    </p:set>
                                    <p:animEffect transition="in" filter="fade">
                                      <p:cBhvr>
                                        <p:cTn id="40" dur="500"/>
                                        <p:tgtEl>
                                          <p:spTgt spid="195"/>
                                        </p:tgtEl>
                                      </p:cBhvr>
                                    </p:animEffect>
                                  </p:childTnLst>
                                </p:cTn>
                              </p:par>
                              <p:par>
                                <p:cTn id="41" presetID="10" presetClass="entr" presetSubtype="0" fill="hold" grpId="0" nodeType="withEffect">
                                  <p:stCondLst>
                                    <p:cond delay="1500"/>
                                  </p:stCondLst>
                                  <p:childTnLst>
                                    <p:set>
                                      <p:cBhvr>
                                        <p:cTn id="42" dur="1" fill="hold">
                                          <p:stCondLst>
                                            <p:cond delay="0"/>
                                          </p:stCondLst>
                                        </p:cTn>
                                        <p:tgtEl>
                                          <p:spTgt spid="196"/>
                                        </p:tgtEl>
                                        <p:attrNameLst>
                                          <p:attrName>style.visibility</p:attrName>
                                        </p:attrNameLst>
                                      </p:cBhvr>
                                      <p:to>
                                        <p:strVal val="visible"/>
                                      </p:to>
                                    </p:set>
                                    <p:animEffect transition="in" filter="fade">
                                      <p:cBhvr>
                                        <p:cTn id="43" dur="500"/>
                                        <p:tgtEl>
                                          <p:spTgt spid="196"/>
                                        </p:tgtEl>
                                      </p:cBhvr>
                                    </p:animEffect>
                                  </p:childTnLst>
                                </p:cTn>
                              </p:par>
                              <p:par>
                                <p:cTn id="44" presetID="10" presetClass="entr" presetSubtype="0" fill="hold" grpId="0" nodeType="withEffect">
                                  <p:stCondLst>
                                    <p:cond delay="1600"/>
                                  </p:stCondLst>
                                  <p:childTnLst>
                                    <p:set>
                                      <p:cBhvr>
                                        <p:cTn id="45" dur="1" fill="hold">
                                          <p:stCondLst>
                                            <p:cond delay="0"/>
                                          </p:stCondLst>
                                        </p:cTn>
                                        <p:tgtEl>
                                          <p:spTgt spid="227"/>
                                        </p:tgtEl>
                                        <p:attrNameLst>
                                          <p:attrName>style.visibility</p:attrName>
                                        </p:attrNameLst>
                                      </p:cBhvr>
                                      <p:to>
                                        <p:strVal val="visible"/>
                                      </p:to>
                                    </p:set>
                                    <p:animEffect transition="in" filter="fade">
                                      <p:cBhvr>
                                        <p:cTn id="46" dur="500"/>
                                        <p:tgtEl>
                                          <p:spTgt spid="227"/>
                                        </p:tgtEl>
                                      </p:cBhvr>
                                    </p:animEffect>
                                  </p:childTnLst>
                                </p:cTn>
                              </p:par>
                              <p:par>
                                <p:cTn id="47" presetID="10" presetClass="entr" presetSubtype="0" fill="hold" grpId="0" nodeType="withEffect">
                                  <p:stCondLst>
                                    <p:cond delay="1700"/>
                                  </p:stCondLst>
                                  <p:childTnLst>
                                    <p:set>
                                      <p:cBhvr>
                                        <p:cTn id="48" dur="1" fill="hold">
                                          <p:stCondLst>
                                            <p:cond delay="0"/>
                                          </p:stCondLst>
                                        </p:cTn>
                                        <p:tgtEl>
                                          <p:spTgt spid="63"/>
                                        </p:tgtEl>
                                        <p:attrNameLst>
                                          <p:attrName>style.visibility</p:attrName>
                                        </p:attrNameLst>
                                      </p:cBhvr>
                                      <p:to>
                                        <p:strVal val="visible"/>
                                      </p:to>
                                    </p:set>
                                    <p:animEffect transition="in" filter="fade">
                                      <p:cBhvr>
                                        <p:cTn id="49" dur="500"/>
                                        <p:tgtEl>
                                          <p:spTgt spid="63"/>
                                        </p:tgtEl>
                                      </p:cBhvr>
                                    </p:animEffect>
                                  </p:childTnLst>
                                </p:cTn>
                              </p:par>
                              <p:par>
                                <p:cTn id="50" presetID="42" presetClass="path" presetSubtype="0" accel="50000" decel="50000" fill="hold" grpId="1" nodeType="withEffect">
                                  <p:stCondLst>
                                    <p:cond delay="600"/>
                                  </p:stCondLst>
                                  <p:childTnLst>
                                    <p:animMotion origin="layout" path="M 1.99618E-7 2.84172E-6 L 0.04652 -0.17618 " pathEditMode="relative" rAng="0" ptsTypes="AA">
                                      <p:cBhvr>
                                        <p:cTn id="51" dur="2000" spd="-100000" fill="hold"/>
                                        <p:tgtEl>
                                          <p:spTgt spid="183"/>
                                        </p:tgtEl>
                                        <p:attrNameLst>
                                          <p:attrName>ppt_x</p:attrName>
                                          <p:attrName>ppt_y</p:attrName>
                                        </p:attrNameLst>
                                      </p:cBhvr>
                                      <p:rCtr x="2326" y="-8824"/>
                                    </p:animMotion>
                                  </p:childTnLst>
                                </p:cTn>
                              </p:par>
                              <p:par>
                                <p:cTn id="52" presetID="42" presetClass="path" presetSubtype="0" accel="50000" decel="50000" fill="hold" grpId="1" nodeType="withEffect">
                                  <p:stCondLst>
                                    <p:cond delay="600"/>
                                  </p:stCondLst>
                                  <p:childTnLst>
                                    <p:animMotion origin="layout" path="M -1.5414E-6 3.29836E-6 L 0.13366 -0.11509 " pathEditMode="relative" rAng="0" ptsTypes="AA">
                                      <p:cBhvr>
                                        <p:cTn id="53" dur="2000" spd="-100000" fill="hold"/>
                                        <p:tgtEl>
                                          <p:spTgt spid="186"/>
                                        </p:tgtEl>
                                        <p:attrNameLst>
                                          <p:attrName>ppt_x</p:attrName>
                                          <p:attrName>ppt_y</p:attrName>
                                        </p:attrNameLst>
                                      </p:cBhvr>
                                      <p:rCtr x="6683" y="-5770"/>
                                    </p:animMotion>
                                  </p:childTnLst>
                                </p:cTn>
                              </p:par>
                              <p:par>
                                <p:cTn id="54" presetID="42" presetClass="path" presetSubtype="0" accel="50000" decel="50000" fill="hold" grpId="1" nodeType="withEffect">
                                  <p:stCondLst>
                                    <p:cond delay="700"/>
                                  </p:stCondLst>
                                  <p:childTnLst>
                                    <p:animMotion origin="layout" path="M -2.60371E-7 -3.48658E-7 L 0.02517 -0.24344 " pathEditMode="relative" rAng="0" ptsTypes="AA">
                                      <p:cBhvr>
                                        <p:cTn id="55" dur="2000" spd="-100000" fill="hold"/>
                                        <p:tgtEl>
                                          <p:spTgt spid="187"/>
                                        </p:tgtEl>
                                        <p:attrNameLst>
                                          <p:attrName>ppt_x</p:attrName>
                                          <p:attrName>ppt_y</p:attrName>
                                        </p:attrNameLst>
                                      </p:cBhvr>
                                      <p:rCtr x="1250" y="-12188"/>
                                    </p:animMotion>
                                  </p:childTnLst>
                                </p:cTn>
                              </p:par>
                              <p:par>
                                <p:cTn id="56" presetID="42" presetClass="path" presetSubtype="0" accel="50000" decel="50000" fill="hold" grpId="1" nodeType="withEffect">
                                  <p:stCondLst>
                                    <p:cond delay="800"/>
                                  </p:stCondLst>
                                  <p:childTnLst>
                                    <p:animMotion origin="layout" path="M 4.81861E-6 7.2817E-7 L 0.11959 -0.20796 " pathEditMode="relative" rAng="0" ptsTypes="AA">
                                      <p:cBhvr>
                                        <p:cTn id="57" dur="2000" spd="-100000" fill="hold"/>
                                        <p:tgtEl>
                                          <p:spTgt spid="188"/>
                                        </p:tgtEl>
                                        <p:attrNameLst>
                                          <p:attrName>ppt_x</p:attrName>
                                          <p:attrName>ppt_y</p:attrName>
                                        </p:attrNameLst>
                                      </p:cBhvr>
                                      <p:rCtr x="5971" y="-10398"/>
                                    </p:animMotion>
                                  </p:childTnLst>
                                </p:cTn>
                              </p:par>
                              <p:par>
                                <p:cTn id="58" presetID="42" presetClass="path" presetSubtype="0" accel="50000" decel="50000" fill="hold" grpId="1" nodeType="withEffect">
                                  <p:stCondLst>
                                    <p:cond delay="900"/>
                                  </p:stCondLst>
                                  <p:childTnLst>
                                    <p:animMotion origin="layout" path="M -1.31054E-6 1.42857E-6 L -0.1347 -0.1228 " pathEditMode="relative" rAng="0" ptsTypes="AA">
                                      <p:cBhvr>
                                        <p:cTn id="59" dur="2000" spd="-100000" fill="hold"/>
                                        <p:tgtEl>
                                          <p:spTgt spid="189"/>
                                        </p:tgtEl>
                                        <p:attrNameLst>
                                          <p:attrName>ppt_x</p:attrName>
                                          <p:attrName>ppt_y</p:attrName>
                                        </p:attrNameLst>
                                      </p:cBhvr>
                                      <p:rCtr x="-6735" y="-6140"/>
                                    </p:animMotion>
                                  </p:childTnLst>
                                </p:cTn>
                              </p:par>
                              <p:par>
                                <p:cTn id="60" presetID="42" presetClass="path" presetSubtype="0" accel="50000" decel="50000" fill="hold" grpId="1" nodeType="withEffect">
                                  <p:stCondLst>
                                    <p:cond delay="1000"/>
                                  </p:stCondLst>
                                  <p:childTnLst>
                                    <p:animMotion origin="layout" path="M -3.57056E-6 -3.56063E-6 L -0.08505 -0.18512 " pathEditMode="relative" rAng="0" ptsTypes="AA">
                                      <p:cBhvr>
                                        <p:cTn id="61" dur="2000" spd="-100000" fill="hold"/>
                                        <p:tgtEl>
                                          <p:spTgt spid="190"/>
                                        </p:tgtEl>
                                        <p:attrNameLst>
                                          <p:attrName>ppt_x</p:attrName>
                                          <p:attrName>ppt_y</p:attrName>
                                        </p:attrNameLst>
                                      </p:cBhvr>
                                      <p:rCtr x="-4253" y="-9256"/>
                                    </p:animMotion>
                                  </p:childTnLst>
                                </p:cTn>
                              </p:par>
                              <p:par>
                                <p:cTn id="62" presetID="42" presetClass="path" presetSubtype="0" accel="50000" decel="50000" fill="hold" grpId="1" nodeType="withEffect">
                                  <p:stCondLst>
                                    <p:cond delay="1100"/>
                                  </p:stCondLst>
                                  <p:childTnLst>
                                    <p:animMotion origin="layout" path="M -4.42284E-6 1.11385E-6 L 0.09443 -0.15458 " pathEditMode="relative" rAng="0" ptsTypes="AA">
                                      <p:cBhvr>
                                        <p:cTn id="63" dur="2000" spd="-100000" fill="hold"/>
                                        <p:tgtEl>
                                          <p:spTgt spid="191"/>
                                        </p:tgtEl>
                                        <p:attrNameLst>
                                          <p:attrName>ppt_x</p:attrName>
                                          <p:attrName>ppt_y</p:attrName>
                                        </p:attrNameLst>
                                      </p:cBhvr>
                                      <p:rCtr x="4721" y="-7745"/>
                                    </p:animMotion>
                                  </p:childTnLst>
                                </p:cTn>
                              </p:par>
                              <p:par>
                                <p:cTn id="64" presetID="42" presetClass="path" presetSubtype="0" accel="50000" decel="50000" fill="hold" grpId="1" nodeType="withEffect">
                                  <p:stCondLst>
                                    <p:cond delay="1200"/>
                                  </p:stCondLst>
                                  <p:childTnLst>
                                    <p:animMotion origin="layout" path="M -1.51015E-6 -1.65998E-6 L 0.08124 -0.21351 " pathEditMode="relative" rAng="0" ptsTypes="AA">
                                      <p:cBhvr>
                                        <p:cTn id="65" dur="2000" spd="-100000" fill="hold"/>
                                        <p:tgtEl>
                                          <p:spTgt spid="192"/>
                                        </p:tgtEl>
                                        <p:attrNameLst>
                                          <p:attrName>ppt_x</p:attrName>
                                          <p:attrName>ppt_y</p:attrName>
                                        </p:attrNameLst>
                                      </p:cBhvr>
                                      <p:rCtr x="4062" y="-10676"/>
                                    </p:animMotion>
                                  </p:childTnLst>
                                </p:cTn>
                              </p:par>
                              <p:par>
                                <p:cTn id="66" presetID="42" presetClass="path" presetSubtype="0" accel="50000" decel="50000" fill="hold" grpId="1" nodeType="withEffect">
                                  <p:stCondLst>
                                    <p:cond delay="1300"/>
                                  </p:stCondLst>
                                  <p:childTnLst>
                                    <p:animMotion origin="layout" path="M -4.08957E-6 -1.55816E-6 L -0.12029 -0.22801 " pathEditMode="relative" rAng="0" ptsTypes="AA">
                                      <p:cBhvr>
                                        <p:cTn id="67" dur="2000" spd="-100000" fill="hold"/>
                                        <p:tgtEl>
                                          <p:spTgt spid="193"/>
                                        </p:tgtEl>
                                        <p:attrNameLst>
                                          <p:attrName>ppt_x</p:attrName>
                                          <p:attrName>ppt_y</p:attrName>
                                        </p:attrNameLst>
                                      </p:cBhvr>
                                      <p:rCtr x="-6023" y="-11416"/>
                                    </p:animMotion>
                                  </p:childTnLst>
                                </p:cTn>
                              </p:par>
                              <p:par>
                                <p:cTn id="68" presetID="42" presetClass="path" presetSubtype="0" accel="50000" decel="50000" fill="hold" grpId="1" nodeType="withEffect">
                                  <p:stCondLst>
                                    <p:cond delay="1400"/>
                                  </p:stCondLst>
                                  <p:childTnLst>
                                    <p:animMotion origin="layout" path="M -3.67645E-6 -4.73928E-6 L -0.02204 -0.2061 " pathEditMode="relative" rAng="0" ptsTypes="AA">
                                      <p:cBhvr>
                                        <p:cTn id="69" dur="2000" spd="-100000" fill="hold"/>
                                        <p:tgtEl>
                                          <p:spTgt spid="195"/>
                                        </p:tgtEl>
                                        <p:attrNameLst>
                                          <p:attrName>ppt_x</p:attrName>
                                          <p:attrName>ppt_y</p:attrName>
                                        </p:attrNameLst>
                                      </p:cBhvr>
                                      <p:rCtr x="-1111" y="-10305"/>
                                    </p:animMotion>
                                  </p:childTnLst>
                                </p:cTn>
                              </p:par>
                              <p:par>
                                <p:cTn id="70" presetID="42" presetClass="path" presetSubtype="0" accel="50000" decel="50000" fill="hold" grpId="1" nodeType="withEffect">
                                  <p:stCondLst>
                                    <p:cond delay="1500"/>
                                  </p:stCondLst>
                                  <p:childTnLst>
                                    <p:animMotion origin="layout" path="M 2.53428E-6 -2.87874E-6 L -0.01302 -0.28293 " pathEditMode="relative" rAng="0" ptsTypes="AA">
                                      <p:cBhvr>
                                        <p:cTn id="71" dur="2000" spd="-100000" fill="hold"/>
                                        <p:tgtEl>
                                          <p:spTgt spid="196"/>
                                        </p:tgtEl>
                                        <p:attrNameLst>
                                          <p:attrName>ppt_x</p:attrName>
                                          <p:attrName>ppt_y</p:attrName>
                                        </p:attrNameLst>
                                      </p:cBhvr>
                                      <p:rCtr x="-660" y="-14162"/>
                                    </p:animMotion>
                                  </p:childTnLst>
                                </p:cTn>
                              </p:par>
                              <p:par>
                                <p:cTn id="72" presetID="42" presetClass="path" presetSubtype="0" accel="50000" decel="50000" fill="hold" grpId="1" nodeType="withEffect">
                                  <p:stCondLst>
                                    <p:cond delay="1600"/>
                                  </p:stCondLst>
                                  <p:childTnLst>
                                    <p:animMotion origin="layout" path="M 3.1557E-6 -3.91546E-6 L 0.07637 -0.27028 " pathEditMode="relative" rAng="0" ptsTypes="AA">
                                      <p:cBhvr>
                                        <p:cTn id="73" dur="2000" spd="-100000" fill="hold"/>
                                        <p:tgtEl>
                                          <p:spTgt spid="227"/>
                                        </p:tgtEl>
                                        <p:attrNameLst>
                                          <p:attrName>ppt_x</p:attrName>
                                          <p:attrName>ppt_y</p:attrName>
                                        </p:attrNameLst>
                                      </p:cBhvr>
                                      <p:rCtr x="3819" y="-13514"/>
                                    </p:animMotion>
                                  </p:childTnLst>
                                </p:cTn>
                              </p:par>
                              <p:par>
                                <p:cTn id="74" presetID="42" presetClass="path" presetSubtype="0" accel="50000" decel="50000" fill="hold" grpId="1" nodeType="withEffect">
                                  <p:stCondLst>
                                    <p:cond delay="1700"/>
                                  </p:stCondLst>
                                  <p:childTnLst>
                                    <p:animMotion origin="layout" path="M 1.8226E-6 6.88059E-7 L -0.06683 -0.2564 " pathEditMode="relative" rAng="0" ptsTypes="AA">
                                      <p:cBhvr>
                                        <p:cTn id="75" dur="2000" spd="-100000" fill="hold"/>
                                        <p:tgtEl>
                                          <p:spTgt spid="63"/>
                                        </p:tgtEl>
                                        <p:attrNameLst>
                                          <p:attrName>ppt_x</p:attrName>
                                          <p:attrName>ppt_y</p:attrName>
                                        </p:attrNameLst>
                                      </p:cBhvr>
                                      <p:rCtr x="-3350" y="-12836"/>
                                    </p:animMotion>
                                  </p:childTnLst>
                                </p:cTn>
                              </p:par>
                              <p:par>
                                <p:cTn id="76" presetID="26" presetClass="emph" presetSubtype="0" fill="hold" grpId="2" nodeType="withEffect">
                                  <p:stCondLst>
                                    <p:cond delay="2000"/>
                                  </p:stCondLst>
                                  <p:childTnLst>
                                    <p:animEffect transition="out" filter="fade">
                                      <p:cBhvr>
                                        <p:cTn id="77" dur="1000" tmFilter="0, 0; .2, .5; .8, .5; 1, 0"/>
                                        <p:tgtEl>
                                          <p:spTgt spid="183"/>
                                        </p:tgtEl>
                                      </p:cBhvr>
                                    </p:animEffect>
                                    <p:animScale>
                                      <p:cBhvr>
                                        <p:cTn id="78" dur="500" autoRev="1" fill="hold"/>
                                        <p:tgtEl>
                                          <p:spTgt spid="183"/>
                                        </p:tgtEl>
                                      </p:cBhvr>
                                      <p:by x="105000" y="105000"/>
                                    </p:animScale>
                                  </p:childTnLst>
                                </p:cTn>
                              </p:par>
                              <p:par>
                                <p:cTn id="79" presetID="26" presetClass="emph" presetSubtype="0" fill="hold" grpId="2" nodeType="withEffect">
                                  <p:stCondLst>
                                    <p:cond delay="2100"/>
                                  </p:stCondLst>
                                  <p:childTnLst>
                                    <p:animEffect transition="out" filter="fade">
                                      <p:cBhvr>
                                        <p:cTn id="80" dur="1000" tmFilter="0, 0; .2, .5; .8, .5; 1, 0"/>
                                        <p:tgtEl>
                                          <p:spTgt spid="186"/>
                                        </p:tgtEl>
                                      </p:cBhvr>
                                    </p:animEffect>
                                    <p:animScale>
                                      <p:cBhvr>
                                        <p:cTn id="81" dur="500" autoRev="1" fill="hold"/>
                                        <p:tgtEl>
                                          <p:spTgt spid="186"/>
                                        </p:tgtEl>
                                      </p:cBhvr>
                                      <p:by x="105000" y="105000"/>
                                    </p:animScale>
                                  </p:childTnLst>
                                </p:cTn>
                              </p:par>
                              <p:par>
                                <p:cTn id="82" presetID="26" presetClass="emph" presetSubtype="0" fill="hold" grpId="2" nodeType="withEffect">
                                  <p:stCondLst>
                                    <p:cond delay="2200"/>
                                  </p:stCondLst>
                                  <p:childTnLst>
                                    <p:animEffect transition="out" filter="fade">
                                      <p:cBhvr>
                                        <p:cTn id="83" dur="1000" tmFilter="0, 0; .2, .5; .8, .5; 1, 0"/>
                                        <p:tgtEl>
                                          <p:spTgt spid="187"/>
                                        </p:tgtEl>
                                      </p:cBhvr>
                                    </p:animEffect>
                                    <p:animScale>
                                      <p:cBhvr>
                                        <p:cTn id="84" dur="500" autoRev="1" fill="hold"/>
                                        <p:tgtEl>
                                          <p:spTgt spid="187"/>
                                        </p:tgtEl>
                                      </p:cBhvr>
                                      <p:by x="105000" y="105000"/>
                                    </p:animScale>
                                  </p:childTnLst>
                                </p:cTn>
                              </p:par>
                              <p:par>
                                <p:cTn id="85" presetID="26" presetClass="emph" presetSubtype="0" fill="hold" grpId="2" nodeType="withEffect">
                                  <p:stCondLst>
                                    <p:cond delay="2300"/>
                                  </p:stCondLst>
                                  <p:childTnLst>
                                    <p:animEffect transition="out" filter="fade">
                                      <p:cBhvr>
                                        <p:cTn id="86" dur="1000" tmFilter="0, 0; .2, .5; .8, .5; 1, 0"/>
                                        <p:tgtEl>
                                          <p:spTgt spid="188"/>
                                        </p:tgtEl>
                                      </p:cBhvr>
                                    </p:animEffect>
                                    <p:animScale>
                                      <p:cBhvr>
                                        <p:cTn id="87" dur="500" autoRev="1" fill="hold"/>
                                        <p:tgtEl>
                                          <p:spTgt spid="188"/>
                                        </p:tgtEl>
                                      </p:cBhvr>
                                      <p:by x="105000" y="105000"/>
                                    </p:animScale>
                                  </p:childTnLst>
                                </p:cTn>
                              </p:par>
                              <p:par>
                                <p:cTn id="88" presetID="26" presetClass="emph" presetSubtype="0" fill="hold" grpId="2" nodeType="withEffect">
                                  <p:stCondLst>
                                    <p:cond delay="2400"/>
                                  </p:stCondLst>
                                  <p:childTnLst>
                                    <p:animEffect transition="out" filter="fade">
                                      <p:cBhvr>
                                        <p:cTn id="89" dur="1000" tmFilter="0, 0; .2, .5; .8, .5; 1, 0"/>
                                        <p:tgtEl>
                                          <p:spTgt spid="189"/>
                                        </p:tgtEl>
                                      </p:cBhvr>
                                    </p:animEffect>
                                    <p:animScale>
                                      <p:cBhvr>
                                        <p:cTn id="90" dur="500" autoRev="1" fill="hold"/>
                                        <p:tgtEl>
                                          <p:spTgt spid="189"/>
                                        </p:tgtEl>
                                      </p:cBhvr>
                                      <p:by x="105000" y="105000"/>
                                    </p:animScale>
                                  </p:childTnLst>
                                </p:cTn>
                              </p:par>
                              <p:par>
                                <p:cTn id="91" presetID="26" presetClass="emph" presetSubtype="0" fill="hold" grpId="2" nodeType="withEffect">
                                  <p:stCondLst>
                                    <p:cond delay="2500"/>
                                  </p:stCondLst>
                                  <p:childTnLst>
                                    <p:animEffect transition="out" filter="fade">
                                      <p:cBhvr>
                                        <p:cTn id="92" dur="1000" tmFilter="0, 0; .2, .5; .8, .5; 1, 0"/>
                                        <p:tgtEl>
                                          <p:spTgt spid="190"/>
                                        </p:tgtEl>
                                      </p:cBhvr>
                                    </p:animEffect>
                                    <p:animScale>
                                      <p:cBhvr>
                                        <p:cTn id="93" dur="500" autoRev="1" fill="hold"/>
                                        <p:tgtEl>
                                          <p:spTgt spid="190"/>
                                        </p:tgtEl>
                                      </p:cBhvr>
                                      <p:by x="105000" y="105000"/>
                                    </p:animScale>
                                  </p:childTnLst>
                                </p:cTn>
                              </p:par>
                              <p:par>
                                <p:cTn id="94" presetID="26" presetClass="emph" presetSubtype="0" fill="hold" grpId="2" nodeType="withEffect">
                                  <p:stCondLst>
                                    <p:cond delay="2600"/>
                                  </p:stCondLst>
                                  <p:childTnLst>
                                    <p:animEffect transition="out" filter="fade">
                                      <p:cBhvr>
                                        <p:cTn id="95" dur="1000" tmFilter="0, 0; .2, .5; .8, .5; 1, 0"/>
                                        <p:tgtEl>
                                          <p:spTgt spid="191"/>
                                        </p:tgtEl>
                                      </p:cBhvr>
                                    </p:animEffect>
                                    <p:animScale>
                                      <p:cBhvr>
                                        <p:cTn id="96" dur="500" autoRev="1" fill="hold"/>
                                        <p:tgtEl>
                                          <p:spTgt spid="191"/>
                                        </p:tgtEl>
                                      </p:cBhvr>
                                      <p:by x="105000" y="105000"/>
                                    </p:animScale>
                                  </p:childTnLst>
                                </p:cTn>
                              </p:par>
                              <p:par>
                                <p:cTn id="97" presetID="26" presetClass="emph" presetSubtype="0" fill="hold" grpId="2" nodeType="withEffect">
                                  <p:stCondLst>
                                    <p:cond delay="2700"/>
                                  </p:stCondLst>
                                  <p:childTnLst>
                                    <p:animEffect transition="out" filter="fade">
                                      <p:cBhvr>
                                        <p:cTn id="98" dur="1000" tmFilter="0, 0; .2, .5; .8, .5; 1, 0"/>
                                        <p:tgtEl>
                                          <p:spTgt spid="192"/>
                                        </p:tgtEl>
                                      </p:cBhvr>
                                    </p:animEffect>
                                    <p:animScale>
                                      <p:cBhvr>
                                        <p:cTn id="99" dur="500" autoRev="1" fill="hold"/>
                                        <p:tgtEl>
                                          <p:spTgt spid="192"/>
                                        </p:tgtEl>
                                      </p:cBhvr>
                                      <p:by x="105000" y="105000"/>
                                    </p:animScale>
                                  </p:childTnLst>
                                </p:cTn>
                              </p:par>
                              <p:par>
                                <p:cTn id="100" presetID="26" presetClass="emph" presetSubtype="0" fill="hold" grpId="2" nodeType="withEffect">
                                  <p:stCondLst>
                                    <p:cond delay="2800"/>
                                  </p:stCondLst>
                                  <p:childTnLst>
                                    <p:animEffect transition="out" filter="fade">
                                      <p:cBhvr>
                                        <p:cTn id="101" dur="1000" tmFilter="0, 0; .2, .5; .8, .5; 1, 0"/>
                                        <p:tgtEl>
                                          <p:spTgt spid="193"/>
                                        </p:tgtEl>
                                      </p:cBhvr>
                                    </p:animEffect>
                                    <p:animScale>
                                      <p:cBhvr>
                                        <p:cTn id="102" dur="500" autoRev="1" fill="hold"/>
                                        <p:tgtEl>
                                          <p:spTgt spid="193"/>
                                        </p:tgtEl>
                                      </p:cBhvr>
                                      <p:by x="105000" y="105000"/>
                                    </p:animScale>
                                  </p:childTnLst>
                                </p:cTn>
                              </p:par>
                              <p:par>
                                <p:cTn id="103" presetID="26" presetClass="emph" presetSubtype="0" fill="hold" grpId="2" nodeType="withEffect">
                                  <p:stCondLst>
                                    <p:cond delay="2900"/>
                                  </p:stCondLst>
                                  <p:childTnLst>
                                    <p:animEffect transition="out" filter="fade">
                                      <p:cBhvr>
                                        <p:cTn id="104" dur="1000" tmFilter="0, 0; .2, .5; .8, .5; 1, 0"/>
                                        <p:tgtEl>
                                          <p:spTgt spid="195"/>
                                        </p:tgtEl>
                                      </p:cBhvr>
                                    </p:animEffect>
                                    <p:animScale>
                                      <p:cBhvr>
                                        <p:cTn id="105" dur="500" autoRev="1" fill="hold"/>
                                        <p:tgtEl>
                                          <p:spTgt spid="195"/>
                                        </p:tgtEl>
                                      </p:cBhvr>
                                      <p:by x="105000" y="105000"/>
                                    </p:animScale>
                                  </p:childTnLst>
                                </p:cTn>
                              </p:par>
                              <p:par>
                                <p:cTn id="106" presetID="26" presetClass="emph" presetSubtype="0" fill="hold" grpId="2" nodeType="withEffect">
                                  <p:stCondLst>
                                    <p:cond delay="3000"/>
                                  </p:stCondLst>
                                  <p:childTnLst>
                                    <p:animEffect transition="out" filter="fade">
                                      <p:cBhvr>
                                        <p:cTn id="107" dur="1000" tmFilter="0, 0; .2, .5; .8, .5; 1, 0"/>
                                        <p:tgtEl>
                                          <p:spTgt spid="196"/>
                                        </p:tgtEl>
                                      </p:cBhvr>
                                    </p:animEffect>
                                    <p:animScale>
                                      <p:cBhvr>
                                        <p:cTn id="108" dur="500" autoRev="1" fill="hold"/>
                                        <p:tgtEl>
                                          <p:spTgt spid="196"/>
                                        </p:tgtEl>
                                      </p:cBhvr>
                                      <p:by x="105000" y="105000"/>
                                    </p:animScale>
                                  </p:childTnLst>
                                </p:cTn>
                              </p:par>
                              <p:par>
                                <p:cTn id="109" presetID="26" presetClass="emph" presetSubtype="0" fill="hold" grpId="2" nodeType="withEffect">
                                  <p:stCondLst>
                                    <p:cond delay="3100"/>
                                  </p:stCondLst>
                                  <p:childTnLst>
                                    <p:animEffect transition="out" filter="fade">
                                      <p:cBhvr>
                                        <p:cTn id="110" dur="1000" tmFilter="0, 0; .2, .5; .8, .5; 1, 0"/>
                                        <p:tgtEl>
                                          <p:spTgt spid="227"/>
                                        </p:tgtEl>
                                      </p:cBhvr>
                                    </p:animEffect>
                                    <p:animScale>
                                      <p:cBhvr>
                                        <p:cTn id="111" dur="500" autoRev="1" fill="hold"/>
                                        <p:tgtEl>
                                          <p:spTgt spid="227"/>
                                        </p:tgtEl>
                                      </p:cBhvr>
                                      <p:by x="105000" y="105000"/>
                                    </p:animScale>
                                  </p:childTnLst>
                                </p:cTn>
                              </p:par>
                              <p:par>
                                <p:cTn id="112" presetID="26" presetClass="emph" presetSubtype="0" fill="hold" grpId="2" nodeType="withEffect">
                                  <p:stCondLst>
                                    <p:cond delay="3200"/>
                                  </p:stCondLst>
                                  <p:childTnLst>
                                    <p:animEffect transition="out" filter="fade">
                                      <p:cBhvr>
                                        <p:cTn id="113" dur="1000" tmFilter="0, 0; .2, .5; .8, .5; 1, 0"/>
                                        <p:tgtEl>
                                          <p:spTgt spid="63"/>
                                        </p:tgtEl>
                                      </p:cBhvr>
                                    </p:animEffect>
                                    <p:animScale>
                                      <p:cBhvr>
                                        <p:cTn id="114" dur="500" autoRev="1" fill="hold"/>
                                        <p:tgtEl>
                                          <p:spTgt spid="63"/>
                                        </p:tgtEl>
                                      </p:cBhvr>
                                      <p:by x="105000" y="105000"/>
                                    </p:animScale>
                                  </p:childTnLst>
                                </p:cTn>
                              </p:par>
                            </p:childTnLst>
                          </p:cTn>
                        </p:par>
                        <p:par>
                          <p:cTn id="115" fill="hold">
                            <p:stCondLst>
                              <p:cond delay="4200"/>
                            </p:stCondLst>
                            <p:childTnLst>
                              <p:par>
                                <p:cTn id="116" presetID="12" presetClass="entr" presetSubtype="8" fill="hold" nodeType="afterEffect">
                                  <p:stCondLst>
                                    <p:cond delay="0"/>
                                  </p:stCondLst>
                                  <p:childTnLst>
                                    <p:set>
                                      <p:cBhvr>
                                        <p:cTn id="117" dur="1" fill="hold">
                                          <p:stCondLst>
                                            <p:cond delay="0"/>
                                          </p:stCondLst>
                                        </p:cTn>
                                        <p:tgtEl>
                                          <p:spTgt spid="66"/>
                                        </p:tgtEl>
                                        <p:attrNameLst>
                                          <p:attrName>style.visibility</p:attrName>
                                        </p:attrNameLst>
                                      </p:cBhvr>
                                      <p:to>
                                        <p:strVal val="visible"/>
                                      </p:to>
                                    </p:set>
                                    <p:anim calcmode="lin" valueType="num">
                                      <p:cBhvr additive="base">
                                        <p:cTn id="118" dur="1000"/>
                                        <p:tgtEl>
                                          <p:spTgt spid="66"/>
                                        </p:tgtEl>
                                        <p:attrNameLst>
                                          <p:attrName>ppt_x</p:attrName>
                                        </p:attrNameLst>
                                      </p:cBhvr>
                                      <p:tavLst>
                                        <p:tav tm="0">
                                          <p:val>
                                            <p:strVal val="#ppt_x-#ppt_w*1.125000"/>
                                          </p:val>
                                        </p:tav>
                                        <p:tav tm="100000">
                                          <p:val>
                                            <p:strVal val="#ppt_x"/>
                                          </p:val>
                                        </p:tav>
                                      </p:tavLst>
                                    </p:anim>
                                    <p:animEffect transition="in" filter="wipe(right)">
                                      <p:cBhvr>
                                        <p:cTn id="119" dur="1000"/>
                                        <p:tgtEl>
                                          <p:spTgt spid="66"/>
                                        </p:tgtEl>
                                      </p:cBhvr>
                                    </p:animEffect>
                                  </p:childTnLst>
                                </p:cTn>
                              </p:par>
                              <p:par>
                                <p:cTn id="120" presetID="12" presetClass="entr" presetSubtype="8" fill="hold" nodeType="withEffect">
                                  <p:stCondLst>
                                    <p:cond delay="0"/>
                                  </p:stCondLst>
                                  <p:childTnLst>
                                    <p:set>
                                      <p:cBhvr>
                                        <p:cTn id="121" dur="1" fill="hold">
                                          <p:stCondLst>
                                            <p:cond delay="0"/>
                                          </p:stCondLst>
                                        </p:cTn>
                                        <p:tgtEl>
                                          <p:spTgt spid="2"/>
                                        </p:tgtEl>
                                        <p:attrNameLst>
                                          <p:attrName>style.visibility</p:attrName>
                                        </p:attrNameLst>
                                      </p:cBhvr>
                                      <p:to>
                                        <p:strVal val="visible"/>
                                      </p:to>
                                    </p:set>
                                    <p:anim calcmode="lin" valueType="num">
                                      <p:cBhvr additive="base">
                                        <p:cTn id="122" dur="500"/>
                                        <p:tgtEl>
                                          <p:spTgt spid="2"/>
                                        </p:tgtEl>
                                        <p:attrNameLst>
                                          <p:attrName>ppt_x</p:attrName>
                                        </p:attrNameLst>
                                      </p:cBhvr>
                                      <p:tavLst>
                                        <p:tav tm="0">
                                          <p:val>
                                            <p:strVal val="#ppt_x-#ppt_w*1.125000"/>
                                          </p:val>
                                        </p:tav>
                                        <p:tav tm="100000">
                                          <p:val>
                                            <p:strVal val="#ppt_x"/>
                                          </p:val>
                                        </p:tav>
                                      </p:tavLst>
                                    </p:anim>
                                    <p:animEffect transition="in" filter="wipe(right)">
                                      <p:cBhvr>
                                        <p:cTn id="123" dur="500"/>
                                        <p:tgtEl>
                                          <p:spTgt spid="2"/>
                                        </p:tgtEl>
                                      </p:cBhvr>
                                    </p:animEffect>
                                  </p:childTnLst>
                                </p:cTn>
                              </p:par>
                            </p:childTnLst>
                          </p:cTn>
                        </p:par>
                        <p:par>
                          <p:cTn id="124" fill="hold">
                            <p:stCondLst>
                              <p:cond delay="5200"/>
                            </p:stCondLst>
                            <p:childTnLst>
                              <p:par>
                                <p:cTn id="125" presetID="12" presetClass="entr" presetSubtype="8" fill="hold" nodeType="afterEffect">
                                  <p:stCondLst>
                                    <p:cond delay="0"/>
                                  </p:stCondLst>
                                  <p:childTnLst>
                                    <p:set>
                                      <p:cBhvr>
                                        <p:cTn id="126" dur="1" fill="hold">
                                          <p:stCondLst>
                                            <p:cond delay="0"/>
                                          </p:stCondLst>
                                        </p:cTn>
                                        <p:tgtEl>
                                          <p:spTgt spid="79"/>
                                        </p:tgtEl>
                                        <p:attrNameLst>
                                          <p:attrName>style.visibility</p:attrName>
                                        </p:attrNameLst>
                                      </p:cBhvr>
                                      <p:to>
                                        <p:strVal val="visible"/>
                                      </p:to>
                                    </p:set>
                                    <p:anim calcmode="lin" valueType="num">
                                      <p:cBhvr additive="base">
                                        <p:cTn id="127" dur="1000"/>
                                        <p:tgtEl>
                                          <p:spTgt spid="79"/>
                                        </p:tgtEl>
                                        <p:attrNameLst>
                                          <p:attrName>ppt_x</p:attrName>
                                        </p:attrNameLst>
                                      </p:cBhvr>
                                      <p:tavLst>
                                        <p:tav tm="0">
                                          <p:val>
                                            <p:strVal val="#ppt_x-#ppt_w*1.125000"/>
                                          </p:val>
                                        </p:tav>
                                        <p:tav tm="100000">
                                          <p:val>
                                            <p:strVal val="#ppt_x"/>
                                          </p:val>
                                        </p:tav>
                                      </p:tavLst>
                                    </p:anim>
                                    <p:animEffect transition="in" filter="wipe(right)">
                                      <p:cBhvr>
                                        <p:cTn id="128" dur="1000"/>
                                        <p:tgtEl>
                                          <p:spTgt spid="79"/>
                                        </p:tgtEl>
                                      </p:cBhvr>
                                    </p:animEffect>
                                  </p:childTnLst>
                                </p:cTn>
                              </p:par>
                              <p:par>
                                <p:cTn id="129" presetID="12" presetClass="entr" presetSubtype="8" fill="hold" nodeType="withEffect">
                                  <p:stCondLst>
                                    <p:cond delay="0"/>
                                  </p:stCondLst>
                                  <p:childTnLst>
                                    <p:set>
                                      <p:cBhvr>
                                        <p:cTn id="130" dur="1" fill="hold">
                                          <p:stCondLst>
                                            <p:cond delay="0"/>
                                          </p:stCondLst>
                                        </p:cTn>
                                        <p:tgtEl>
                                          <p:spTgt spid="83"/>
                                        </p:tgtEl>
                                        <p:attrNameLst>
                                          <p:attrName>style.visibility</p:attrName>
                                        </p:attrNameLst>
                                      </p:cBhvr>
                                      <p:to>
                                        <p:strVal val="visible"/>
                                      </p:to>
                                    </p:set>
                                    <p:anim calcmode="lin" valueType="num">
                                      <p:cBhvr additive="base">
                                        <p:cTn id="131" dur="500"/>
                                        <p:tgtEl>
                                          <p:spTgt spid="83"/>
                                        </p:tgtEl>
                                        <p:attrNameLst>
                                          <p:attrName>ppt_x</p:attrName>
                                        </p:attrNameLst>
                                      </p:cBhvr>
                                      <p:tavLst>
                                        <p:tav tm="0">
                                          <p:val>
                                            <p:strVal val="#ppt_x-#ppt_w*1.125000"/>
                                          </p:val>
                                        </p:tav>
                                        <p:tav tm="100000">
                                          <p:val>
                                            <p:strVal val="#ppt_x"/>
                                          </p:val>
                                        </p:tav>
                                      </p:tavLst>
                                    </p:anim>
                                    <p:animEffect transition="in" filter="wipe(right)">
                                      <p:cBhvr>
                                        <p:cTn id="132" dur="500"/>
                                        <p:tgtEl>
                                          <p:spTgt spid="83"/>
                                        </p:tgtEl>
                                      </p:cBhvr>
                                    </p:animEffect>
                                  </p:childTnLst>
                                </p:cTn>
                              </p:par>
                            </p:childTnLst>
                          </p:cTn>
                        </p:par>
                        <p:par>
                          <p:cTn id="133" fill="hold">
                            <p:stCondLst>
                              <p:cond delay="6200"/>
                            </p:stCondLst>
                            <p:childTnLst>
                              <p:par>
                                <p:cTn id="134" presetID="12" presetClass="entr" presetSubtype="8" fill="hold" nodeType="afterEffect">
                                  <p:stCondLst>
                                    <p:cond delay="0"/>
                                  </p:stCondLst>
                                  <p:childTnLst>
                                    <p:set>
                                      <p:cBhvr>
                                        <p:cTn id="135" dur="1" fill="hold">
                                          <p:stCondLst>
                                            <p:cond delay="0"/>
                                          </p:stCondLst>
                                        </p:cTn>
                                        <p:tgtEl>
                                          <p:spTgt spid="88"/>
                                        </p:tgtEl>
                                        <p:attrNameLst>
                                          <p:attrName>style.visibility</p:attrName>
                                        </p:attrNameLst>
                                      </p:cBhvr>
                                      <p:to>
                                        <p:strVal val="visible"/>
                                      </p:to>
                                    </p:set>
                                    <p:anim calcmode="lin" valueType="num">
                                      <p:cBhvr additive="base">
                                        <p:cTn id="136" dur="1000"/>
                                        <p:tgtEl>
                                          <p:spTgt spid="88"/>
                                        </p:tgtEl>
                                        <p:attrNameLst>
                                          <p:attrName>ppt_x</p:attrName>
                                        </p:attrNameLst>
                                      </p:cBhvr>
                                      <p:tavLst>
                                        <p:tav tm="0">
                                          <p:val>
                                            <p:strVal val="#ppt_x-#ppt_w*1.125000"/>
                                          </p:val>
                                        </p:tav>
                                        <p:tav tm="100000">
                                          <p:val>
                                            <p:strVal val="#ppt_x"/>
                                          </p:val>
                                        </p:tav>
                                      </p:tavLst>
                                    </p:anim>
                                    <p:animEffect transition="in" filter="wipe(right)">
                                      <p:cBhvr>
                                        <p:cTn id="137" dur="1000"/>
                                        <p:tgtEl>
                                          <p:spTgt spid="88"/>
                                        </p:tgtEl>
                                      </p:cBhvr>
                                    </p:animEffect>
                                  </p:childTnLst>
                                </p:cTn>
                              </p:par>
                              <p:par>
                                <p:cTn id="138" presetID="12" presetClass="entr" presetSubtype="8" fill="hold" nodeType="withEffect">
                                  <p:stCondLst>
                                    <p:cond delay="0"/>
                                  </p:stCondLst>
                                  <p:childTnLst>
                                    <p:set>
                                      <p:cBhvr>
                                        <p:cTn id="139" dur="1" fill="hold">
                                          <p:stCondLst>
                                            <p:cond delay="0"/>
                                          </p:stCondLst>
                                        </p:cTn>
                                        <p:tgtEl>
                                          <p:spTgt spid="92"/>
                                        </p:tgtEl>
                                        <p:attrNameLst>
                                          <p:attrName>style.visibility</p:attrName>
                                        </p:attrNameLst>
                                      </p:cBhvr>
                                      <p:to>
                                        <p:strVal val="visible"/>
                                      </p:to>
                                    </p:set>
                                    <p:anim calcmode="lin" valueType="num">
                                      <p:cBhvr additive="base">
                                        <p:cTn id="140" dur="500"/>
                                        <p:tgtEl>
                                          <p:spTgt spid="92"/>
                                        </p:tgtEl>
                                        <p:attrNameLst>
                                          <p:attrName>ppt_x</p:attrName>
                                        </p:attrNameLst>
                                      </p:cBhvr>
                                      <p:tavLst>
                                        <p:tav tm="0">
                                          <p:val>
                                            <p:strVal val="#ppt_x-#ppt_w*1.125000"/>
                                          </p:val>
                                        </p:tav>
                                        <p:tav tm="100000">
                                          <p:val>
                                            <p:strVal val="#ppt_x"/>
                                          </p:val>
                                        </p:tav>
                                      </p:tavLst>
                                    </p:anim>
                                    <p:animEffect transition="in" filter="wipe(right)">
                                      <p:cBhvr>
                                        <p:cTn id="141" dur="500"/>
                                        <p:tgtEl>
                                          <p:spTgt spid="92"/>
                                        </p:tgtEl>
                                      </p:cBhvr>
                                    </p:animEffect>
                                  </p:childTnLst>
                                </p:cTn>
                              </p:par>
                            </p:childTnLst>
                          </p:cTn>
                        </p:par>
                        <p:par>
                          <p:cTn id="142" fill="hold">
                            <p:stCondLst>
                              <p:cond delay="7200"/>
                            </p:stCondLst>
                            <p:childTnLst>
                              <p:par>
                                <p:cTn id="143" presetID="12" presetClass="entr" presetSubtype="8" fill="hold" nodeType="afterEffect">
                                  <p:stCondLst>
                                    <p:cond delay="0"/>
                                  </p:stCondLst>
                                  <p:childTnLst>
                                    <p:set>
                                      <p:cBhvr>
                                        <p:cTn id="144" dur="1" fill="hold">
                                          <p:stCondLst>
                                            <p:cond delay="0"/>
                                          </p:stCondLst>
                                        </p:cTn>
                                        <p:tgtEl>
                                          <p:spTgt spid="97"/>
                                        </p:tgtEl>
                                        <p:attrNameLst>
                                          <p:attrName>style.visibility</p:attrName>
                                        </p:attrNameLst>
                                      </p:cBhvr>
                                      <p:to>
                                        <p:strVal val="visible"/>
                                      </p:to>
                                    </p:set>
                                    <p:anim calcmode="lin" valueType="num">
                                      <p:cBhvr additive="base">
                                        <p:cTn id="145" dur="1000"/>
                                        <p:tgtEl>
                                          <p:spTgt spid="97"/>
                                        </p:tgtEl>
                                        <p:attrNameLst>
                                          <p:attrName>ppt_x</p:attrName>
                                        </p:attrNameLst>
                                      </p:cBhvr>
                                      <p:tavLst>
                                        <p:tav tm="0">
                                          <p:val>
                                            <p:strVal val="#ppt_x-#ppt_w*1.125000"/>
                                          </p:val>
                                        </p:tav>
                                        <p:tav tm="100000">
                                          <p:val>
                                            <p:strVal val="#ppt_x"/>
                                          </p:val>
                                        </p:tav>
                                      </p:tavLst>
                                    </p:anim>
                                    <p:animEffect transition="in" filter="wipe(right)">
                                      <p:cBhvr>
                                        <p:cTn id="146" dur="1000"/>
                                        <p:tgtEl>
                                          <p:spTgt spid="97"/>
                                        </p:tgtEl>
                                      </p:cBhvr>
                                    </p:animEffect>
                                  </p:childTnLst>
                                </p:cTn>
                              </p:par>
                              <p:par>
                                <p:cTn id="147" presetID="12" presetClass="entr" presetSubtype="8" fill="hold" nodeType="withEffect">
                                  <p:stCondLst>
                                    <p:cond delay="0"/>
                                  </p:stCondLst>
                                  <p:childTnLst>
                                    <p:set>
                                      <p:cBhvr>
                                        <p:cTn id="148" dur="1" fill="hold">
                                          <p:stCondLst>
                                            <p:cond delay="0"/>
                                          </p:stCondLst>
                                        </p:cTn>
                                        <p:tgtEl>
                                          <p:spTgt spid="101"/>
                                        </p:tgtEl>
                                        <p:attrNameLst>
                                          <p:attrName>style.visibility</p:attrName>
                                        </p:attrNameLst>
                                      </p:cBhvr>
                                      <p:to>
                                        <p:strVal val="visible"/>
                                      </p:to>
                                    </p:set>
                                    <p:anim calcmode="lin" valueType="num">
                                      <p:cBhvr additive="base">
                                        <p:cTn id="149" dur="500"/>
                                        <p:tgtEl>
                                          <p:spTgt spid="101"/>
                                        </p:tgtEl>
                                        <p:attrNameLst>
                                          <p:attrName>ppt_x</p:attrName>
                                        </p:attrNameLst>
                                      </p:cBhvr>
                                      <p:tavLst>
                                        <p:tav tm="0">
                                          <p:val>
                                            <p:strVal val="#ppt_x-#ppt_w*1.125000"/>
                                          </p:val>
                                        </p:tav>
                                        <p:tav tm="100000">
                                          <p:val>
                                            <p:strVal val="#ppt_x"/>
                                          </p:val>
                                        </p:tav>
                                      </p:tavLst>
                                    </p:anim>
                                    <p:animEffect transition="in" filter="wipe(right)">
                                      <p:cBhvr>
                                        <p:cTn id="150" dur="500"/>
                                        <p:tgtEl>
                                          <p:spTgt spid="101"/>
                                        </p:tgtEl>
                                      </p:cBhvr>
                                    </p:animEffect>
                                  </p:childTnLst>
                                </p:cTn>
                              </p:par>
                            </p:childTnLst>
                          </p:cTn>
                        </p:par>
                        <p:par>
                          <p:cTn id="151" fill="hold">
                            <p:stCondLst>
                              <p:cond delay="8200"/>
                            </p:stCondLst>
                            <p:childTnLst>
                              <p:par>
                                <p:cTn id="152" presetID="12" presetClass="entr" presetSubtype="8" fill="hold" nodeType="afterEffect">
                                  <p:stCondLst>
                                    <p:cond delay="0"/>
                                  </p:stCondLst>
                                  <p:childTnLst>
                                    <p:set>
                                      <p:cBhvr>
                                        <p:cTn id="153" dur="1" fill="hold">
                                          <p:stCondLst>
                                            <p:cond delay="0"/>
                                          </p:stCondLst>
                                        </p:cTn>
                                        <p:tgtEl>
                                          <p:spTgt spid="107"/>
                                        </p:tgtEl>
                                        <p:attrNameLst>
                                          <p:attrName>style.visibility</p:attrName>
                                        </p:attrNameLst>
                                      </p:cBhvr>
                                      <p:to>
                                        <p:strVal val="visible"/>
                                      </p:to>
                                    </p:set>
                                    <p:anim calcmode="lin" valueType="num">
                                      <p:cBhvr additive="base">
                                        <p:cTn id="154" dur="1000"/>
                                        <p:tgtEl>
                                          <p:spTgt spid="107"/>
                                        </p:tgtEl>
                                        <p:attrNameLst>
                                          <p:attrName>ppt_x</p:attrName>
                                        </p:attrNameLst>
                                      </p:cBhvr>
                                      <p:tavLst>
                                        <p:tav tm="0">
                                          <p:val>
                                            <p:strVal val="#ppt_x-#ppt_w*1.125000"/>
                                          </p:val>
                                        </p:tav>
                                        <p:tav tm="100000">
                                          <p:val>
                                            <p:strVal val="#ppt_x"/>
                                          </p:val>
                                        </p:tav>
                                      </p:tavLst>
                                    </p:anim>
                                    <p:animEffect transition="in" filter="wipe(right)">
                                      <p:cBhvr>
                                        <p:cTn id="155" dur="1000"/>
                                        <p:tgtEl>
                                          <p:spTgt spid="107"/>
                                        </p:tgtEl>
                                      </p:cBhvr>
                                    </p:animEffect>
                                  </p:childTnLst>
                                </p:cTn>
                              </p:par>
                              <p:par>
                                <p:cTn id="156" presetID="12" presetClass="entr" presetSubtype="8" fill="hold" nodeType="withEffect">
                                  <p:stCondLst>
                                    <p:cond delay="0"/>
                                  </p:stCondLst>
                                  <p:childTnLst>
                                    <p:set>
                                      <p:cBhvr>
                                        <p:cTn id="157" dur="1" fill="hold">
                                          <p:stCondLst>
                                            <p:cond delay="0"/>
                                          </p:stCondLst>
                                        </p:cTn>
                                        <p:tgtEl>
                                          <p:spTgt spid="111"/>
                                        </p:tgtEl>
                                        <p:attrNameLst>
                                          <p:attrName>style.visibility</p:attrName>
                                        </p:attrNameLst>
                                      </p:cBhvr>
                                      <p:to>
                                        <p:strVal val="visible"/>
                                      </p:to>
                                    </p:set>
                                    <p:anim calcmode="lin" valueType="num">
                                      <p:cBhvr additive="base">
                                        <p:cTn id="158" dur="500"/>
                                        <p:tgtEl>
                                          <p:spTgt spid="111"/>
                                        </p:tgtEl>
                                        <p:attrNameLst>
                                          <p:attrName>ppt_x</p:attrName>
                                        </p:attrNameLst>
                                      </p:cBhvr>
                                      <p:tavLst>
                                        <p:tav tm="0">
                                          <p:val>
                                            <p:strVal val="#ppt_x-#ppt_w*1.125000"/>
                                          </p:val>
                                        </p:tav>
                                        <p:tav tm="100000">
                                          <p:val>
                                            <p:strVal val="#ppt_x"/>
                                          </p:val>
                                        </p:tav>
                                      </p:tavLst>
                                    </p:anim>
                                    <p:animEffect transition="in" filter="wipe(right)">
                                      <p:cBhvr>
                                        <p:cTn id="159"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p:bldP spid="183" grpId="1" animBg="1"/>
      <p:bldP spid="183" grpId="2" animBg="1"/>
      <p:bldP spid="186" grpId="0" animBg="1"/>
      <p:bldP spid="186" grpId="1" animBg="1"/>
      <p:bldP spid="186" grpId="2" animBg="1"/>
      <p:bldP spid="187" grpId="0" animBg="1"/>
      <p:bldP spid="187" grpId="1" animBg="1"/>
      <p:bldP spid="187" grpId="2" animBg="1"/>
      <p:bldP spid="188" grpId="0" animBg="1"/>
      <p:bldP spid="188" grpId="1" animBg="1"/>
      <p:bldP spid="188" grpId="2" animBg="1"/>
      <p:bldP spid="189" grpId="0" animBg="1"/>
      <p:bldP spid="189" grpId="1" animBg="1"/>
      <p:bldP spid="189" grpId="2" animBg="1"/>
      <p:bldP spid="190" grpId="0" animBg="1"/>
      <p:bldP spid="190" grpId="1" animBg="1"/>
      <p:bldP spid="190" grpId="2" animBg="1"/>
      <p:bldP spid="191" grpId="0" animBg="1"/>
      <p:bldP spid="191" grpId="1" animBg="1"/>
      <p:bldP spid="191" grpId="2" animBg="1"/>
      <p:bldP spid="192" grpId="0" animBg="1"/>
      <p:bldP spid="192" grpId="1" animBg="1"/>
      <p:bldP spid="192" grpId="2" animBg="1"/>
      <p:bldP spid="193" grpId="0" animBg="1"/>
      <p:bldP spid="193" grpId="1" animBg="1"/>
      <p:bldP spid="193" grpId="2" animBg="1"/>
      <p:bldP spid="195" grpId="0" animBg="1"/>
      <p:bldP spid="195" grpId="1" animBg="1"/>
      <p:bldP spid="195" grpId="2" animBg="1"/>
      <p:bldP spid="196" grpId="0" animBg="1"/>
      <p:bldP spid="196" grpId="1" animBg="1"/>
      <p:bldP spid="196" grpId="2" animBg="1"/>
      <p:bldP spid="227" grpId="0" animBg="1"/>
      <p:bldP spid="227" grpId="1" animBg="1"/>
      <p:bldP spid="227" grpId="2" animBg="1"/>
      <p:bldP spid="63" grpId="0" animBg="1"/>
      <p:bldP spid="63" grpId="1" animBg="1"/>
      <p:bldP spid="63"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淘宝网Chenying0907出品 3"/>
          <p:cNvGrpSpPr/>
          <p:nvPr/>
        </p:nvGrpSpPr>
        <p:grpSpPr>
          <a:xfrm>
            <a:off x="3573105" y="2423936"/>
            <a:ext cx="468272" cy="479596"/>
            <a:chOff x="3140117" y="2482369"/>
            <a:chExt cx="468272" cy="479596"/>
          </a:xfrm>
        </p:grpSpPr>
        <p:sp>
          <p:nvSpPr>
            <p:cNvPr id="85" name="淘宝网Chenying0907出品 84"/>
            <p:cNvSpPr/>
            <p:nvPr/>
          </p:nvSpPr>
          <p:spPr>
            <a:xfrm>
              <a:off x="3140117" y="2482369"/>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淘宝网Chenying0907出品 21"/>
            <p:cNvSpPr>
              <a:spLocks noEditPoints="1"/>
            </p:cNvSpPr>
            <p:nvPr/>
          </p:nvSpPr>
          <p:spPr bwMode="auto">
            <a:xfrm>
              <a:off x="3240205" y="2603234"/>
              <a:ext cx="268096" cy="254816"/>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E87071"/>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grpSp>
      <p:cxnSp>
        <p:nvCxnSpPr>
          <p:cNvPr id="164" name="淘宝网Chenying0907出品 163"/>
          <p:cNvCxnSpPr/>
          <p:nvPr/>
        </p:nvCxnSpPr>
        <p:spPr>
          <a:xfrm>
            <a:off x="4974081" y="989351"/>
            <a:ext cx="0" cy="2598743"/>
          </a:xfrm>
          <a:prstGeom prst="line">
            <a:avLst/>
          </a:prstGeom>
          <a:ln w="6350">
            <a:solidFill>
              <a:schemeClr val="tx1">
                <a:lumMod val="65000"/>
                <a:lumOff val="35000"/>
              </a:schemeClr>
            </a:solidFill>
          </a:ln>
          <a:effectLst/>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5315912" y="740908"/>
            <a:ext cx="1213941" cy="446266"/>
          </a:xfrm>
          <a:prstGeom prst="rect">
            <a:avLst/>
          </a:prstGeom>
          <a:noFill/>
        </p:spPr>
        <p:txBody>
          <a:bodyPr wrap="square" lIns="68571" tIns="34285" rIns="68571" bIns="34285" rtlCol="0">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公司介绍</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2" name="淘宝网Chenying0907出品 4"/>
          <p:cNvSpPr txBox="1">
            <a:spLocks noChangeArrowheads="1"/>
          </p:cNvSpPr>
          <p:nvPr/>
        </p:nvSpPr>
        <p:spPr bwMode="auto">
          <a:xfrm>
            <a:off x="2000209" y="2852142"/>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lumMod val="75000"/>
                    <a:lumOff val="25000"/>
                  </a:schemeClr>
                </a:solidFill>
                <a:effectLst>
                  <a:outerShdw blurRad="63500" dist="63500" dir="2700000" algn="tl" rotWithShape="0">
                    <a:prstClr val="black">
                      <a:alpha val="50000"/>
                    </a:prstClr>
                  </a:outerShdw>
                </a:effectLst>
                <a:uLnTx/>
                <a:uFillTx/>
                <a:latin typeface="方正正黑简体" panose="02000000000000000000" pitchFamily="2" charset="-122"/>
                <a:ea typeface="方正正黑简体" panose="02000000000000000000" pitchFamily="2" charset="-122"/>
              </a:rPr>
              <a:t>公司介绍</a:t>
            </a:r>
          </a:p>
        </p:txBody>
      </p:sp>
      <p:grpSp>
        <p:nvGrpSpPr>
          <p:cNvPr id="79" name="淘宝网Chenying0907出品 78"/>
          <p:cNvGrpSpPr/>
          <p:nvPr/>
        </p:nvGrpSpPr>
        <p:grpSpPr>
          <a:xfrm>
            <a:off x="2160531" y="1234348"/>
            <a:ext cx="1656422" cy="1650332"/>
            <a:chOff x="3881858" y="5509627"/>
            <a:chExt cx="1016511" cy="1016511"/>
          </a:xfrm>
        </p:grpSpPr>
        <p:sp>
          <p:nvSpPr>
            <p:cNvPr id="80"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淘宝网Chenying0907出品 80"/>
            <p:cNvSpPr/>
            <p:nvPr/>
          </p:nvSpPr>
          <p:spPr>
            <a:xfrm>
              <a:off x="4034463" y="5662232"/>
              <a:ext cx="711301" cy="711301"/>
            </a:xfrm>
            <a:prstGeom prst="ellipse">
              <a:avLst/>
            </a:prstGeom>
            <a:solidFill>
              <a:srgbClr val="E87071"/>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淘宝网Chenying0907出品 22"/>
            <p:cNvSpPr txBox="1"/>
            <p:nvPr/>
          </p:nvSpPr>
          <p:spPr>
            <a:xfrm>
              <a:off x="4074743" y="5748937"/>
              <a:ext cx="596725" cy="568719"/>
            </a:xfrm>
            <a:prstGeom prst="rect">
              <a:avLst/>
            </a:prstGeom>
            <a:noFill/>
          </p:spPr>
          <p:txBody>
            <a:bodyPr wrap="square" rtlCol="0">
              <a:spAutoFit/>
            </a:bodyPr>
            <a:lstStyle/>
            <a:p>
              <a:pPr algn="ctr"/>
              <a:r>
                <a:rPr lang="en-US" altLang="zh-CN" sz="5400" dirty="0">
                  <a:solidFill>
                    <a:schemeClr val="bg1"/>
                  </a:solidFill>
                  <a:latin typeface="Agency FB" panose="020B0503020202020204" pitchFamily="34" charset="0"/>
                  <a:ea typeface="等线" panose="02010600030101010101" pitchFamily="2" charset="-122"/>
                </a:rPr>
                <a:t>01</a:t>
              </a:r>
              <a:endParaRPr lang="zh-CN" altLang="en-US" sz="4000" dirty="0">
                <a:solidFill>
                  <a:schemeClr val="bg1"/>
                </a:solidFill>
                <a:latin typeface="Agency FB" panose="020B0503020202020204" pitchFamily="34" charset="0"/>
                <a:ea typeface="等线" panose="02010600030101010101" pitchFamily="2" charset="-122"/>
              </a:endParaRPr>
            </a:p>
          </p:txBody>
        </p:sp>
      </p:grpSp>
      <p:grpSp>
        <p:nvGrpSpPr>
          <p:cNvPr id="87" name="淘宝网Chenying0907出品 86"/>
          <p:cNvGrpSpPr/>
          <p:nvPr/>
        </p:nvGrpSpPr>
        <p:grpSpPr>
          <a:xfrm>
            <a:off x="4904284" y="936705"/>
            <a:ext cx="216591" cy="266829"/>
            <a:chOff x="7501951" y="2927402"/>
            <a:chExt cx="2190437" cy="2880512"/>
          </a:xfrm>
          <a:solidFill>
            <a:schemeClr val="tx1">
              <a:lumMod val="50000"/>
              <a:lumOff val="50000"/>
            </a:schemeClr>
          </a:solidFill>
          <a:effectLst/>
        </p:grpSpPr>
        <p:sp>
          <p:nvSpPr>
            <p:cNvPr id="9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淘宝网Chenying0907出品 9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淘宝网Chenying0907出品 95"/>
          <p:cNvGrpSpPr/>
          <p:nvPr/>
        </p:nvGrpSpPr>
        <p:grpSpPr>
          <a:xfrm>
            <a:off x="4904284" y="1342018"/>
            <a:ext cx="216591" cy="266829"/>
            <a:chOff x="7501951" y="2927402"/>
            <a:chExt cx="2190437" cy="2880512"/>
          </a:xfrm>
          <a:solidFill>
            <a:schemeClr val="tx1">
              <a:lumMod val="50000"/>
              <a:lumOff val="50000"/>
            </a:schemeClr>
          </a:solidFill>
          <a:effectLst/>
        </p:grpSpPr>
        <p:sp>
          <p:nvSpPr>
            <p:cNvPr id="9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淘宝网Chenying0907出品 9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0" name="淘宝网Chenying0907出品 99"/>
          <p:cNvGrpSpPr/>
          <p:nvPr/>
        </p:nvGrpSpPr>
        <p:grpSpPr>
          <a:xfrm>
            <a:off x="4904284" y="1756082"/>
            <a:ext cx="216591" cy="266829"/>
            <a:chOff x="7501951" y="2927402"/>
            <a:chExt cx="2190437" cy="2880512"/>
          </a:xfrm>
          <a:solidFill>
            <a:schemeClr val="tx1">
              <a:lumMod val="50000"/>
              <a:lumOff val="50000"/>
            </a:schemeClr>
          </a:solidFill>
          <a:effectLst/>
        </p:grpSpPr>
        <p:sp>
          <p:nvSpPr>
            <p:cNvPr id="101"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淘宝网Chenying0907出品 101"/>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淘宝网Chenying0907出品 103"/>
          <p:cNvGrpSpPr/>
          <p:nvPr/>
        </p:nvGrpSpPr>
        <p:grpSpPr>
          <a:xfrm>
            <a:off x="4904284" y="2195713"/>
            <a:ext cx="216591" cy="266829"/>
            <a:chOff x="7501951" y="2927402"/>
            <a:chExt cx="2190437" cy="2880512"/>
          </a:xfrm>
          <a:solidFill>
            <a:schemeClr val="tx1">
              <a:lumMod val="50000"/>
              <a:lumOff val="50000"/>
            </a:schemeClr>
          </a:solidFill>
          <a:effectLst/>
        </p:grpSpPr>
        <p:sp>
          <p:nvSpPr>
            <p:cNvPr id="105"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淘宝网Chenying0907出品 105"/>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8" name="淘宝网Chenying0907出品 107"/>
          <p:cNvGrpSpPr/>
          <p:nvPr/>
        </p:nvGrpSpPr>
        <p:grpSpPr>
          <a:xfrm>
            <a:off x="4904284" y="2603729"/>
            <a:ext cx="216591" cy="266829"/>
            <a:chOff x="7501951" y="2927402"/>
            <a:chExt cx="2190437" cy="2880512"/>
          </a:xfrm>
          <a:solidFill>
            <a:schemeClr val="tx1">
              <a:lumMod val="50000"/>
              <a:lumOff val="50000"/>
            </a:schemeClr>
          </a:solidFill>
          <a:effectLst/>
        </p:grpSpPr>
        <p:sp>
          <p:nvSpPr>
            <p:cNvPr id="109"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淘宝网Chenying0907出品 109"/>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2" name="淘宝网Chenying0907出品 111"/>
          <p:cNvGrpSpPr/>
          <p:nvPr/>
        </p:nvGrpSpPr>
        <p:grpSpPr>
          <a:xfrm>
            <a:off x="4904284" y="3034065"/>
            <a:ext cx="216591" cy="266829"/>
            <a:chOff x="7501951" y="2927402"/>
            <a:chExt cx="2190437" cy="2880512"/>
          </a:xfrm>
          <a:solidFill>
            <a:schemeClr val="tx1">
              <a:lumMod val="50000"/>
              <a:lumOff val="50000"/>
            </a:schemeClr>
          </a:solidFill>
          <a:effectLst/>
        </p:grpSpPr>
        <p:sp>
          <p:nvSpPr>
            <p:cNvPr id="11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淘宝网Chenying0907出品 11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6" name="淘宝网Chenying0907出品 115"/>
          <p:cNvGrpSpPr/>
          <p:nvPr/>
        </p:nvGrpSpPr>
        <p:grpSpPr>
          <a:xfrm>
            <a:off x="4904284" y="3489797"/>
            <a:ext cx="216591" cy="266829"/>
            <a:chOff x="7501951" y="2927402"/>
            <a:chExt cx="2190437" cy="2880512"/>
          </a:xfrm>
          <a:solidFill>
            <a:schemeClr val="tx1">
              <a:lumMod val="50000"/>
              <a:lumOff val="50000"/>
            </a:schemeClr>
          </a:solidFill>
          <a:effectLst/>
        </p:grpSpPr>
        <p:sp>
          <p:nvSpPr>
            <p:cNvPr id="11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8" name="淘宝网Chenying0907出品 11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03" name="淘宝网Chenying0907出品 302"/>
          <p:cNvSpPr/>
          <p:nvPr/>
        </p:nvSpPr>
        <p:spPr>
          <a:xfrm>
            <a:off x="230293" y="4802930"/>
            <a:ext cx="191329" cy="208014"/>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4" name="淘宝网Chenying0907出品 303"/>
          <p:cNvSpPr/>
          <p:nvPr/>
        </p:nvSpPr>
        <p:spPr>
          <a:xfrm>
            <a:off x="770716" y="5010585"/>
            <a:ext cx="287653" cy="269005"/>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5" name="淘宝网Chenying0907出品 304"/>
          <p:cNvSpPr/>
          <p:nvPr/>
        </p:nvSpPr>
        <p:spPr>
          <a:xfrm>
            <a:off x="1439831" y="4795062"/>
            <a:ext cx="418166" cy="448933"/>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淘宝网Chenying0907出品 305"/>
          <p:cNvSpPr/>
          <p:nvPr/>
        </p:nvSpPr>
        <p:spPr>
          <a:xfrm>
            <a:off x="2222966" y="4820177"/>
            <a:ext cx="1050089" cy="1071781"/>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307" name="淘宝网Chenying0907出品 306"/>
          <p:cNvSpPr/>
          <p:nvPr/>
        </p:nvSpPr>
        <p:spPr>
          <a:xfrm>
            <a:off x="4910774" y="4627801"/>
            <a:ext cx="506961" cy="517287"/>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淘宝网Chenying0907出品 307"/>
          <p:cNvSpPr/>
          <p:nvPr/>
        </p:nvSpPr>
        <p:spPr>
          <a:xfrm>
            <a:off x="3454749" y="4493825"/>
            <a:ext cx="506961" cy="517287"/>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淘宝网Chenying0907出品 308"/>
          <p:cNvSpPr/>
          <p:nvPr/>
        </p:nvSpPr>
        <p:spPr>
          <a:xfrm>
            <a:off x="4291264" y="4802571"/>
            <a:ext cx="191329" cy="20801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1" name="淘宝网Chenying0907出品 310"/>
          <p:cNvSpPr/>
          <p:nvPr/>
        </p:nvSpPr>
        <p:spPr>
          <a:xfrm>
            <a:off x="8125312" y="4677749"/>
            <a:ext cx="300198" cy="28485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淘宝网Chenying0907出品 311"/>
          <p:cNvSpPr/>
          <p:nvPr/>
        </p:nvSpPr>
        <p:spPr>
          <a:xfrm>
            <a:off x="5669435" y="4906578"/>
            <a:ext cx="798274" cy="840849"/>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313" name="淘宝网Chenying0907出品 312"/>
          <p:cNvSpPr/>
          <p:nvPr/>
        </p:nvSpPr>
        <p:spPr>
          <a:xfrm>
            <a:off x="6778462" y="4386972"/>
            <a:ext cx="1151817" cy="115126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淘宝网Chenying0907出品 314"/>
          <p:cNvSpPr/>
          <p:nvPr/>
        </p:nvSpPr>
        <p:spPr>
          <a:xfrm>
            <a:off x="8620543" y="4073306"/>
            <a:ext cx="1050089" cy="1071781"/>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淘宝网Chenying0907出品 1"/>
          <p:cNvSpPr/>
          <p:nvPr/>
        </p:nvSpPr>
        <p:spPr>
          <a:xfrm>
            <a:off x="5298040" y="1140614"/>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团队介绍</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 name="淘宝网Chenying0907出品 2"/>
          <p:cNvSpPr/>
          <p:nvPr/>
        </p:nvSpPr>
        <p:spPr>
          <a:xfrm>
            <a:off x="5295818" y="1567984"/>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项目成员</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 name="淘宝网Chenying0907出品 4"/>
          <p:cNvSpPr/>
          <p:nvPr/>
        </p:nvSpPr>
        <p:spPr>
          <a:xfrm>
            <a:off x="5295817" y="1988061"/>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核心成员</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 name="淘宝网Chenying0907出品 5"/>
          <p:cNvSpPr/>
          <p:nvPr/>
        </p:nvSpPr>
        <p:spPr>
          <a:xfrm>
            <a:off x="5295816" y="2395985"/>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组织架构</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 name="淘宝网Chenying0907出品 6"/>
          <p:cNvSpPr/>
          <p:nvPr/>
        </p:nvSpPr>
        <p:spPr>
          <a:xfrm>
            <a:off x="5295815" y="2810324"/>
            <a:ext cx="1082348"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公司大事记</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 name="淘宝网Chenying0907出品 7"/>
          <p:cNvSpPr/>
          <p:nvPr/>
        </p:nvSpPr>
        <p:spPr>
          <a:xfrm>
            <a:off x="5295814" y="3268372"/>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企业理念</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Tree>
    <p:extLst>
      <p:ext uri="{BB962C8B-B14F-4D97-AF65-F5344CB8AC3E}">
        <p14:creationId xmlns:p14="http://schemas.microsoft.com/office/powerpoint/2010/main" val="4207612308"/>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6667">
                                          <p:cBhvr additive="base">
                                            <p:cTn id="7" dur="20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42" presetClass="path" presetSubtype="0" accel="50000" decel="50000" fill="hold" nodeType="withEffect">
                                      <p:stCondLst>
                                        <p:cond delay="500"/>
                                      </p:stCondLst>
                                      <p:childTnLst>
                                        <p:animMotion origin="layout" path="M 2.82069E-6 -1.43783E-6 L -0.09113 -0.112 " pathEditMode="relative" rAng="0" ptsTypes="AA">
                                          <p:cBhvr>
                                            <p:cTn id="13" dur="1500" spd="-100000" fill="hold"/>
                                            <p:tgtEl>
                                              <p:spTgt spid="4"/>
                                            </p:tgtEl>
                                            <p:attrNameLst>
                                              <p:attrName>ppt_x</p:attrName>
                                              <p:attrName>ppt_y</p:attrName>
                                            </p:attrNameLst>
                                          </p:cBhvr>
                                          <p:rCtr x="-4565" y="-5616"/>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303"/>
                                            </p:tgtEl>
                                            <p:attrNameLst>
                                              <p:attrName>style.visibility</p:attrName>
                                            </p:attrNameLst>
                                          </p:cBhvr>
                                          <p:to>
                                            <p:strVal val="visible"/>
                                          </p:to>
                                        </p:set>
                                        <p:animEffect transition="in" filter="fade">
                                          <p:cBhvr>
                                            <p:cTn id="20" dur="1000"/>
                                            <p:tgtEl>
                                              <p:spTgt spid="303"/>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304"/>
                                            </p:tgtEl>
                                            <p:attrNameLst>
                                              <p:attrName>style.visibility</p:attrName>
                                            </p:attrNameLst>
                                          </p:cBhvr>
                                          <p:to>
                                            <p:strVal val="visible"/>
                                          </p:to>
                                        </p:set>
                                        <p:animEffect transition="in" filter="fade">
                                          <p:cBhvr>
                                            <p:cTn id="23" dur="1000"/>
                                            <p:tgtEl>
                                              <p:spTgt spid="304"/>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305"/>
                                            </p:tgtEl>
                                            <p:attrNameLst>
                                              <p:attrName>style.visibility</p:attrName>
                                            </p:attrNameLst>
                                          </p:cBhvr>
                                          <p:to>
                                            <p:strVal val="visible"/>
                                          </p:to>
                                        </p:set>
                                        <p:animEffect transition="in" filter="fade">
                                          <p:cBhvr>
                                            <p:cTn id="26" dur="1000"/>
                                            <p:tgtEl>
                                              <p:spTgt spid="305"/>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306"/>
                                            </p:tgtEl>
                                            <p:attrNameLst>
                                              <p:attrName>style.visibility</p:attrName>
                                            </p:attrNameLst>
                                          </p:cBhvr>
                                          <p:to>
                                            <p:strVal val="visible"/>
                                          </p:to>
                                        </p:set>
                                        <p:animEffect transition="in" filter="fade">
                                          <p:cBhvr>
                                            <p:cTn id="29" dur="1000"/>
                                            <p:tgtEl>
                                              <p:spTgt spid="306"/>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308"/>
                                            </p:tgtEl>
                                            <p:attrNameLst>
                                              <p:attrName>style.visibility</p:attrName>
                                            </p:attrNameLst>
                                          </p:cBhvr>
                                          <p:to>
                                            <p:strVal val="visible"/>
                                          </p:to>
                                        </p:set>
                                        <p:animEffect transition="in" filter="fade">
                                          <p:cBhvr>
                                            <p:cTn id="32" dur="1000"/>
                                            <p:tgtEl>
                                              <p:spTgt spid="308"/>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309"/>
                                            </p:tgtEl>
                                            <p:attrNameLst>
                                              <p:attrName>style.visibility</p:attrName>
                                            </p:attrNameLst>
                                          </p:cBhvr>
                                          <p:to>
                                            <p:strVal val="visible"/>
                                          </p:to>
                                        </p:set>
                                        <p:animEffect transition="in" filter="fade">
                                          <p:cBhvr>
                                            <p:cTn id="35" dur="1000"/>
                                            <p:tgtEl>
                                              <p:spTgt spid="309"/>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307"/>
                                            </p:tgtEl>
                                            <p:attrNameLst>
                                              <p:attrName>style.visibility</p:attrName>
                                            </p:attrNameLst>
                                          </p:cBhvr>
                                          <p:to>
                                            <p:strVal val="visible"/>
                                          </p:to>
                                        </p:set>
                                        <p:animEffect transition="in" filter="fade">
                                          <p:cBhvr>
                                            <p:cTn id="38" dur="1000"/>
                                            <p:tgtEl>
                                              <p:spTgt spid="307"/>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312"/>
                                            </p:tgtEl>
                                            <p:attrNameLst>
                                              <p:attrName>style.visibility</p:attrName>
                                            </p:attrNameLst>
                                          </p:cBhvr>
                                          <p:to>
                                            <p:strVal val="visible"/>
                                          </p:to>
                                        </p:set>
                                        <p:animEffect transition="in" filter="fade">
                                          <p:cBhvr>
                                            <p:cTn id="41" dur="1000"/>
                                            <p:tgtEl>
                                              <p:spTgt spid="31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313"/>
                                            </p:tgtEl>
                                            <p:attrNameLst>
                                              <p:attrName>style.visibility</p:attrName>
                                            </p:attrNameLst>
                                          </p:cBhvr>
                                          <p:to>
                                            <p:strVal val="visible"/>
                                          </p:to>
                                        </p:set>
                                        <p:animEffect transition="in" filter="fade">
                                          <p:cBhvr>
                                            <p:cTn id="44" dur="1000"/>
                                            <p:tgtEl>
                                              <p:spTgt spid="31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311"/>
                                            </p:tgtEl>
                                            <p:attrNameLst>
                                              <p:attrName>style.visibility</p:attrName>
                                            </p:attrNameLst>
                                          </p:cBhvr>
                                          <p:to>
                                            <p:strVal val="visible"/>
                                          </p:to>
                                        </p:set>
                                        <p:animEffect transition="in" filter="fade">
                                          <p:cBhvr>
                                            <p:cTn id="47" dur="1000"/>
                                            <p:tgtEl>
                                              <p:spTgt spid="311"/>
                                            </p:tgtEl>
                                          </p:cBhvr>
                                        </p:animEffect>
                                      </p:childTnLst>
                                    </p:cTn>
                                  </p:par>
                                  <p:par>
                                    <p:cTn id="48" presetID="2" presetClass="entr" presetSubtype="2" fill="hold" grpId="0" nodeType="withEffect" p14:presetBounceEnd="80000">
                                      <p:stCondLst>
                                        <p:cond delay="1000"/>
                                      </p:stCondLst>
                                      <p:childTnLst>
                                        <p:set>
                                          <p:cBhvr>
                                            <p:cTn id="49" dur="1" fill="hold">
                                              <p:stCondLst>
                                                <p:cond delay="0"/>
                                              </p:stCondLst>
                                            </p:cTn>
                                            <p:tgtEl>
                                              <p:spTgt spid="315"/>
                                            </p:tgtEl>
                                            <p:attrNameLst>
                                              <p:attrName>style.visibility</p:attrName>
                                            </p:attrNameLst>
                                          </p:cBhvr>
                                          <p:to>
                                            <p:strVal val="visible"/>
                                          </p:to>
                                        </p:set>
                                        <p:anim calcmode="lin" valueType="num" p14:bounceEnd="80000">
                                          <p:cBhvr additive="base">
                                            <p:cTn id="50" dur="1000" fill="hold"/>
                                            <p:tgtEl>
                                              <p:spTgt spid="315"/>
                                            </p:tgtEl>
                                            <p:attrNameLst>
                                              <p:attrName>ppt_x</p:attrName>
                                            </p:attrNameLst>
                                          </p:cBhvr>
                                          <p:tavLst>
                                            <p:tav tm="0">
                                              <p:val>
                                                <p:strVal val="1+#ppt_w/2"/>
                                              </p:val>
                                            </p:tav>
                                            <p:tav tm="100000">
                                              <p:val>
                                                <p:strVal val="#ppt_x"/>
                                              </p:val>
                                            </p:tav>
                                          </p:tavLst>
                                        </p:anim>
                                        <p:anim calcmode="lin" valueType="num" p14:bounceEnd="80000">
                                          <p:cBhvr additive="base">
                                            <p:cTn id="51" dur="1000" fill="hold"/>
                                            <p:tgtEl>
                                              <p:spTgt spid="315"/>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303"/>
                                            </p:tgtEl>
                                          </p:cBhvr>
                                        </p:animEffect>
                                        <p:animScale>
                                          <p:cBhvr>
                                            <p:cTn id="54" dur="500" autoRev="1" fill="hold"/>
                                            <p:tgtEl>
                                              <p:spTgt spid="303"/>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304"/>
                                            </p:tgtEl>
                                          </p:cBhvr>
                                        </p:animEffect>
                                        <p:animScale>
                                          <p:cBhvr>
                                            <p:cTn id="57" dur="500" autoRev="1" fill="hold"/>
                                            <p:tgtEl>
                                              <p:spTgt spid="304"/>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305"/>
                                            </p:tgtEl>
                                          </p:cBhvr>
                                        </p:animEffect>
                                        <p:animScale>
                                          <p:cBhvr>
                                            <p:cTn id="60" dur="500" autoRev="1" fill="hold"/>
                                            <p:tgtEl>
                                              <p:spTgt spid="305"/>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306"/>
                                            </p:tgtEl>
                                          </p:cBhvr>
                                        </p:animEffect>
                                        <p:animScale>
                                          <p:cBhvr>
                                            <p:cTn id="63" dur="500" autoRev="1" fill="hold"/>
                                            <p:tgtEl>
                                              <p:spTgt spid="306"/>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308"/>
                                            </p:tgtEl>
                                          </p:cBhvr>
                                        </p:animEffect>
                                        <p:animScale>
                                          <p:cBhvr>
                                            <p:cTn id="66" dur="500" autoRev="1" fill="hold"/>
                                            <p:tgtEl>
                                              <p:spTgt spid="308"/>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309"/>
                                            </p:tgtEl>
                                          </p:cBhvr>
                                        </p:animEffect>
                                        <p:animScale>
                                          <p:cBhvr>
                                            <p:cTn id="69" dur="500" autoRev="1" fill="hold"/>
                                            <p:tgtEl>
                                              <p:spTgt spid="309"/>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307"/>
                                            </p:tgtEl>
                                          </p:cBhvr>
                                        </p:animEffect>
                                        <p:animScale>
                                          <p:cBhvr>
                                            <p:cTn id="72" dur="500" autoRev="1" fill="hold"/>
                                            <p:tgtEl>
                                              <p:spTgt spid="307"/>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312"/>
                                            </p:tgtEl>
                                          </p:cBhvr>
                                        </p:animEffect>
                                        <p:animScale>
                                          <p:cBhvr>
                                            <p:cTn id="75" dur="500" autoRev="1" fill="hold"/>
                                            <p:tgtEl>
                                              <p:spTgt spid="31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313"/>
                                            </p:tgtEl>
                                          </p:cBhvr>
                                        </p:animEffect>
                                        <p:animScale>
                                          <p:cBhvr>
                                            <p:cTn id="78" dur="500" autoRev="1" fill="hold"/>
                                            <p:tgtEl>
                                              <p:spTgt spid="31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311"/>
                                            </p:tgtEl>
                                          </p:cBhvr>
                                        </p:animEffect>
                                        <p:animScale>
                                          <p:cBhvr>
                                            <p:cTn id="81" dur="500" autoRev="1" fill="hold"/>
                                            <p:tgtEl>
                                              <p:spTgt spid="31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315"/>
                                            </p:tgtEl>
                                          </p:cBhvr>
                                        </p:animEffect>
                                        <p:animScale>
                                          <p:cBhvr>
                                            <p:cTn id="84" dur="500" autoRev="1" fill="hold"/>
                                            <p:tgtEl>
                                              <p:spTgt spid="315"/>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3" presetClass="entr" presetSubtype="288" fill="hold" nodeType="withEffect">
                                      <p:stCondLst>
                                        <p:cond delay="700"/>
                                      </p:stCondLst>
                                      <p:childTnLst>
                                        <p:set>
                                          <p:cBhvr>
                                            <p:cTn id="114" dur="1" fill="hold">
                                              <p:stCondLst>
                                                <p:cond delay="0"/>
                                              </p:stCondLst>
                                            </p:cTn>
                                            <p:tgtEl>
                                              <p:spTgt spid="116"/>
                                            </p:tgtEl>
                                            <p:attrNameLst>
                                              <p:attrName>style.visibility</p:attrName>
                                            </p:attrNameLst>
                                          </p:cBhvr>
                                          <p:to>
                                            <p:strVal val="visible"/>
                                          </p:to>
                                        </p:set>
                                        <p:anim calcmode="lin" valueType="num">
                                          <p:cBhvr>
                                            <p:cTn id="115" dur="500" fill="hold"/>
                                            <p:tgtEl>
                                              <p:spTgt spid="116"/>
                                            </p:tgtEl>
                                            <p:attrNameLst>
                                              <p:attrName>ppt_w</p:attrName>
                                            </p:attrNameLst>
                                          </p:cBhvr>
                                          <p:tavLst>
                                            <p:tav tm="0">
                                              <p:val>
                                                <p:strVal val="4/3*#ppt_w"/>
                                              </p:val>
                                            </p:tav>
                                            <p:tav tm="100000">
                                              <p:val>
                                                <p:strVal val="#ppt_w"/>
                                              </p:val>
                                            </p:tav>
                                          </p:tavLst>
                                        </p:anim>
                                        <p:anim calcmode="lin" valueType="num">
                                          <p:cBhvr>
                                            <p:cTn id="116" dur="500" fill="hold"/>
                                            <p:tgtEl>
                                              <p:spTgt spid="116"/>
                                            </p:tgtEl>
                                            <p:attrNameLst>
                                              <p:attrName>ppt_h</p:attrName>
                                            </p:attrNameLst>
                                          </p:cBhvr>
                                          <p:tavLst>
                                            <p:tav tm="0">
                                              <p:val>
                                                <p:strVal val="4/3*#ppt_h"/>
                                              </p:val>
                                            </p:tav>
                                            <p:tav tm="100000">
                                              <p:val>
                                                <p:strVal val="#ppt_h"/>
                                              </p:val>
                                            </p:tav>
                                          </p:tavLst>
                                        </p:anim>
                                      </p:childTnLst>
                                    </p:cTn>
                                  </p:par>
                                  <p:par>
                                    <p:cTn id="117" presetID="22" presetClass="entr" presetSubtype="8" fill="hold" grpId="0" nodeType="withEffect">
                                      <p:stCondLst>
                                        <p:cond delay="700"/>
                                      </p:stCondLst>
                                      <p:childTnLst>
                                        <p:set>
                                          <p:cBhvr>
                                            <p:cTn id="118" dur="1" fill="hold">
                                              <p:stCondLst>
                                                <p:cond delay="0"/>
                                              </p:stCondLst>
                                            </p:cTn>
                                            <p:tgtEl>
                                              <p:spTgt spid="187"/>
                                            </p:tgtEl>
                                            <p:attrNameLst>
                                              <p:attrName>style.visibility</p:attrName>
                                            </p:attrNameLst>
                                          </p:cBhvr>
                                          <p:to>
                                            <p:strVal val="visible"/>
                                          </p:to>
                                        </p:set>
                                        <p:animEffect transition="in" filter="wipe(left)">
                                          <p:cBhvr>
                                            <p:cTn id="119" dur="500"/>
                                            <p:tgtEl>
                                              <p:spTgt spid="187"/>
                                            </p:tgtEl>
                                          </p:cBhvr>
                                        </p:animEffect>
                                      </p:childTnLst>
                                    </p:cTn>
                                  </p:par>
                                  <p:par>
                                    <p:cTn id="120" presetID="22" presetClass="entr" presetSubtype="8" fill="hold" grpId="0" nodeType="withEffect">
                                      <p:stCondLst>
                                        <p:cond delay="800"/>
                                      </p:stCondLst>
                                      <p:childTnLst>
                                        <p:set>
                                          <p:cBhvr>
                                            <p:cTn id="121" dur="1" fill="hold">
                                              <p:stCondLst>
                                                <p:cond delay="0"/>
                                              </p:stCondLst>
                                            </p:cTn>
                                            <p:tgtEl>
                                              <p:spTgt spid="2"/>
                                            </p:tgtEl>
                                            <p:attrNameLst>
                                              <p:attrName>style.visibility</p:attrName>
                                            </p:attrNameLst>
                                          </p:cBhvr>
                                          <p:to>
                                            <p:strVal val="visible"/>
                                          </p:to>
                                        </p:set>
                                        <p:animEffect transition="in" filter="wipe(left)">
                                          <p:cBhvr>
                                            <p:cTn id="122" dur="500"/>
                                            <p:tgtEl>
                                              <p:spTgt spid="2"/>
                                            </p:tgtEl>
                                          </p:cBhvr>
                                        </p:animEffect>
                                      </p:childTnLst>
                                    </p:cTn>
                                  </p:par>
                                  <p:par>
                                    <p:cTn id="123" presetID="22" presetClass="entr" presetSubtype="8" fill="hold" grpId="0" nodeType="withEffect">
                                      <p:stCondLst>
                                        <p:cond delay="900"/>
                                      </p:stCondLst>
                                      <p:childTnLst>
                                        <p:set>
                                          <p:cBhvr>
                                            <p:cTn id="124" dur="1" fill="hold">
                                              <p:stCondLst>
                                                <p:cond delay="0"/>
                                              </p:stCondLst>
                                            </p:cTn>
                                            <p:tgtEl>
                                              <p:spTgt spid="3"/>
                                            </p:tgtEl>
                                            <p:attrNameLst>
                                              <p:attrName>style.visibility</p:attrName>
                                            </p:attrNameLst>
                                          </p:cBhvr>
                                          <p:to>
                                            <p:strVal val="visible"/>
                                          </p:to>
                                        </p:set>
                                        <p:animEffect transition="in" filter="wipe(left)">
                                          <p:cBhvr>
                                            <p:cTn id="125" dur="500"/>
                                            <p:tgtEl>
                                              <p:spTgt spid="3"/>
                                            </p:tgtEl>
                                          </p:cBhvr>
                                        </p:animEffect>
                                      </p:childTnLst>
                                    </p:cTn>
                                  </p:par>
                                  <p:par>
                                    <p:cTn id="126" presetID="22" presetClass="entr" presetSubtype="8" fill="hold" grpId="0" nodeType="withEffect">
                                      <p:stCondLst>
                                        <p:cond delay="1000"/>
                                      </p:stCondLst>
                                      <p:childTnLst>
                                        <p:set>
                                          <p:cBhvr>
                                            <p:cTn id="127" dur="1" fill="hold">
                                              <p:stCondLst>
                                                <p:cond delay="0"/>
                                              </p:stCondLst>
                                            </p:cTn>
                                            <p:tgtEl>
                                              <p:spTgt spid="5"/>
                                            </p:tgtEl>
                                            <p:attrNameLst>
                                              <p:attrName>style.visibility</p:attrName>
                                            </p:attrNameLst>
                                          </p:cBhvr>
                                          <p:to>
                                            <p:strVal val="visible"/>
                                          </p:to>
                                        </p:set>
                                        <p:animEffect transition="in" filter="wipe(left)">
                                          <p:cBhvr>
                                            <p:cTn id="128" dur="500"/>
                                            <p:tgtEl>
                                              <p:spTgt spid="5"/>
                                            </p:tgtEl>
                                          </p:cBhvr>
                                        </p:animEffect>
                                      </p:childTnLst>
                                    </p:cTn>
                                  </p:par>
                                  <p:par>
                                    <p:cTn id="129" presetID="22" presetClass="entr" presetSubtype="8" fill="hold" grpId="0" nodeType="withEffect">
                                      <p:stCondLst>
                                        <p:cond delay="1100"/>
                                      </p:stCondLst>
                                      <p:childTnLst>
                                        <p:set>
                                          <p:cBhvr>
                                            <p:cTn id="130" dur="1" fill="hold">
                                              <p:stCondLst>
                                                <p:cond delay="0"/>
                                              </p:stCondLst>
                                            </p:cTn>
                                            <p:tgtEl>
                                              <p:spTgt spid="6"/>
                                            </p:tgtEl>
                                            <p:attrNameLst>
                                              <p:attrName>style.visibility</p:attrName>
                                            </p:attrNameLst>
                                          </p:cBhvr>
                                          <p:to>
                                            <p:strVal val="visible"/>
                                          </p:to>
                                        </p:set>
                                        <p:animEffect transition="in" filter="wipe(left)">
                                          <p:cBhvr>
                                            <p:cTn id="131" dur="500"/>
                                            <p:tgtEl>
                                              <p:spTgt spid="6"/>
                                            </p:tgtEl>
                                          </p:cBhvr>
                                        </p:animEffect>
                                      </p:childTnLst>
                                    </p:cTn>
                                  </p:par>
                                  <p:par>
                                    <p:cTn id="132" presetID="22" presetClass="entr" presetSubtype="8" fill="hold" grpId="0" nodeType="withEffect">
                                      <p:stCondLst>
                                        <p:cond delay="1200"/>
                                      </p:stCondLst>
                                      <p:childTnLst>
                                        <p:set>
                                          <p:cBhvr>
                                            <p:cTn id="133" dur="1" fill="hold">
                                              <p:stCondLst>
                                                <p:cond delay="0"/>
                                              </p:stCondLst>
                                            </p:cTn>
                                            <p:tgtEl>
                                              <p:spTgt spid="7"/>
                                            </p:tgtEl>
                                            <p:attrNameLst>
                                              <p:attrName>style.visibility</p:attrName>
                                            </p:attrNameLst>
                                          </p:cBhvr>
                                          <p:to>
                                            <p:strVal val="visible"/>
                                          </p:to>
                                        </p:set>
                                        <p:animEffect transition="in" filter="wipe(left)">
                                          <p:cBhvr>
                                            <p:cTn id="134" dur="500"/>
                                            <p:tgtEl>
                                              <p:spTgt spid="7"/>
                                            </p:tgtEl>
                                          </p:cBhvr>
                                        </p:animEffect>
                                      </p:childTnLst>
                                    </p:cTn>
                                  </p:par>
                                  <p:par>
                                    <p:cTn id="135" presetID="22" presetClass="entr" presetSubtype="8" fill="hold" grpId="0" nodeType="withEffect">
                                      <p:stCondLst>
                                        <p:cond delay="1300"/>
                                      </p:stCondLst>
                                      <p:childTnLst>
                                        <p:set>
                                          <p:cBhvr>
                                            <p:cTn id="136" dur="1" fill="hold">
                                              <p:stCondLst>
                                                <p:cond delay="0"/>
                                              </p:stCondLst>
                                            </p:cTn>
                                            <p:tgtEl>
                                              <p:spTgt spid="8"/>
                                            </p:tgtEl>
                                            <p:attrNameLst>
                                              <p:attrName>style.visibility</p:attrName>
                                            </p:attrNameLst>
                                          </p:cBhvr>
                                          <p:to>
                                            <p:strVal val="visible"/>
                                          </p:to>
                                        </p:set>
                                        <p:animEffect transition="in" filter="wipe(left)">
                                          <p:cBhvr>
                                            <p:cTn id="1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303" grpId="0" animBg="1"/>
          <p:bldP spid="303" grpId="1" animBg="1"/>
          <p:bldP spid="304" grpId="0" animBg="1"/>
          <p:bldP spid="304" grpId="1" animBg="1"/>
          <p:bldP spid="305" grpId="0" animBg="1"/>
          <p:bldP spid="305" grpId="1" animBg="1"/>
          <p:bldP spid="306" grpId="0" animBg="1"/>
          <p:bldP spid="306" grpId="1" animBg="1"/>
          <p:bldP spid="307" grpId="0" animBg="1"/>
          <p:bldP spid="307" grpId="1" animBg="1"/>
          <p:bldP spid="308" grpId="0" animBg="1"/>
          <p:bldP spid="308" grpId="1" animBg="1"/>
          <p:bldP spid="309" grpId="0" animBg="1"/>
          <p:bldP spid="309" grpId="1" animBg="1"/>
          <p:bldP spid="311" grpId="0" animBg="1"/>
          <p:bldP spid="311" grpId="1" animBg="1"/>
          <p:bldP spid="312" grpId="0" animBg="1"/>
          <p:bldP spid="312" grpId="1" animBg="1"/>
          <p:bldP spid="313" grpId="0" animBg="1"/>
          <p:bldP spid="313" grpId="1" animBg="1"/>
          <p:bldP spid="315" grpId="0" animBg="1"/>
          <p:bldP spid="315" grpId="1" animBg="1"/>
          <p:bldP spid="2" grpId="0"/>
          <p:bldP spid="3" grpId="0"/>
          <p:bldP spid="5" grpId="0"/>
          <p:bldP spid="6" grpId="0"/>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2000" fill="hold"/>
                                            <p:tgtEl>
                                              <p:spTgt spid="79"/>
                                            </p:tgtEl>
                                            <p:attrNameLst>
                                              <p:attrName>ppt_x</p:attrName>
                                            </p:attrNameLst>
                                          </p:cBhvr>
                                          <p:tavLst>
                                            <p:tav tm="0">
                                              <p:val>
                                                <p:strVal val="#ppt_x"/>
                                              </p:val>
                                            </p:tav>
                                            <p:tav tm="100000">
                                              <p:val>
                                                <p:strVal val="#ppt_x"/>
                                              </p:val>
                                            </p:tav>
                                          </p:tavLst>
                                        </p:anim>
                                        <p:anim calcmode="lin" valueType="num">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42" presetClass="path" presetSubtype="0" accel="50000" decel="50000" fill="hold" nodeType="withEffect">
                                      <p:stCondLst>
                                        <p:cond delay="500"/>
                                      </p:stCondLst>
                                      <p:childTnLst>
                                        <p:animMotion origin="layout" path="M 2.82069E-6 -1.43783E-6 L -0.09113 -0.112 " pathEditMode="relative" rAng="0" ptsTypes="AA">
                                          <p:cBhvr>
                                            <p:cTn id="13" dur="1500" spd="-100000" fill="hold"/>
                                            <p:tgtEl>
                                              <p:spTgt spid="4"/>
                                            </p:tgtEl>
                                            <p:attrNameLst>
                                              <p:attrName>ppt_x</p:attrName>
                                              <p:attrName>ppt_y</p:attrName>
                                            </p:attrNameLst>
                                          </p:cBhvr>
                                          <p:rCtr x="-4565" y="-5616"/>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303"/>
                                            </p:tgtEl>
                                            <p:attrNameLst>
                                              <p:attrName>style.visibility</p:attrName>
                                            </p:attrNameLst>
                                          </p:cBhvr>
                                          <p:to>
                                            <p:strVal val="visible"/>
                                          </p:to>
                                        </p:set>
                                        <p:animEffect transition="in" filter="fade">
                                          <p:cBhvr>
                                            <p:cTn id="20" dur="1000"/>
                                            <p:tgtEl>
                                              <p:spTgt spid="303"/>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304"/>
                                            </p:tgtEl>
                                            <p:attrNameLst>
                                              <p:attrName>style.visibility</p:attrName>
                                            </p:attrNameLst>
                                          </p:cBhvr>
                                          <p:to>
                                            <p:strVal val="visible"/>
                                          </p:to>
                                        </p:set>
                                        <p:animEffect transition="in" filter="fade">
                                          <p:cBhvr>
                                            <p:cTn id="23" dur="1000"/>
                                            <p:tgtEl>
                                              <p:spTgt spid="304"/>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305"/>
                                            </p:tgtEl>
                                            <p:attrNameLst>
                                              <p:attrName>style.visibility</p:attrName>
                                            </p:attrNameLst>
                                          </p:cBhvr>
                                          <p:to>
                                            <p:strVal val="visible"/>
                                          </p:to>
                                        </p:set>
                                        <p:animEffect transition="in" filter="fade">
                                          <p:cBhvr>
                                            <p:cTn id="26" dur="1000"/>
                                            <p:tgtEl>
                                              <p:spTgt spid="305"/>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306"/>
                                            </p:tgtEl>
                                            <p:attrNameLst>
                                              <p:attrName>style.visibility</p:attrName>
                                            </p:attrNameLst>
                                          </p:cBhvr>
                                          <p:to>
                                            <p:strVal val="visible"/>
                                          </p:to>
                                        </p:set>
                                        <p:animEffect transition="in" filter="fade">
                                          <p:cBhvr>
                                            <p:cTn id="29" dur="1000"/>
                                            <p:tgtEl>
                                              <p:spTgt spid="306"/>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308"/>
                                            </p:tgtEl>
                                            <p:attrNameLst>
                                              <p:attrName>style.visibility</p:attrName>
                                            </p:attrNameLst>
                                          </p:cBhvr>
                                          <p:to>
                                            <p:strVal val="visible"/>
                                          </p:to>
                                        </p:set>
                                        <p:animEffect transition="in" filter="fade">
                                          <p:cBhvr>
                                            <p:cTn id="32" dur="1000"/>
                                            <p:tgtEl>
                                              <p:spTgt spid="308"/>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309"/>
                                            </p:tgtEl>
                                            <p:attrNameLst>
                                              <p:attrName>style.visibility</p:attrName>
                                            </p:attrNameLst>
                                          </p:cBhvr>
                                          <p:to>
                                            <p:strVal val="visible"/>
                                          </p:to>
                                        </p:set>
                                        <p:animEffect transition="in" filter="fade">
                                          <p:cBhvr>
                                            <p:cTn id="35" dur="1000"/>
                                            <p:tgtEl>
                                              <p:spTgt spid="309"/>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307"/>
                                            </p:tgtEl>
                                            <p:attrNameLst>
                                              <p:attrName>style.visibility</p:attrName>
                                            </p:attrNameLst>
                                          </p:cBhvr>
                                          <p:to>
                                            <p:strVal val="visible"/>
                                          </p:to>
                                        </p:set>
                                        <p:animEffect transition="in" filter="fade">
                                          <p:cBhvr>
                                            <p:cTn id="38" dur="1000"/>
                                            <p:tgtEl>
                                              <p:spTgt spid="307"/>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312"/>
                                            </p:tgtEl>
                                            <p:attrNameLst>
                                              <p:attrName>style.visibility</p:attrName>
                                            </p:attrNameLst>
                                          </p:cBhvr>
                                          <p:to>
                                            <p:strVal val="visible"/>
                                          </p:to>
                                        </p:set>
                                        <p:animEffect transition="in" filter="fade">
                                          <p:cBhvr>
                                            <p:cTn id="41" dur="1000"/>
                                            <p:tgtEl>
                                              <p:spTgt spid="31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313"/>
                                            </p:tgtEl>
                                            <p:attrNameLst>
                                              <p:attrName>style.visibility</p:attrName>
                                            </p:attrNameLst>
                                          </p:cBhvr>
                                          <p:to>
                                            <p:strVal val="visible"/>
                                          </p:to>
                                        </p:set>
                                        <p:animEffect transition="in" filter="fade">
                                          <p:cBhvr>
                                            <p:cTn id="44" dur="1000"/>
                                            <p:tgtEl>
                                              <p:spTgt spid="31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311"/>
                                            </p:tgtEl>
                                            <p:attrNameLst>
                                              <p:attrName>style.visibility</p:attrName>
                                            </p:attrNameLst>
                                          </p:cBhvr>
                                          <p:to>
                                            <p:strVal val="visible"/>
                                          </p:to>
                                        </p:set>
                                        <p:animEffect transition="in" filter="fade">
                                          <p:cBhvr>
                                            <p:cTn id="47" dur="1000"/>
                                            <p:tgtEl>
                                              <p:spTgt spid="311"/>
                                            </p:tgtEl>
                                          </p:cBhvr>
                                        </p:animEffect>
                                      </p:childTnLst>
                                    </p:cTn>
                                  </p:par>
                                  <p:par>
                                    <p:cTn id="48" presetID="2" presetClass="entr" presetSubtype="2" fill="hold" grpId="0" nodeType="withEffect">
                                      <p:stCondLst>
                                        <p:cond delay="1000"/>
                                      </p:stCondLst>
                                      <p:childTnLst>
                                        <p:set>
                                          <p:cBhvr>
                                            <p:cTn id="49" dur="1" fill="hold">
                                              <p:stCondLst>
                                                <p:cond delay="0"/>
                                              </p:stCondLst>
                                            </p:cTn>
                                            <p:tgtEl>
                                              <p:spTgt spid="315"/>
                                            </p:tgtEl>
                                            <p:attrNameLst>
                                              <p:attrName>style.visibility</p:attrName>
                                            </p:attrNameLst>
                                          </p:cBhvr>
                                          <p:to>
                                            <p:strVal val="visible"/>
                                          </p:to>
                                        </p:set>
                                        <p:anim calcmode="lin" valueType="num">
                                          <p:cBhvr additive="base">
                                            <p:cTn id="50" dur="1000" fill="hold"/>
                                            <p:tgtEl>
                                              <p:spTgt spid="315"/>
                                            </p:tgtEl>
                                            <p:attrNameLst>
                                              <p:attrName>ppt_x</p:attrName>
                                            </p:attrNameLst>
                                          </p:cBhvr>
                                          <p:tavLst>
                                            <p:tav tm="0">
                                              <p:val>
                                                <p:strVal val="1+#ppt_w/2"/>
                                              </p:val>
                                            </p:tav>
                                            <p:tav tm="100000">
                                              <p:val>
                                                <p:strVal val="#ppt_x"/>
                                              </p:val>
                                            </p:tav>
                                          </p:tavLst>
                                        </p:anim>
                                        <p:anim calcmode="lin" valueType="num">
                                          <p:cBhvr additive="base">
                                            <p:cTn id="51" dur="1000" fill="hold"/>
                                            <p:tgtEl>
                                              <p:spTgt spid="315"/>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303"/>
                                            </p:tgtEl>
                                          </p:cBhvr>
                                        </p:animEffect>
                                        <p:animScale>
                                          <p:cBhvr>
                                            <p:cTn id="54" dur="500" autoRev="1" fill="hold"/>
                                            <p:tgtEl>
                                              <p:spTgt spid="303"/>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304"/>
                                            </p:tgtEl>
                                          </p:cBhvr>
                                        </p:animEffect>
                                        <p:animScale>
                                          <p:cBhvr>
                                            <p:cTn id="57" dur="500" autoRev="1" fill="hold"/>
                                            <p:tgtEl>
                                              <p:spTgt spid="304"/>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305"/>
                                            </p:tgtEl>
                                          </p:cBhvr>
                                        </p:animEffect>
                                        <p:animScale>
                                          <p:cBhvr>
                                            <p:cTn id="60" dur="500" autoRev="1" fill="hold"/>
                                            <p:tgtEl>
                                              <p:spTgt spid="305"/>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306"/>
                                            </p:tgtEl>
                                          </p:cBhvr>
                                        </p:animEffect>
                                        <p:animScale>
                                          <p:cBhvr>
                                            <p:cTn id="63" dur="500" autoRev="1" fill="hold"/>
                                            <p:tgtEl>
                                              <p:spTgt spid="306"/>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308"/>
                                            </p:tgtEl>
                                          </p:cBhvr>
                                        </p:animEffect>
                                        <p:animScale>
                                          <p:cBhvr>
                                            <p:cTn id="66" dur="500" autoRev="1" fill="hold"/>
                                            <p:tgtEl>
                                              <p:spTgt spid="308"/>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309"/>
                                            </p:tgtEl>
                                          </p:cBhvr>
                                        </p:animEffect>
                                        <p:animScale>
                                          <p:cBhvr>
                                            <p:cTn id="69" dur="500" autoRev="1" fill="hold"/>
                                            <p:tgtEl>
                                              <p:spTgt spid="309"/>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307"/>
                                            </p:tgtEl>
                                          </p:cBhvr>
                                        </p:animEffect>
                                        <p:animScale>
                                          <p:cBhvr>
                                            <p:cTn id="72" dur="500" autoRev="1" fill="hold"/>
                                            <p:tgtEl>
                                              <p:spTgt spid="307"/>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312"/>
                                            </p:tgtEl>
                                          </p:cBhvr>
                                        </p:animEffect>
                                        <p:animScale>
                                          <p:cBhvr>
                                            <p:cTn id="75" dur="500" autoRev="1" fill="hold"/>
                                            <p:tgtEl>
                                              <p:spTgt spid="31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313"/>
                                            </p:tgtEl>
                                          </p:cBhvr>
                                        </p:animEffect>
                                        <p:animScale>
                                          <p:cBhvr>
                                            <p:cTn id="78" dur="500" autoRev="1" fill="hold"/>
                                            <p:tgtEl>
                                              <p:spTgt spid="31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311"/>
                                            </p:tgtEl>
                                          </p:cBhvr>
                                        </p:animEffect>
                                        <p:animScale>
                                          <p:cBhvr>
                                            <p:cTn id="81" dur="500" autoRev="1" fill="hold"/>
                                            <p:tgtEl>
                                              <p:spTgt spid="31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315"/>
                                            </p:tgtEl>
                                          </p:cBhvr>
                                        </p:animEffect>
                                        <p:animScale>
                                          <p:cBhvr>
                                            <p:cTn id="84" dur="500" autoRev="1" fill="hold"/>
                                            <p:tgtEl>
                                              <p:spTgt spid="315"/>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3" presetClass="entr" presetSubtype="288" fill="hold" nodeType="withEffect">
                                      <p:stCondLst>
                                        <p:cond delay="700"/>
                                      </p:stCondLst>
                                      <p:childTnLst>
                                        <p:set>
                                          <p:cBhvr>
                                            <p:cTn id="114" dur="1" fill="hold">
                                              <p:stCondLst>
                                                <p:cond delay="0"/>
                                              </p:stCondLst>
                                            </p:cTn>
                                            <p:tgtEl>
                                              <p:spTgt spid="116"/>
                                            </p:tgtEl>
                                            <p:attrNameLst>
                                              <p:attrName>style.visibility</p:attrName>
                                            </p:attrNameLst>
                                          </p:cBhvr>
                                          <p:to>
                                            <p:strVal val="visible"/>
                                          </p:to>
                                        </p:set>
                                        <p:anim calcmode="lin" valueType="num">
                                          <p:cBhvr>
                                            <p:cTn id="115" dur="500" fill="hold"/>
                                            <p:tgtEl>
                                              <p:spTgt spid="116"/>
                                            </p:tgtEl>
                                            <p:attrNameLst>
                                              <p:attrName>ppt_w</p:attrName>
                                            </p:attrNameLst>
                                          </p:cBhvr>
                                          <p:tavLst>
                                            <p:tav tm="0">
                                              <p:val>
                                                <p:strVal val="4/3*#ppt_w"/>
                                              </p:val>
                                            </p:tav>
                                            <p:tav tm="100000">
                                              <p:val>
                                                <p:strVal val="#ppt_w"/>
                                              </p:val>
                                            </p:tav>
                                          </p:tavLst>
                                        </p:anim>
                                        <p:anim calcmode="lin" valueType="num">
                                          <p:cBhvr>
                                            <p:cTn id="116" dur="500" fill="hold"/>
                                            <p:tgtEl>
                                              <p:spTgt spid="116"/>
                                            </p:tgtEl>
                                            <p:attrNameLst>
                                              <p:attrName>ppt_h</p:attrName>
                                            </p:attrNameLst>
                                          </p:cBhvr>
                                          <p:tavLst>
                                            <p:tav tm="0">
                                              <p:val>
                                                <p:strVal val="4/3*#ppt_h"/>
                                              </p:val>
                                            </p:tav>
                                            <p:tav tm="100000">
                                              <p:val>
                                                <p:strVal val="#ppt_h"/>
                                              </p:val>
                                            </p:tav>
                                          </p:tavLst>
                                        </p:anim>
                                      </p:childTnLst>
                                    </p:cTn>
                                  </p:par>
                                  <p:par>
                                    <p:cTn id="117" presetID="22" presetClass="entr" presetSubtype="8" fill="hold" grpId="0" nodeType="withEffect">
                                      <p:stCondLst>
                                        <p:cond delay="700"/>
                                      </p:stCondLst>
                                      <p:childTnLst>
                                        <p:set>
                                          <p:cBhvr>
                                            <p:cTn id="118" dur="1" fill="hold">
                                              <p:stCondLst>
                                                <p:cond delay="0"/>
                                              </p:stCondLst>
                                            </p:cTn>
                                            <p:tgtEl>
                                              <p:spTgt spid="187"/>
                                            </p:tgtEl>
                                            <p:attrNameLst>
                                              <p:attrName>style.visibility</p:attrName>
                                            </p:attrNameLst>
                                          </p:cBhvr>
                                          <p:to>
                                            <p:strVal val="visible"/>
                                          </p:to>
                                        </p:set>
                                        <p:animEffect transition="in" filter="wipe(left)">
                                          <p:cBhvr>
                                            <p:cTn id="119" dur="500"/>
                                            <p:tgtEl>
                                              <p:spTgt spid="187"/>
                                            </p:tgtEl>
                                          </p:cBhvr>
                                        </p:animEffect>
                                      </p:childTnLst>
                                    </p:cTn>
                                  </p:par>
                                  <p:par>
                                    <p:cTn id="120" presetID="22" presetClass="entr" presetSubtype="8" fill="hold" grpId="0" nodeType="withEffect">
                                      <p:stCondLst>
                                        <p:cond delay="800"/>
                                      </p:stCondLst>
                                      <p:childTnLst>
                                        <p:set>
                                          <p:cBhvr>
                                            <p:cTn id="121" dur="1" fill="hold">
                                              <p:stCondLst>
                                                <p:cond delay="0"/>
                                              </p:stCondLst>
                                            </p:cTn>
                                            <p:tgtEl>
                                              <p:spTgt spid="2"/>
                                            </p:tgtEl>
                                            <p:attrNameLst>
                                              <p:attrName>style.visibility</p:attrName>
                                            </p:attrNameLst>
                                          </p:cBhvr>
                                          <p:to>
                                            <p:strVal val="visible"/>
                                          </p:to>
                                        </p:set>
                                        <p:animEffect transition="in" filter="wipe(left)">
                                          <p:cBhvr>
                                            <p:cTn id="122" dur="500"/>
                                            <p:tgtEl>
                                              <p:spTgt spid="2"/>
                                            </p:tgtEl>
                                          </p:cBhvr>
                                        </p:animEffect>
                                      </p:childTnLst>
                                    </p:cTn>
                                  </p:par>
                                  <p:par>
                                    <p:cTn id="123" presetID="22" presetClass="entr" presetSubtype="8" fill="hold" grpId="0" nodeType="withEffect">
                                      <p:stCondLst>
                                        <p:cond delay="900"/>
                                      </p:stCondLst>
                                      <p:childTnLst>
                                        <p:set>
                                          <p:cBhvr>
                                            <p:cTn id="124" dur="1" fill="hold">
                                              <p:stCondLst>
                                                <p:cond delay="0"/>
                                              </p:stCondLst>
                                            </p:cTn>
                                            <p:tgtEl>
                                              <p:spTgt spid="3"/>
                                            </p:tgtEl>
                                            <p:attrNameLst>
                                              <p:attrName>style.visibility</p:attrName>
                                            </p:attrNameLst>
                                          </p:cBhvr>
                                          <p:to>
                                            <p:strVal val="visible"/>
                                          </p:to>
                                        </p:set>
                                        <p:animEffect transition="in" filter="wipe(left)">
                                          <p:cBhvr>
                                            <p:cTn id="125" dur="500"/>
                                            <p:tgtEl>
                                              <p:spTgt spid="3"/>
                                            </p:tgtEl>
                                          </p:cBhvr>
                                        </p:animEffect>
                                      </p:childTnLst>
                                    </p:cTn>
                                  </p:par>
                                  <p:par>
                                    <p:cTn id="126" presetID="22" presetClass="entr" presetSubtype="8" fill="hold" grpId="0" nodeType="withEffect">
                                      <p:stCondLst>
                                        <p:cond delay="1000"/>
                                      </p:stCondLst>
                                      <p:childTnLst>
                                        <p:set>
                                          <p:cBhvr>
                                            <p:cTn id="127" dur="1" fill="hold">
                                              <p:stCondLst>
                                                <p:cond delay="0"/>
                                              </p:stCondLst>
                                            </p:cTn>
                                            <p:tgtEl>
                                              <p:spTgt spid="5"/>
                                            </p:tgtEl>
                                            <p:attrNameLst>
                                              <p:attrName>style.visibility</p:attrName>
                                            </p:attrNameLst>
                                          </p:cBhvr>
                                          <p:to>
                                            <p:strVal val="visible"/>
                                          </p:to>
                                        </p:set>
                                        <p:animEffect transition="in" filter="wipe(left)">
                                          <p:cBhvr>
                                            <p:cTn id="128" dur="500"/>
                                            <p:tgtEl>
                                              <p:spTgt spid="5"/>
                                            </p:tgtEl>
                                          </p:cBhvr>
                                        </p:animEffect>
                                      </p:childTnLst>
                                    </p:cTn>
                                  </p:par>
                                  <p:par>
                                    <p:cTn id="129" presetID="22" presetClass="entr" presetSubtype="8" fill="hold" grpId="0" nodeType="withEffect">
                                      <p:stCondLst>
                                        <p:cond delay="1100"/>
                                      </p:stCondLst>
                                      <p:childTnLst>
                                        <p:set>
                                          <p:cBhvr>
                                            <p:cTn id="130" dur="1" fill="hold">
                                              <p:stCondLst>
                                                <p:cond delay="0"/>
                                              </p:stCondLst>
                                            </p:cTn>
                                            <p:tgtEl>
                                              <p:spTgt spid="6"/>
                                            </p:tgtEl>
                                            <p:attrNameLst>
                                              <p:attrName>style.visibility</p:attrName>
                                            </p:attrNameLst>
                                          </p:cBhvr>
                                          <p:to>
                                            <p:strVal val="visible"/>
                                          </p:to>
                                        </p:set>
                                        <p:animEffect transition="in" filter="wipe(left)">
                                          <p:cBhvr>
                                            <p:cTn id="131" dur="500"/>
                                            <p:tgtEl>
                                              <p:spTgt spid="6"/>
                                            </p:tgtEl>
                                          </p:cBhvr>
                                        </p:animEffect>
                                      </p:childTnLst>
                                    </p:cTn>
                                  </p:par>
                                  <p:par>
                                    <p:cTn id="132" presetID="22" presetClass="entr" presetSubtype="8" fill="hold" grpId="0" nodeType="withEffect">
                                      <p:stCondLst>
                                        <p:cond delay="1200"/>
                                      </p:stCondLst>
                                      <p:childTnLst>
                                        <p:set>
                                          <p:cBhvr>
                                            <p:cTn id="133" dur="1" fill="hold">
                                              <p:stCondLst>
                                                <p:cond delay="0"/>
                                              </p:stCondLst>
                                            </p:cTn>
                                            <p:tgtEl>
                                              <p:spTgt spid="7"/>
                                            </p:tgtEl>
                                            <p:attrNameLst>
                                              <p:attrName>style.visibility</p:attrName>
                                            </p:attrNameLst>
                                          </p:cBhvr>
                                          <p:to>
                                            <p:strVal val="visible"/>
                                          </p:to>
                                        </p:set>
                                        <p:animEffect transition="in" filter="wipe(left)">
                                          <p:cBhvr>
                                            <p:cTn id="134" dur="500"/>
                                            <p:tgtEl>
                                              <p:spTgt spid="7"/>
                                            </p:tgtEl>
                                          </p:cBhvr>
                                        </p:animEffect>
                                      </p:childTnLst>
                                    </p:cTn>
                                  </p:par>
                                  <p:par>
                                    <p:cTn id="135" presetID="22" presetClass="entr" presetSubtype="8" fill="hold" grpId="0" nodeType="withEffect">
                                      <p:stCondLst>
                                        <p:cond delay="1300"/>
                                      </p:stCondLst>
                                      <p:childTnLst>
                                        <p:set>
                                          <p:cBhvr>
                                            <p:cTn id="136" dur="1" fill="hold">
                                              <p:stCondLst>
                                                <p:cond delay="0"/>
                                              </p:stCondLst>
                                            </p:cTn>
                                            <p:tgtEl>
                                              <p:spTgt spid="8"/>
                                            </p:tgtEl>
                                            <p:attrNameLst>
                                              <p:attrName>style.visibility</p:attrName>
                                            </p:attrNameLst>
                                          </p:cBhvr>
                                          <p:to>
                                            <p:strVal val="visible"/>
                                          </p:to>
                                        </p:set>
                                        <p:animEffect transition="in" filter="wipe(left)">
                                          <p:cBhvr>
                                            <p:cTn id="1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303" grpId="0" animBg="1"/>
          <p:bldP spid="303" grpId="1" animBg="1"/>
          <p:bldP spid="304" grpId="0" animBg="1"/>
          <p:bldP spid="304" grpId="1" animBg="1"/>
          <p:bldP spid="305" grpId="0" animBg="1"/>
          <p:bldP spid="305" grpId="1" animBg="1"/>
          <p:bldP spid="306" grpId="0" animBg="1"/>
          <p:bldP spid="306" grpId="1" animBg="1"/>
          <p:bldP spid="307" grpId="0" animBg="1"/>
          <p:bldP spid="307" grpId="1" animBg="1"/>
          <p:bldP spid="308" grpId="0" animBg="1"/>
          <p:bldP spid="308" grpId="1" animBg="1"/>
          <p:bldP spid="309" grpId="0" animBg="1"/>
          <p:bldP spid="309" grpId="1" animBg="1"/>
          <p:bldP spid="311" grpId="0" animBg="1"/>
          <p:bldP spid="311" grpId="1" animBg="1"/>
          <p:bldP spid="312" grpId="0" animBg="1"/>
          <p:bldP spid="312" grpId="1" animBg="1"/>
          <p:bldP spid="313" grpId="0" animBg="1"/>
          <p:bldP spid="313" grpId="1" animBg="1"/>
          <p:bldP spid="315" grpId="0" animBg="1"/>
          <p:bldP spid="315" grpId="1" animBg="1"/>
          <p:bldP spid="2" grpId="0"/>
          <p:bldP spid="3" grpId="0"/>
          <p:bldP spid="5" grpId="0"/>
          <p:bldP spid="6" grpId="0"/>
          <p:bldP spid="7" grpId="0"/>
          <p:bldP spid="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淘宝网Chenying0907出品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48651" y="1047252"/>
            <a:ext cx="3743886" cy="245136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68" name="淘宝网Chenying0907出品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169837" y="3182144"/>
            <a:ext cx="2182353" cy="1453446"/>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69" name="淘宝网Chenying0907出品 68"/>
          <p:cNvSpPr/>
          <p:nvPr/>
        </p:nvSpPr>
        <p:spPr>
          <a:xfrm>
            <a:off x="1205092" y="1047252"/>
            <a:ext cx="2718116" cy="954107"/>
          </a:xfrm>
          <a:prstGeom prst="rect">
            <a:avLst/>
          </a:prstGeom>
        </p:spPr>
        <p:txBody>
          <a:bodyPr wrap="square">
            <a:spAutoFit/>
          </a:bodyPr>
          <a:lstStyle/>
          <a:p>
            <a:pPr algn="l"/>
            <a:r>
              <a:rPr lang="en-US" altLang="zh-CN" sz="2800" b="0" dirty="0">
                <a:solidFill>
                  <a:srgbClr val="663A77"/>
                </a:solidFill>
                <a:latin typeface="Agency FB" panose="020B0503020202020204" pitchFamily="34" charset="0"/>
              </a:rPr>
              <a:t>COMPANY </a:t>
            </a:r>
          </a:p>
          <a:p>
            <a:pPr algn="l"/>
            <a:r>
              <a:rPr lang="en-US" altLang="zh-CN" sz="2800" b="0" dirty="0">
                <a:solidFill>
                  <a:srgbClr val="663A77"/>
                </a:solidFill>
                <a:latin typeface="Agency FB" panose="020B0503020202020204" pitchFamily="34" charset="0"/>
              </a:rPr>
              <a:t>                PROFILE</a:t>
            </a:r>
            <a:endParaRPr lang="zh-CN" altLang="en-US" sz="2800" b="0" dirty="0">
              <a:solidFill>
                <a:srgbClr val="663A77"/>
              </a:solidFill>
              <a:latin typeface="Agency FB" panose="020B0503020202020204" pitchFamily="34" charset="0"/>
            </a:endParaRPr>
          </a:p>
        </p:txBody>
      </p:sp>
      <p:sp>
        <p:nvSpPr>
          <p:cNvPr id="70" name="淘宝网Chenying0907出品 69"/>
          <p:cNvSpPr/>
          <p:nvPr/>
        </p:nvSpPr>
        <p:spPr>
          <a:xfrm>
            <a:off x="1201935" y="1638331"/>
            <a:ext cx="1005404" cy="338554"/>
          </a:xfrm>
          <a:prstGeom prst="rect">
            <a:avLst/>
          </a:prstGeom>
        </p:spPr>
        <p:txBody>
          <a:bodyPr wrap="none">
            <a:spAutoFit/>
          </a:bodyPr>
          <a:lstStyle/>
          <a:p>
            <a:r>
              <a:rPr lang="zh-CN" altLang="en-US" sz="1600" dirty="0">
                <a:solidFill>
                  <a:srgbClr val="00AF92"/>
                </a:solidFill>
                <a:latin typeface="方正正纤黑简体" panose="02000000000000000000" pitchFamily="2" charset="-122"/>
                <a:ea typeface="方正正纤黑简体" panose="02000000000000000000" pitchFamily="2" charset="-122"/>
              </a:rPr>
              <a:t>公司介绍</a:t>
            </a:r>
          </a:p>
        </p:txBody>
      </p:sp>
      <p:sp>
        <p:nvSpPr>
          <p:cNvPr id="71" name="淘宝网Chenying0907出品 70"/>
          <p:cNvSpPr/>
          <p:nvPr/>
        </p:nvSpPr>
        <p:spPr>
          <a:xfrm>
            <a:off x="1206670" y="2022079"/>
            <a:ext cx="2867359" cy="1477328"/>
          </a:xfrm>
          <a:prstGeom prst="rect">
            <a:avLst/>
          </a:prstGeom>
        </p:spPr>
        <p:txBody>
          <a:bodyPr wrap="square">
            <a:spAutoFit/>
          </a:bodyPr>
          <a:lstStyle/>
          <a:p>
            <a:pPr algn="l" latinLnBrk="0">
              <a:lnSpc>
                <a:spcPct val="150000"/>
              </a:lnSpc>
            </a:pPr>
            <a:r>
              <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rPr>
              <a:t>公司志在成为中国人首选的国内信息服务供应商，公司以“为中国提速”为使命，凭借一流水准的运作体系和持续完善的服务网络，竭诚为广大客户提供安全、快速、专业的精准的服务；</a:t>
            </a:r>
          </a:p>
        </p:txBody>
      </p:sp>
      <p:sp>
        <p:nvSpPr>
          <p:cNvPr id="72" name="淘宝网Chenying0907出品 71"/>
          <p:cNvSpPr/>
          <p:nvPr/>
        </p:nvSpPr>
        <p:spPr>
          <a:xfrm>
            <a:off x="1201935" y="3605436"/>
            <a:ext cx="4643258" cy="923330"/>
          </a:xfrm>
          <a:prstGeom prst="rect">
            <a:avLst/>
          </a:prstGeom>
        </p:spPr>
        <p:txBody>
          <a:bodyPr wrap="square">
            <a:spAutoFit/>
          </a:bodyPr>
          <a:lstStyle/>
          <a:p>
            <a:pPr algn="l" latinLnBrk="0">
              <a:lnSpc>
                <a:spcPct val="150000"/>
              </a:lnSpc>
            </a:pPr>
            <a:r>
              <a:rPr lang="zh-CN" altLang="en-US" sz="1200" b="0" dirty="0">
                <a:solidFill>
                  <a:srgbClr val="C55884"/>
                </a:solidFill>
                <a:latin typeface="方正正纤黑简体" panose="02000000000000000000" pitchFamily="2" charset="-122"/>
                <a:ea typeface="方正正纤黑简体" panose="02000000000000000000" pitchFamily="2" charset="-122"/>
              </a:rPr>
              <a:t>公司秉承“承载信任、助力成功”的服务理念，重品牌、讲诚信，以每年</a:t>
            </a:r>
            <a:r>
              <a:rPr lang="en-US" altLang="zh-CN" sz="1200" b="0" dirty="0">
                <a:solidFill>
                  <a:srgbClr val="C55884"/>
                </a:solidFill>
                <a:latin typeface="方正正纤黑简体" panose="02000000000000000000" pitchFamily="2" charset="-122"/>
                <a:ea typeface="方正正纤黑简体" panose="02000000000000000000" pitchFamily="2" charset="-122"/>
              </a:rPr>
              <a:t>60%</a:t>
            </a:r>
            <a:r>
              <a:rPr lang="zh-CN" altLang="en-US" sz="1200" b="0" dirty="0">
                <a:solidFill>
                  <a:srgbClr val="C55884"/>
                </a:solidFill>
                <a:latin typeface="方正正纤黑简体" panose="02000000000000000000" pitchFamily="2" charset="-122"/>
                <a:ea typeface="方正正纤黑简体" panose="02000000000000000000" pitchFamily="2" charset="-122"/>
              </a:rPr>
              <a:t>的增长速度在中国物流行业迅速崛起，并获得“中国诚信企业”、“全球十大网商”等荣誉称号。</a:t>
            </a:r>
          </a:p>
        </p:txBody>
      </p:sp>
      <p:sp>
        <p:nvSpPr>
          <p:cNvPr id="47" name="淘宝网Chenying0907出品 3"/>
          <p:cNvSpPr>
            <a:spLocks noChangeArrowheads="1"/>
          </p:cNvSpPr>
          <p:nvPr/>
        </p:nvSpPr>
        <p:spPr bwMode="auto">
          <a:xfrm>
            <a:off x="3892878" y="314859"/>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公司介绍</a:t>
            </a:r>
          </a:p>
        </p:txBody>
      </p:sp>
    </p:spTree>
    <p:extLst>
      <p:ext uri="{BB962C8B-B14F-4D97-AF65-F5344CB8AC3E}">
        <p14:creationId xmlns:p14="http://schemas.microsoft.com/office/powerpoint/2010/main" val="3860923699"/>
      </p:ext>
    </p:extLst>
  </p:cSld>
  <p:clrMapOvr>
    <a:masterClrMapping/>
  </p:clrMapOvr>
  <p:transition spd="slow">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1000"/>
                                            <p:tgtEl>
                                              <p:spTgt spid="67"/>
                                            </p:tgtEl>
                                          </p:cBhvr>
                                        </p:animEffect>
                                      </p:childTnLst>
                                    </p:cTn>
                                  </p:par>
                                  <p:par>
                                    <p:cTn id="8" presetID="2" presetClass="entr" presetSubtype="4" fill="hold" nodeType="withEffect" p14:presetBounceEnd="60000">
                                      <p:stCondLst>
                                        <p:cond delay="500"/>
                                      </p:stCondLst>
                                      <p:childTnLst>
                                        <p:set>
                                          <p:cBhvr>
                                            <p:cTn id="9" dur="1" fill="hold">
                                              <p:stCondLst>
                                                <p:cond delay="0"/>
                                              </p:stCondLst>
                                            </p:cTn>
                                            <p:tgtEl>
                                              <p:spTgt spid="68"/>
                                            </p:tgtEl>
                                            <p:attrNameLst>
                                              <p:attrName>style.visibility</p:attrName>
                                            </p:attrNameLst>
                                          </p:cBhvr>
                                          <p:to>
                                            <p:strVal val="visible"/>
                                          </p:to>
                                        </p:set>
                                        <p:anim calcmode="lin" valueType="num" p14:bounceEnd="60000">
                                          <p:cBhvr additive="base">
                                            <p:cTn id="10" dur="1500" fill="hold"/>
                                            <p:tgtEl>
                                              <p:spTgt spid="68"/>
                                            </p:tgtEl>
                                            <p:attrNameLst>
                                              <p:attrName>ppt_x</p:attrName>
                                            </p:attrNameLst>
                                          </p:cBhvr>
                                          <p:tavLst>
                                            <p:tav tm="0">
                                              <p:val>
                                                <p:strVal val="#ppt_x"/>
                                              </p:val>
                                            </p:tav>
                                            <p:tav tm="100000">
                                              <p:val>
                                                <p:strVal val="#ppt_x"/>
                                              </p:val>
                                            </p:tav>
                                          </p:tavLst>
                                        </p:anim>
                                        <p:anim calcmode="lin" valueType="num" p14:bounceEnd="60000">
                                          <p:cBhvr additive="base">
                                            <p:cTn id="11" dur="1500" fill="hold"/>
                                            <p:tgtEl>
                                              <p:spTgt spid="68"/>
                                            </p:tgtEl>
                                            <p:attrNameLst>
                                              <p:attrName>ppt_y</p:attrName>
                                            </p:attrNameLst>
                                          </p:cBhvr>
                                          <p:tavLst>
                                            <p:tav tm="0">
                                              <p:val>
                                                <p:strVal val="1+#ppt_h/2"/>
                                              </p:val>
                                            </p:tav>
                                            <p:tav tm="100000">
                                              <p:val>
                                                <p:strVal val="#ppt_y"/>
                                              </p:val>
                                            </p:tav>
                                          </p:tavLst>
                                        </p:anim>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left)">
                                          <p:cBhvr>
                                            <p:cTn id="15" dur="1000"/>
                                            <p:tgtEl>
                                              <p:spTgt spid="69"/>
                                            </p:tgtEl>
                                          </p:cBhvr>
                                        </p:animEffect>
                                      </p:childTnLst>
                                    </p:cTn>
                                  </p:par>
                                </p:childTnLst>
                              </p:cTn>
                            </p:par>
                            <p:par>
                              <p:cTn id="16" fill="hold">
                                <p:stCondLst>
                                  <p:cond delay="3000"/>
                                </p:stCondLst>
                                <p:childTnLst>
                                  <p:par>
                                    <p:cTn id="17" presetID="23" presetClass="entr" presetSubtype="16" fill="hold" grpId="0" nodeType="afterEffect">
                                      <p:stCondLst>
                                        <p:cond delay="0"/>
                                      </p:stCondLst>
                                      <p:iterate type="lt">
                                        <p:tmPct val="20000"/>
                                      </p:iterate>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fltVal val="0"/>
                                              </p:val>
                                            </p:tav>
                                            <p:tav tm="100000">
                                              <p:val>
                                                <p:strVal val="#ppt_w"/>
                                              </p:val>
                                            </p:tav>
                                          </p:tavLst>
                                        </p:anim>
                                        <p:anim calcmode="lin" valueType="num">
                                          <p:cBhvr>
                                            <p:cTn id="20" dur="500" fill="hold"/>
                                            <p:tgtEl>
                                              <p:spTgt spid="70"/>
                                            </p:tgtEl>
                                            <p:attrNameLst>
                                              <p:attrName>ppt_h</p:attrName>
                                            </p:attrNameLst>
                                          </p:cBhvr>
                                          <p:tavLst>
                                            <p:tav tm="0">
                                              <p:val>
                                                <p:fltVal val="0"/>
                                              </p:val>
                                            </p:tav>
                                            <p:tav tm="100000">
                                              <p:val>
                                                <p:strVal val="#ppt_h"/>
                                              </p:val>
                                            </p:tav>
                                          </p:tavLst>
                                        </p:anim>
                                      </p:childTnLst>
                                    </p:cTn>
                                  </p:par>
                                </p:childTnLst>
                              </p:cTn>
                            </p:par>
                            <p:par>
                              <p:cTn id="21" fill="hold">
                                <p:stCondLst>
                                  <p:cond delay="3800"/>
                                </p:stCondLst>
                                <p:childTnLst>
                                  <p:par>
                                    <p:cTn id="22" presetID="22" presetClass="entr" presetSubtype="1" fill="hold" grpId="0" nodeType="after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wipe(up)">
                                          <p:cBhvr>
                                            <p:cTn id="24" dur="1000"/>
                                            <p:tgtEl>
                                              <p:spTgt spid="7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wipe(left)">
                                          <p:cBhvr>
                                            <p:cTn id="27" dur="16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1000"/>
                                            <p:tgtEl>
                                              <p:spTgt spid="67"/>
                                            </p:tgtEl>
                                          </p:cBhvr>
                                        </p:animEffect>
                                      </p:childTnLst>
                                    </p:cTn>
                                  </p:par>
                                  <p:par>
                                    <p:cTn id="8" presetID="2" presetClass="entr" presetSubtype="4" fill="hold" nodeType="withEffect">
                                      <p:stCondLst>
                                        <p:cond delay="500"/>
                                      </p:stCondLst>
                                      <p:childTnLst>
                                        <p:set>
                                          <p:cBhvr>
                                            <p:cTn id="9" dur="1" fill="hold">
                                              <p:stCondLst>
                                                <p:cond delay="0"/>
                                              </p:stCondLst>
                                            </p:cTn>
                                            <p:tgtEl>
                                              <p:spTgt spid="68"/>
                                            </p:tgtEl>
                                            <p:attrNameLst>
                                              <p:attrName>style.visibility</p:attrName>
                                            </p:attrNameLst>
                                          </p:cBhvr>
                                          <p:to>
                                            <p:strVal val="visible"/>
                                          </p:to>
                                        </p:set>
                                        <p:anim calcmode="lin" valueType="num">
                                          <p:cBhvr additive="base">
                                            <p:cTn id="10" dur="1500" fill="hold"/>
                                            <p:tgtEl>
                                              <p:spTgt spid="68"/>
                                            </p:tgtEl>
                                            <p:attrNameLst>
                                              <p:attrName>ppt_x</p:attrName>
                                            </p:attrNameLst>
                                          </p:cBhvr>
                                          <p:tavLst>
                                            <p:tav tm="0">
                                              <p:val>
                                                <p:strVal val="#ppt_x"/>
                                              </p:val>
                                            </p:tav>
                                            <p:tav tm="100000">
                                              <p:val>
                                                <p:strVal val="#ppt_x"/>
                                              </p:val>
                                            </p:tav>
                                          </p:tavLst>
                                        </p:anim>
                                        <p:anim calcmode="lin" valueType="num">
                                          <p:cBhvr additive="base">
                                            <p:cTn id="11" dur="1500" fill="hold"/>
                                            <p:tgtEl>
                                              <p:spTgt spid="68"/>
                                            </p:tgtEl>
                                            <p:attrNameLst>
                                              <p:attrName>ppt_y</p:attrName>
                                            </p:attrNameLst>
                                          </p:cBhvr>
                                          <p:tavLst>
                                            <p:tav tm="0">
                                              <p:val>
                                                <p:strVal val="1+#ppt_h/2"/>
                                              </p:val>
                                            </p:tav>
                                            <p:tav tm="100000">
                                              <p:val>
                                                <p:strVal val="#ppt_y"/>
                                              </p:val>
                                            </p:tav>
                                          </p:tavLst>
                                        </p:anim>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left)">
                                          <p:cBhvr>
                                            <p:cTn id="15" dur="1000"/>
                                            <p:tgtEl>
                                              <p:spTgt spid="69"/>
                                            </p:tgtEl>
                                          </p:cBhvr>
                                        </p:animEffect>
                                      </p:childTnLst>
                                    </p:cTn>
                                  </p:par>
                                </p:childTnLst>
                              </p:cTn>
                            </p:par>
                            <p:par>
                              <p:cTn id="16" fill="hold">
                                <p:stCondLst>
                                  <p:cond delay="3000"/>
                                </p:stCondLst>
                                <p:childTnLst>
                                  <p:par>
                                    <p:cTn id="17" presetID="23" presetClass="entr" presetSubtype="16" fill="hold" grpId="0" nodeType="afterEffect">
                                      <p:stCondLst>
                                        <p:cond delay="0"/>
                                      </p:stCondLst>
                                      <p:iterate type="lt">
                                        <p:tmPct val="20000"/>
                                      </p:iterate>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fltVal val="0"/>
                                              </p:val>
                                            </p:tav>
                                            <p:tav tm="100000">
                                              <p:val>
                                                <p:strVal val="#ppt_w"/>
                                              </p:val>
                                            </p:tav>
                                          </p:tavLst>
                                        </p:anim>
                                        <p:anim calcmode="lin" valueType="num">
                                          <p:cBhvr>
                                            <p:cTn id="20" dur="500" fill="hold"/>
                                            <p:tgtEl>
                                              <p:spTgt spid="70"/>
                                            </p:tgtEl>
                                            <p:attrNameLst>
                                              <p:attrName>ppt_h</p:attrName>
                                            </p:attrNameLst>
                                          </p:cBhvr>
                                          <p:tavLst>
                                            <p:tav tm="0">
                                              <p:val>
                                                <p:fltVal val="0"/>
                                              </p:val>
                                            </p:tav>
                                            <p:tav tm="100000">
                                              <p:val>
                                                <p:strVal val="#ppt_h"/>
                                              </p:val>
                                            </p:tav>
                                          </p:tavLst>
                                        </p:anim>
                                      </p:childTnLst>
                                    </p:cTn>
                                  </p:par>
                                </p:childTnLst>
                              </p:cTn>
                            </p:par>
                            <p:par>
                              <p:cTn id="21" fill="hold">
                                <p:stCondLst>
                                  <p:cond delay="3800"/>
                                </p:stCondLst>
                                <p:childTnLst>
                                  <p:par>
                                    <p:cTn id="22" presetID="22" presetClass="entr" presetSubtype="1" fill="hold" grpId="0" nodeType="after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wipe(up)">
                                          <p:cBhvr>
                                            <p:cTn id="24" dur="1000"/>
                                            <p:tgtEl>
                                              <p:spTgt spid="7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wipe(left)">
                                          <p:cBhvr>
                                            <p:cTn id="27" dur="16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淘宝网Chenying0907出品 1"/>
          <p:cNvSpPr/>
          <p:nvPr/>
        </p:nvSpPr>
        <p:spPr>
          <a:xfrm>
            <a:off x="4379230" y="1810544"/>
            <a:ext cx="4766357" cy="2016893"/>
          </a:xfrm>
          <a:custGeom>
            <a:avLst/>
            <a:gdLst>
              <a:gd name="connsiteX0" fmla="*/ 238128 w 4486009"/>
              <a:gd name="connsiteY0" fmla="*/ 0 h 914400"/>
              <a:gd name="connsiteX1" fmla="*/ 1053311 w 4486009"/>
              <a:gd name="connsiteY1" fmla="*/ 0 h 914400"/>
              <a:gd name="connsiteX2" fmla="*/ 4247881 w 4486009"/>
              <a:gd name="connsiteY2" fmla="*/ 0 h 914400"/>
              <a:gd name="connsiteX3" fmla="*/ 4486009 w 4486009"/>
              <a:gd name="connsiteY3" fmla="*/ 457200 h 914400"/>
              <a:gd name="connsiteX4" fmla="*/ 4247881 w 4486009"/>
              <a:gd name="connsiteY4" fmla="*/ 914400 h 914400"/>
              <a:gd name="connsiteX5" fmla="*/ 1053311 w 4486009"/>
              <a:gd name="connsiteY5" fmla="*/ 914400 h 914400"/>
              <a:gd name="connsiteX6" fmla="*/ 238128 w 4486009"/>
              <a:gd name="connsiteY6" fmla="*/ 914400 h 914400"/>
              <a:gd name="connsiteX7" fmla="*/ 0 w 4486009"/>
              <a:gd name="connsiteY7" fmla="*/ 457200 h 914400"/>
              <a:gd name="connsiteX0" fmla="*/ 238128 w 4247881"/>
              <a:gd name="connsiteY0" fmla="*/ 0 h 914400"/>
              <a:gd name="connsiteX1" fmla="*/ 1053311 w 4247881"/>
              <a:gd name="connsiteY1" fmla="*/ 0 h 914400"/>
              <a:gd name="connsiteX2" fmla="*/ 4247881 w 4247881"/>
              <a:gd name="connsiteY2" fmla="*/ 0 h 914400"/>
              <a:gd name="connsiteX3" fmla="*/ 4247881 w 4247881"/>
              <a:gd name="connsiteY3" fmla="*/ 914400 h 914400"/>
              <a:gd name="connsiteX4" fmla="*/ 1053311 w 4247881"/>
              <a:gd name="connsiteY4" fmla="*/ 914400 h 914400"/>
              <a:gd name="connsiteX5" fmla="*/ 238128 w 4247881"/>
              <a:gd name="connsiteY5" fmla="*/ 914400 h 914400"/>
              <a:gd name="connsiteX6" fmla="*/ 0 w 4247881"/>
              <a:gd name="connsiteY6" fmla="*/ 457200 h 914400"/>
              <a:gd name="connsiteX7" fmla="*/ 238128 w 4247881"/>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362905 w 4009753"/>
              <a:gd name="connsiteY6" fmla="*/ 457200 h 914400"/>
              <a:gd name="connsiteX7" fmla="*/ 0 w 4009753"/>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446125 w 4009753"/>
              <a:gd name="connsiteY6" fmla="*/ 462136 h 914400"/>
              <a:gd name="connsiteX7" fmla="*/ 0 w 4009753"/>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402602 w 4009753"/>
              <a:gd name="connsiteY6" fmla="*/ 462136 h 914400"/>
              <a:gd name="connsiteX7" fmla="*/ 0 w 4009753"/>
              <a:gd name="connsiteY7"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9753" h="914400">
                <a:moveTo>
                  <a:pt x="0" y="0"/>
                </a:moveTo>
                <a:lnTo>
                  <a:pt x="815183" y="0"/>
                </a:lnTo>
                <a:lnTo>
                  <a:pt x="4009753" y="0"/>
                </a:lnTo>
                <a:lnTo>
                  <a:pt x="4009753" y="914400"/>
                </a:lnTo>
                <a:lnTo>
                  <a:pt x="815183" y="914400"/>
                </a:lnTo>
                <a:lnTo>
                  <a:pt x="0" y="914400"/>
                </a:lnTo>
                <a:lnTo>
                  <a:pt x="402602" y="462136"/>
                </a:lnTo>
                <a:lnTo>
                  <a:pt x="0" y="0"/>
                </a:lnTo>
                <a:close/>
              </a:path>
            </a:pathLst>
          </a:custGeom>
          <a:solidFill>
            <a:schemeClr val="bg1"/>
          </a:solidFill>
          <a:ln w="15875">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淘宝网Chenying0907出品 2"/>
          <p:cNvGrpSpPr/>
          <p:nvPr/>
        </p:nvGrpSpPr>
        <p:grpSpPr>
          <a:xfrm>
            <a:off x="2395811" y="1810544"/>
            <a:ext cx="2339594" cy="2016893"/>
            <a:chOff x="979199" y="1599428"/>
            <a:chExt cx="2532090" cy="2182838"/>
          </a:xfrm>
        </p:grpSpPr>
        <p:sp>
          <p:nvSpPr>
            <p:cNvPr id="4" name="六边形 3"/>
            <p:cNvSpPr/>
            <p:nvPr/>
          </p:nvSpPr>
          <p:spPr>
            <a:xfrm>
              <a:off x="979199" y="1599428"/>
              <a:ext cx="2532090" cy="2182838"/>
            </a:xfrm>
            <a:prstGeom prst="hexagon">
              <a:avLst/>
            </a:prstGeom>
            <a:solidFill>
              <a:srgbClr val="00AF92"/>
            </a:solidFill>
            <a:ln w="22225">
              <a:noFill/>
            </a:ln>
            <a:effectLst>
              <a:outerShdw blurRad="292100" sx="109000" sy="10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六边形 4"/>
            <p:cNvSpPr/>
            <p:nvPr/>
          </p:nvSpPr>
          <p:spPr>
            <a:xfrm>
              <a:off x="1131599" y="1734086"/>
              <a:ext cx="2221201" cy="1914830"/>
            </a:xfrm>
            <a:prstGeom prst="hexagon">
              <a:avLst/>
            </a:prstGeom>
            <a:blipFill dpi="0" rotWithShape="1">
              <a:blip r:embed="rId3">
                <a:extLst>
                  <a:ext uri="{28A0092B-C50C-407E-A947-70E740481C1C}">
                    <a14:useLocalDpi xmlns:a14="http://schemas.microsoft.com/office/drawing/2010/main" val="0"/>
                  </a:ext>
                </a:extLst>
              </a:blip>
              <a:srcRect/>
              <a:stretch>
                <a:fillRect/>
              </a:stretch>
            </a:blipFill>
            <a:ln w="22225">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淘宝网Chenying0907出品 5"/>
          <p:cNvGrpSpPr/>
          <p:nvPr/>
        </p:nvGrpSpPr>
        <p:grpSpPr>
          <a:xfrm>
            <a:off x="884938" y="1210734"/>
            <a:ext cx="1809205" cy="1559661"/>
            <a:chOff x="979199" y="1599428"/>
            <a:chExt cx="2532090" cy="2182838"/>
          </a:xfrm>
        </p:grpSpPr>
        <p:sp>
          <p:nvSpPr>
            <p:cNvPr id="7" name="六边形 6"/>
            <p:cNvSpPr/>
            <p:nvPr/>
          </p:nvSpPr>
          <p:spPr>
            <a:xfrm>
              <a:off x="979199" y="1599428"/>
              <a:ext cx="2532090" cy="2182838"/>
            </a:xfrm>
            <a:prstGeom prst="hexagon">
              <a:avLst/>
            </a:prstGeom>
            <a:solidFill>
              <a:srgbClr val="E87071"/>
            </a:solidFill>
            <a:ln w="22225">
              <a:noFill/>
            </a:ln>
            <a:effectLst>
              <a:outerShdw blurRad="292100" sx="109000" sy="10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a:off x="1131599" y="1734086"/>
              <a:ext cx="2221201" cy="1914830"/>
            </a:xfrm>
            <a:prstGeom prst="hexagon">
              <a:avLst/>
            </a:prstGeom>
            <a:blipFill dpi="0" rotWithShape="1">
              <a:blip r:embed="rId4" cstate="print">
                <a:extLst>
                  <a:ext uri="{28A0092B-C50C-407E-A947-70E740481C1C}">
                    <a14:useLocalDpi xmlns:a14="http://schemas.microsoft.com/office/drawing/2010/main" val="0"/>
                  </a:ext>
                </a:extLst>
              </a:blip>
              <a:srcRect/>
              <a:stretch>
                <a:fillRect/>
              </a:stretch>
            </a:blipFill>
            <a:ln w="22225">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9" name="淘宝网Chenying0907出品 8"/>
          <p:cNvGrpSpPr/>
          <p:nvPr/>
        </p:nvGrpSpPr>
        <p:grpSpPr>
          <a:xfrm>
            <a:off x="884938" y="2889828"/>
            <a:ext cx="1809205" cy="1559661"/>
            <a:chOff x="979199" y="1599428"/>
            <a:chExt cx="2532090" cy="2182838"/>
          </a:xfrm>
        </p:grpSpPr>
        <p:sp>
          <p:nvSpPr>
            <p:cNvPr id="10" name="六边形 9"/>
            <p:cNvSpPr/>
            <p:nvPr/>
          </p:nvSpPr>
          <p:spPr>
            <a:xfrm>
              <a:off x="979199" y="1599428"/>
              <a:ext cx="2532090" cy="2182838"/>
            </a:xfrm>
            <a:prstGeom prst="hexagon">
              <a:avLst/>
            </a:prstGeom>
            <a:solidFill>
              <a:srgbClr val="663A77"/>
            </a:solidFill>
            <a:ln w="22225">
              <a:noFill/>
            </a:ln>
            <a:effectLst>
              <a:outerShdw blurRad="292100" sx="109000" sy="10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六边形 10"/>
            <p:cNvSpPr/>
            <p:nvPr/>
          </p:nvSpPr>
          <p:spPr>
            <a:xfrm>
              <a:off x="1131599" y="1734086"/>
              <a:ext cx="2221201" cy="1914830"/>
            </a:xfrm>
            <a:prstGeom prst="hexagon">
              <a:avLst/>
            </a:prstGeom>
            <a:blipFill dpi="0" rotWithShape="1">
              <a:blip r:embed="rId5" cstate="print">
                <a:extLst>
                  <a:ext uri="{28A0092B-C50C-407E-A947-70E740481C1C}">
                    <a14:useLocalDpi xmlns:a14="http://schemas.microsoft.com/office/drawing/2010/main" val="0"/>
                  </a:ext>
                </a:extLst>
              </a:blip>
              <a:srcRect/>
              <a:stretch>
                <a:fillRect/>
              </a:stretch>
            </a:blipFill>
            <a:ln w="22225">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1"/>
          <p:cNvSpPr txBox="1"/>
          <p:nvPr/>
        </p:nvSpPr>
        <p:spPr>
          <a:xfrm>
            <a:off x="5067807" y="1328395"/>
            <a:ext cx="1562387" cy="424732"/>
          </a:xfrm>
          <a:prstGeom prst="rect">
            <a:avLst/>
          </a:prstGeom>
          <a:noFill/>
        </p:spPr>
        <p:txBody>
          <a:bodyPr wrap="square" rtlCol="0">
            <a:spAutoFit/>
          </a:bodyPr>
          <a:lstStyle/>
          <a:p>
            <a:pPr algn="l">
              <a:lnSpc>
                <a:spcPct val="120000"/>
              </a:lnSpc>
              <a:defRPr/>
            </a:pPr>
            <a:r>
              <a:rPr lang="zh-CN" altLang="en-US" kern="0" dirty="0">
                <a:solidFill>
                  <a:srgbClr val="C55884"/>
                </a:solidFill>
                <a:latin typeface="方正正纤黑简体" panose="02000000000000000000" pitchFamily="2" charset="-122"/>
                <a:ea typeface="方正正纤黑简体" panose="02000000000000000000" pitchFamily="2" charset="-122"/>
              </a:rPr>
              <a:t>专业的团队</a:t>
            </a:r>
          </a:p>
        </p:txBody>
      </p:sp>
      <p:sp>
        <p:nvSpPr>
          <p:cNvPr id="13" name="TextBox 12"/>
          <p:cNvSpPr txBox="1"/>
          <p:nvPr/>
        </p:nvSpPr>
        <p:spPr>
          <a:xfrm>
            <a:off x="5036533" y="2080326"/>
            <a:ext cx="3807925" cy="1477328"/>
          </a:xfrm>
          <a:prstGeom prst="rect">
            <a:avLst/>
          </a:prstGeom>
          <a:noFill/>
        </p:spPr>
        <p:txBody>
          <a:bodyPr wrap="square" rtlCol="0">
            <a:spAutoFit/>
          </a:bodyPr>
          <a:lstStyle/>
          <a:p>
            <a:pPr algn="l" latinLnBrk="0">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我们是一支专业的团队，团队成员具备至少</a:t>
            </a:r>
            <a:r>
              <a:rPr lang="en-US"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6</a:t>
            </a: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年以上电子商务从业经验，曾在涉及建材、家具、母婴、海外消费品、工业品等众多行业的知名企业工作经历，具备丰富实操经验。</a:t>
            </a:r>
            <a:endParaRPr lang="en-US"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a:p>
            <a:pPr algn="l" latinLnBrk="0">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我们是一支经验丰富的团队，我们的平均年龄仅有</a:t>
            </a:r>
            <a:r>
              <a:rPr lang="en-US"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28</a:t>
            </a: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岁，除了有多年行业经验在做事情沉稳、仔细、踏实外，也不缺少年轻人朝气和创新精神。</a:t>
            </a:r>
            <a:endParaRPr lang="en-US"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5" name="淘宝网Chenying0907出品 3"/>
          <p:cNvSpPr>
            <a:spLocks noChangeArrowheads="1"/>
          </p:cNvSpPr>
          <p:nvPr/>
        </p:nvSpPr>
        <p:spPr bwMode="auto">
          <a:xfrm>
            <a:off x="4006752" y="335210"/>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团队介绍</a:t>
            </a:r>
          </a:p>
        </p:txBody>
      </p:sp>
    </p:spTree>
    <p:extLst>
      <p:ext uri="{BB962C8B-B14F-4D97-AF65-F5344CB8AC3E}">
        <p14:creationId xmlns:p14="http://schemas.microsoft.com/office/powerpoint/2010/main" val="391334587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par>
                              <p:cTn id="23" fill="hold">
                                <p:stCondLst>
                                  <p:cond delay="1000"/>
                                </p:stCondLst>
                                <p:childTnLst>
                                  <p:par>
                                    <p:cTn id="24" presetID="2" presetClass="entr" presetSubtype="2" accel="40000" fill="hold" grpId="0" nodeType="afterEffect" p14:presetBounceEnd="40000">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14:bounceEnd="40000">
                                          <p:cBhvr additive="base">
                                            <p:cTn id="26" dur="1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7" dur="1500" fill="hold"/>
                                            <p:tgtEl>
                                              <p:spTgt spid="1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200"/>
                                </p:stCondLst>
                                <p:childTnLst>
                                  <p:par>
                                    <p:cTn id="33" presetID="22" presetClass="entr" presetSubtype="1"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par>
                              <p:cTn id="23" fill="hold">
                                <p:stCondLst>
                                  <p:cond delay="1000"/>
                                </p:stCondLst>
                                <p:childTnLst>
                                  <p:par>
                                    <p:cTn id="24" presetID="2" presetClass="entr" presetSubtype="2" accel="4000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1500" fill="hold"/>
                                            <p:tgtEl>
                                              <p:spTgt spid="18"/>
                                            </p:tgtEl>
                                            <p:attrNameLst>
                                              <p:attrName>ppt_x</p:attrName>
                                            </p:attrNameLst>
                                          </p:cBhvr>
                                          <p:tavLst>
                                            <p:tav tm="0">
                                              <p:val>
                                                <p:strVal val="1+#ppt_w/2"/>
                                              </p:val>
                                            </p:tav>
                                            <p:tav tm="100000">
                                              <p:val>
                                                <p:strVal val="#ppt_x"/>
                                              </p:val>
                                            </p:tav>
                                          </p:tavLst>
                                        </p:anim>
                                        <p:anim calcmode="lin" valueType="num">
                                          <p:cBhvr additive="base">
                                            <p:cTn id="27" dur="1500" fill="hold"/>
                                            <p:tgtEl>
                                              <p:spTgt spid="1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200"/>
                                </p:stCondLst>
                                <p:childTnLst>
                                  <p:par>
                                    <p:cTn id="33" presetID="22" presetClass="entr" presetSubtype="1"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p:bldP spid="13"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淘宝网Chenying0907出品 9"/>
          <p:cNvSpPr>
            <a:spLocks noChangeArrowheads="1"/>
          </p:cNvSpPr>
          <p:nvPr/>
        </p:nvSpPr>
        <p:spPr bwMode="auto">
          <a:xfrm>
            <a:off x="1563081" y="3102604"/>
            <a:ext cx="1541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kern="0" dirty="0">
                <a:solidFill>
                  <a:srgbClr val="FFB850"/>
                </a:solidFill>
                <a:latin typeface="方正正纤黑简体" panose="02000000000000000000" pitchFamily="2" charset="-122"/>
                <a:ea typeface="方正正纤黑简体" panose="02000000000000000000" pitchFamily="2" charset="-122"/>
              </a:rPr>
              <a:t>代用名</a:t>
            </a:r>
            <a:endParaRPr kumimoji="0" lang="zh-CN" altLang="en-US" i="0" u="none" strike="noStrike" kern="0" cap="none" spc="0" normalizeH="0" baseline="0" noProof="0" dirty="0">
              <a:ln>
                <a:noFill/>
              </a:ln>
              <a:solidFill>
                <a:srgbClr val="FFB850"/>
              </a:solidFill>
              <a:effectLst/>
              <a:uLnTx/>
              <a:uFillTx/>
              <a:latin typeface="方正正纤黑简体" panose="02000000000000000000" pitchFamily="2" charset="-122"/>
              <a:ea typeface="方正正纤黑简体" panose="02000000000000000000" pitchFamily="2" charset="-122"/>
            </a:endParaRPr>
          </a:p>
        </p:txBody>
      </p:sp>
      <p:sp>
        <p:nvSpPr>
          <p:cNvPr id="78" name="淘宝网Chenying0907出品 7"/>
          <p:cNvSpPr>
            <a:spLocks noChangeArrowheads="1"/>
          </p:cNvSpPr>
          <p:nvPr/>
        </p:nvSpPr>
        <p:spPr bwMode="auto">
          <a:xfrm>
            <a:off x="2767990" y="3098139"/>
            <a:ext cx="966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i="0" u="none" strike="noStrike" kern="0" cap="none" spc="0" normalizeH="0" baseline="0" noProof="0" dirty="0">
                <a:ln>
                  <a:noFill/>
                </a:ln>
                <a:solidFill>
                  <a:srgbClr val="FFB850"/>
                </a:solidFill>
                <a:effectLst/>
                <a:uLnTx/>
                <a:uFillTx/>
                <a:latin typeface="方正正纤黑简体" panose="02000000000000000000" pitchFamily="2" charset="-122"/>
                <a:ea typeface="方正正纤黑简体" panose="02000000000000000000" pitchFamily="2" charset="-122"/>
              </a:rPr>
              <a:t>公司总经理</a:t>
            </a:r>
            <a:endParaRPr kumimoji="0" lang="en-US" altLang="zh-CN" sz="1000" i="0" u="none" strike="noStrike" kern="0" cap="none" spc="0" normalizeH="0" baseline="0" noProof="0" dirty="0">
              <a:ln>
                <a:noFill/>
              </a:ln>
              <a:solidFill>
                <a:srgbClr val="FFB850"/>
              </a:solidFill>
              <a:effectLst/>
              <a:uLnTx/>
              <a:uFillTx/>
              <a:latin typeface="方正正纤黑简体" panose="02000000000000000000" pitchFamily="2" charset="-122"/>
              <a:ea typeface="方正正纤黑简体" panose="02000000000000000000" pitchFamily="2"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i="0" u="none" strike="noStrike" kern="0" cap="none" spc="0" normalizeH="0" baseline="0" noProof="0" dirty="0">
                <a:ln>
                  <a:noFill/>
                </a:ln>
                <a:solidFill>
                  <a:srgbClr val="FFB850"/>
                </a:solidFill>
                <a:effectLst/>
                <a:uLnTx/>
                <a:uFillTx/>
                <a:latin typeface="方正正纤黑简体" panose="02000000000000000000" pitchFamily="2" charset="-122"/>
                <a:ea typeface="方正正纤黑简体" panose="02000000000000000000" pitchFamily="2" charset="-122"/>
              </a:rPr>
              <a:t>职务或头衔</a:t>
            </a:r>
          </a:p>
        </p:txBody>
      </p:sp>
      <p:sp>
        <p:nvSpPr>
          <p:cNvPr id="79" name="TextBox 78"/>
          <p:cNvSpPr txBox="1"/>
          <p:nvPr/>
        </p:nvSpPr>
        <p:spPr>
          <a:xfrm>
            <a:off x="1154321" y="3549386"/>
            <a:ext cx="3266073" cy="1015663"/>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       在这里输入主要的职业经验及任职主要机构等等，如：某大学工商学院研究生，有十余年行业经验，是某领域领军人物。      </a:t>
            </a:r>
            <a:endPar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       1992</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年在某公司担任中层管理；</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2003</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年任某公司执</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COO</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2007</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年担任某公司执行总裁。曾于某年、某年、</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2012</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年分别获得某某奖项。</a:t>
            </a:r>
          </a:p>
        </p:txBody>
      </p:sp>
      <p:sp>
        <p:nvSpPr>
          <p:cNvPr id="83" name="淘宝网Chenying0907出品 9"/>
          <p:cNvSpPr>
            <a:spLocks noChangeArrowheads="1"/>
          </p:cNvSpPr>
          <p:nvPr/>
        </p:nvSpPr>
        <p:spPr bwMode="auto">
          <a:xfrm>
            <a:off x="5286354" y="3102604"/>
            <a:ext cx="1541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i="0" u="none" strike="noStrike" kern="0" cap="none" spc="0" normalizeH="0" baseline="0" noProof="0" dirty="0">
                <a:ln>
                  <a:noFill/>
                </a:ln>
                <a:solidFill>
                  <a:srgbClr val="01B7CA"/>
                </a:solidFill>
                <a:effectLst/>
                <a:uLnTx/>
                <a:uFillTx/>
                <a:latin typeface="方正正纤黑简体" panose="02000000000000000000" pitchFamily="2" charset="-122"/>
                <a:ea typeface="方正正纤黑简体" panose="02000000000000000000" pitchFamily="2" charset="-122"/>
              </a:rPr>
              <a:t>代用名</a:t>
            </a:r>
          </a:p>
        </p:txBody>
      </p:sp>
      <p:sp>
        <p:nvSpPr>
          <p:cNvPr id="84" name="淘宝网Chenying0907出品 7"/>
          <p:cNvSpPr>
            <a:spLocks noChangeArrowheads="1"/>
          </p:cNvSpPr>
          <p:nvPr/>
        </p:nvSpPr>
        <p:spPr bwMode="auto">
          <a:xfrm>
            <a:off x="6491263" y="3098139"/>
            <a:ext cx="966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i="0" u="none" strike="noStrike" kern="0" cap="none" spc="0" normalizeH="0" baseline="0" noProof="0" dirty="0">
                <a:ln>
                  <a:noFill/>
                </a:ln>
                <a:solidFill>
                  <a:srgbClr val="01B7CA"/>
                </a:solidFill>
                <a:effectLst/>
                <a:uLnTx/>
                <a:uFillTx/>
                <a:latin typeface="方正正纤黑简体" panose="02000000000000000000" pitchFamily="2" charset="-122"/>
                <a:ea typeface="方正正纤黑简体" panose="02000000000000000000" pitchFamily="2" charset="-122"/>
              </a:rPr>
              <a:t>公司总经理</a:t>
            </a:r>
            <a:endParaRPr kumimoji="0" lang="en-US" altLang="zh-CN" sz="1000" i="0" u="none" strike="noStrike" kern="0" cap="none" spc="0" normalizeH="0" baseline="0" noProof="0" dirty="0">
              <a:ln>
                <a:noFill/>
              </a:ln>
              <a:solidFill>
                <a:srgbClr val="01B7CA"/>
              </a:solidFill>
              <a:effectLst/>
              <a:uLnTx/>
              <a:uFillTx/>
              <a:latin typeface="方正正纤黑简体" panose="02000000000000000000" pitchFamily="2" charset="-122"/>
              <a:ea typeface="方正正纤黑简体" panose="02000000000000000000" pitchFamily="2"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i="0" u="none" strike="noStrike" kern="0" cap="none" spc="0" normalizeH="0" baseline="0" noProof="0" dirty="0">
                <a:ln>
                  <a:noFill/>
                </a:ln>
                <a:solidFill>
                  <a:srgbClr val="01B7CA"/>
                </a:solidFill>
                <a:effectLst/>
                <a:uLnTx/>
                <a:uFillTx/>
                <a:latin typeface="方正正纤黑简体" panose="02000000000000000000" pitchFamily="2" charset="-122"/>
                <a:ea typeface="方正正纤黑简体" panose="02000000000000000000" pitchFamily="2" charset="-122"/>
              </a:rPr>
              <a:t>职务或头衔</a:t>
            </a:r>
          </a:p>
        </p:txBody>
      </p:sp>
      <p:sp>
        <p:nvSpPr>
          <p:cNvPr id="85" name="TextBox 84"/>
          <p:cNvSpPr txBox="1"/>
          <p:nvPr/>
        </p:nvSpPr>
        <p:spPr>
          <a:xfrm>
            <a:off x="4877594" y="3549386"/>
            <a:ext cx="3266073" cy="1015663"/>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       在这里输入主要的职业经验及任职主要机构等等，如：某大学工商学院研究生，有十余年行业经验，是某领域领军人物。      </a:t>
            </a:r>
            <a:endPar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       1992</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年在某公司担任中层管理；</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2003</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年任某公司执</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COO</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2007</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年担任某公司执行总裁。曾于某年、某年、</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2012</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年分别获得某某奖项。</a:t>
            </a:r>
          </a:p>
        </p:txBody>
      </p:sp>
      <p:sp>
        <p:nvSpPr>
          <p:cNvPr id="38" name="淘宝网Chenying0907出品 3"/>
          <p:cNvSpPr>
            <a:spLocks noChangeArrowheads="1"/>
          </p:cNvSpPr>
          <p:nvPr/>
        </p:nvSpPr>
        <p:spPr bwMode="auto">
          <a:xfrm>
            <a:off x="3996000" y="324000"/>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核心成员</a:t>
            </a:r>
          </a:p>
        </p:txBody>
      </p:sp>
      <p:grpSp>
        <p:nvGrpSpPr>
          <p:cNvPr id="19" name="淘宝网Chenying0907出品 18"/>
          <p:cNvGrpSpPr/>
          <p:nvPr/>
        </p:nvGrpSpPr>
        <p:grpSpPr>
          <a:xfrm>
            <a:off x="1795505" y="1048544"/>
            <a:ext cx="1830279" cy="1785839"/>
            <a:chOff x="3438068" y="2062952"/>
            <a:chExt cx="1437344" cy="1437343"/>
          </a:xfrm>
          <a:effectLst>
            <a:outerShdw blurRad="63500" sx="105000" sy="105000" algn="ctr" rotWithShape="0">
              <a:prstClr val="black">
                <a:alpha val="40000"/>
              </a:prstClr>
            </a:outerShdw>
          </a:effectLst>
        </p:grpSpPr>
        <p:sp>
          <p:nvSpPr>
            <p:cNvPr id="20" name="淘宝网Chenying0907出品 19"/>
            <p:cNvSpPr/>
            <p:nvPr/>
          </p:nvSpPr>
          <p:spPr>
            <a:xfrm>
              <a:off x="3438068" y="2062952"/>
              <a:ext cx="1437344" cy="1437343"/>
            </a:xfrm>
            <a:prstGeom prst="ellipse">
              <a:avLst/>
            </a:prstGeom>
            <a:solidFill>
              <a:srgbClr val="F6AD41"/>
            </a:soli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淘宝网Chenying0907出品 20"/>
            <p:cNvSpPr/>
            <p:nvPr/>
          </p:nvSpPr>
          <p:spPr>
            <a:xfrm>
              <a:off x="3553223" y="2178107"/>
              <a:ext cx="1207032" cy="1207032"/>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88900">
              <a:solidFill>
                <a:srgbClr val="FDC674"/>
              </a:solidFill>
            </a:ln>
            <a:effectLst>
              <a:innerShdw blurRad="203200" dist="762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2" name="淘宝网Chenying0907出品 21"/>
          <p:cNvGrpSpPr/>
          <p:nvPr/>
        </p:nvGrpSpPr>
        <p:grpSpPr>
          <a:xfrm>
            <a:off x="5576123" y="1051312"/>
            <a:ext cx="1830279" cy="1785839"/>
            <a:chOff x="3438068" y="2062952"/>
            <a:chExt cx="1437344" cy="1437343"/>
          </a:xfrm>
          <a:effectLst>
            <a:outerShdw blurRad="63500" sx="105000" sy="105000" algn="ctr" rotWithShape="0">
              <a:prstClr val="black">
                <a:alpha val="40000"/>
              </a:prstClr>
            </a:outerShdw>
          </a:effectLst>
        </p:grpSpPr>
        <p:sp>
          <p:nvSpPr>
            <p:cNvPr id="23" name="淘宝网Chenying0907出品 22"/>
            <p:cNvSpPr/>
            <p:nvPr/>
          </p:nvSpPr>
          <p:spPr>
            <a:xfrm>
              <a:off x="3438068" y="2062952"/>
              <a:ext cx="1437344" cy="1437343"/>
            </a:xfrm>
            <a:prstGeom prst="ellipse">
              <a:avLst/>
            </a:prstGeom>
            <a:solidFill>
              <a:srgbClr val="009AAB"/>
            </a:soli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淘宝网Chenying0907出品 23"/>
            <p:cNvSpPr/>
            <p:nvPr/>
          </p:nvSpPr>
          <p:spPr>
            <a:xfrm>
              <a:off x="3553223" y="2178107"/>
              <a:ext cx="1207032" cy="1207032"/>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88900">
              <a:solidFill>
                <a:srgbClr val="01B7CA"/>
              </a:solidFill>
            </a:ln>
            <a:effectLst>
              <a:innerShdw blurRad="203200" dist="762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val="3810795705"/>
      </p:ext>
    </p:extLst>
  </p:cSld>
  <p:clrMapOvr>
    <a:masterClrMapping/>
  </p:clrMapOvr>
  <mc:AlternateContent xmlns:mc="http://schemas.openxmlformats.org/markup-compatibility/2006" xmlns:p14="http://schemas.microsoft.com/office/powerpoint/2010/main">
    <mc:Choice Requires="p14">
      <p:transition spd="slow" p14:dur="1500">
        <p14:ripple dir="l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6" presetClass="emph" presetSubtype="0" fill="hold" nodeType="withEffect">
                                  <p:stCondLst>
                                    <p:cond delay="0"/>
                                  </p:stCondLst>
                                  <p:childTnLst>
                                    <p:animScale>
                                      <p:cBhvr>
                                        <p:cTn id="10" dur="10" fill="hold"/>
                                        <p:tgtEl>
                                          <p:spTgt spid="19"/>
                                        </p:tgtEl>
                                      </p:cBhvr>
                                      <p:by x="2000" y="2000"/>
                                    </p:animScale>
                                  </p:childTnLst>
                                </p:cTn>
                              </p:par>
                              <p:par>
                                <p:cTn id="11" presetID="6" presetClass="emph" presetSubtype="0" fill="hold" nodeType="withEffect">
                                  <p:stCondLst>
                                    <p:cond delay="750"/>
                                  </p:stCondLst>
                                  <p:childTnLst>
                                    <p:animScale>
                                      <p:cBhvr>
                                        <p:cTn id="12" dur="500" fill="hold"/>
                                        <p:tgtEl>
                                          <p:spTgt spid="19"/>
                                        </p:tgtEl>
                                      </p:cBhvr>
                                      <p:by x="5000000" y="5000000"/>
                                    </p:animScale>
                                  </p:childTnLst>
                                </p:cTn>
                              </p:par>
                              <p:par>
                                <p:cTn id="13" presetID="2" presetClass="entr" presetSubtype="2" fill="hold" nodeType="withEffect">
                                  <p:stCondLst>
                                    <p:cond delay="25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1+#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par>
                                <p:cTn id="17" presetID="6" presetClass="emph" presetSubtype="0" fill="hold" nodeType="withEffect">
                                  <p:stCondLst>
                                    <p:cond delay="0"/>
                                  </p:stCondLst>
                                  <p:childTnLst>
                                    <p:animScale>
                                      <p:cBhvr>
                                        <p:cTn id="18" dur="10" fill="hold"/>
                                        <p:tgtEl>
                                          <p:spTgt spid="22"/>
                                        </p:tgtEl>
                                      </p:cBhvr>
                                      <p:by x="2000" y="2000"/>
                                    </p:animScale>
                                  </p:childTnLst>
                                </p:cTn>
                              </p:par>
                              <p:par>
                                <p:cTn id="19" presetID="6" presetClass="emph" presetSubtype="0" fill="hold" nodeType="withEffect">
                                  <p:stCondLst>
                                    <p:cond delay="750"/>
                                  </p:stCondLst>
                                  <p:childTnLst>
                                    <p:animScale>
                                      <p:cBhvr>
                                        <p:cTn id="20" dur="500" fill="hold"/>
                                        <p:tgtEl>
                                          <p:spTgt spid="22"/>
                                        </p:tgtEl>
                                      </p:cBhvr>
                                      <p:by x="5000000" y="5000000"/>
                                    </p:animScale>
                                  </p:childTnLst>
                                </p:cTn>
                              </p:par>
                            </p:childTnLst>
                          </p:cTn>
                        </p:par>
                        <p:par>
                          <p:cTn id="21" fill="hold">
                            <p:stCondLst>
                              <p:cond delay="125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77"/>
                                        </p:tgtEl>
                                        <p:attrNameLst>
                                          <p:attrName>style.visibility</p:attrName>
                                        </p:attrNameLst>
                                      </p:cBhvr>
                                      <p:to>
                                        <p:strVal val="visible"/>
                                      </p:to>
                                    </p:set>
                                    <p:anim by="(-#ppt_w*2)" calcmode="lin" valueType="num">
                                      <p:cBhvr rctx="PPT">
                                        <p:cTn id="24" dur="500" autoRev="1" fill="hold">
                                          <p:stCondLst>
                                            <p:cond delay="0"/>
                                          </p:stCondLst>
                                        </p:cTn>
                                        <p:tgtEl>
                                          <p:spTgt spid="77"/>
                                        </p:tgtEl>
                                        <p:attrNameLst>
                                          <p:attrName>ppt_w</p:attrName>
                                        </p:attrNameLst>
                                      </p:cBhvr>
                                    </p:anim>
                                    <p:anim by="(#ppt_w*0.50)" calcmode="lin" valueType="num">
                                      <p:cBhvr>
                                        <p:cTn id="25" dur="500" decel="50000" autoRev="1" fill="hold">
                                          <p:stCondLst>
                                            <p:cond delay="0"/>
                                          </p:stCondLst>
                                        </p:cTn>
                                        <p:tgtEl>
                                          <p:spTgt spid="77"/>
                                        </p:tgtEl>
                                        <p:attrNameLst>
                                          <p:attrName>ppt_x</p:attrName>
                                        </p:attrNameLst>
                                      </p:cBhvr>
                                    </p:anim>
                                    <p:anim from="(-#ppt_h/2)" to="(#ppt_y)" calcmode="lin" valueType="num">
                                      <p:cBhvr>
                                        <p:cTn id="26" dur="1000" fill="hold">
                                          <p:stCondLst>
                                            <p:cond delay="0"/>
                                          </p:stCondLst>
                                        </p:cTn>
                                        <p:tgtEl>
                                          <p:spTgt spid="77"/>
                                        </p:tgtEl>
                                        <p:attrNameLst>
                                          <p:attrName>ppt_y</p:attrName>
                                        </p:attrNameLst>
                                      </p:cBhvr>
                                    </p:anim>
                                    <p:animRot by="21600000">
                                      <p:cBhvr>
                                        <p:cTn id="27" dur="1000" fill="hold">
                                          <p:stCondLst>
                                            <p:cond delay="0"/>
                                          </p:stCondLst>
                                        </p:cTn>
                                        <p:tgtEl>
                                          <p:spTgt spid="77"/>
                                        </p:tgtEl>
                                        <p:attrNameLst>
                                          <p:attrName>r</p:attrName>
                                        </p:attrNameLst>
                                      </p:cBhvr>
                                    </p:animRot>
                                  </p:childTnLst>
                                </p:cTn>
                              </p:par>
                            </p:childTnLst>
                          </p:cTn>
                        </p:par>
                        <p:par>
                          <p:cTn id="28" fill="hold">
                            <p:stCondLst>
                              <p:cond delay="2450"/>
                            </p:stCondLst>
                            <p:childTnLst>
                              <p:par>
                                <p:cTn id="29" presetID="22" presetClass="entr" presetSubtype="8" fill="hold" grpId="0"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left)">
                                      <p:cBhvr>
                                        <p:cTn id="31" dur="500"/>
                                        <p:tgtEl>
                                          <p:spTgt spid="78"/>
                                        </p:tgtEl>
                                      </p:cBhvr>
                                    </p:animEffect>
                                  </p:childTnLst>
                                </p:cTn>
                              </p:par>
                            </p:childTnLst>
                          </p:cTn>
                        </p:par>
                        <p:par>
                          <p:cTn id="32" fill="hold">
                            <p:stCondLst>
                              <p:cond delay="2950"/>
                            </p:stCondLst>
                            <p:childTnLst>
                              <p:par>
                                <p:cTn id="33" presetID="22" presetClass="entr" presetSubtype="1" fill="hold" grpId="0" nodeType="after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wipe(up)">
                                      <p:cBhvr>
                                        <p:cTn id="35" dur="500"/>
                                        <p:tgtEl>
                                          <p:spTgt spid="79"/>
                                        </p:tgtEl>
                                      </p:cBhvr>
                                    </p:animEffect>
                                  </p:childTnLst>
                                </p:cTn>
                              </p:par>
                            </p:childTnLst>
                          </p:cTn>
                        </p:par>
                        <p:par>
                          <p:cTn id="36" fill="hold">
                            <p:stCondLst>
                              <p:cond delay="3450"/>
                            </p:stCondLst>
                            <p:childTnLst>
                              <p:par>
                                <p:cTn id="37" presetID="56" presetClass="entr" presetSubtype="0" fill="hold" grpId="0" nodeType="afterEffect">
                                  <p:stCondLst>
                                    <p:cond delay="0"/>
                                  </p:stCondLst>
                                  <p:iterate type="lt">
                                    <p:tmPct val="10000"/>
                                  </p:iterate>
                                  <p:childTnLst>
                                    <p:set>
                                      <p:cBhvr>
                                        <p:cTn id="38" dur="1" fill="hold">
                                          <p:stCondLst>
                                            <p:cond delay="0"/>
                                          </p:stCondLst>
                                        </p:cTn>
                                        <p:tgtEl>
                                          <p:spTgt spid="83"/>
                                        </p:tgtEl>
                                        <p:attrNameLst>
                                          <p:attrName>style.visibility</p:attrName>
                                        </p:attrNameLst>
                                      </p:cBhvr>
                                      <p:to>
                                        <p:strVal val="visible"/>
                                      </p:to>
                                    </p:set>
                                    <p:anim by="(-#ppt_w*2)" calcmode="lin" valueType="num">
                                      <p:cBhvr rctx="PPT">
                                        <p:cTn id="39" dur="500" autoRev="1" fill="hold">
                                          <p:stCondLst>
                                            <p:cond delay="0"/>
                                          </p:stCondLst>
                                        </p:cTn>
                                        <p:tgtEl>
                                          <p:spTgt spid="83"/>
                                        </p:tgtEl>
                                        <p:attrNameLst>
                                          <p:attrName>ppt_w</p:attrName>
                                        </p:attrNameLst>
                                      </p:cBhvr>
                                    </p:anim>
                                    <p:anim by="(#ppt_w*0.50)" calcmode="lin" valueType="num">
                                      <p:cBhvr>
                                        <p:cTn id="40" dur="500" decel="50000" autoRev="1" fill="hold">
                                          <p:stCondLst>
                                            <p:cond delay="0"/>
                                          </p:stCondLst>
                                        </p:cTn>
                                        <p:tgtEl>
                                          <p:spTgt spid="83"/>
                                        </p:tgtEl>
                                        <p:attrNameLst>
                                          <p:attrName>ppt_x</p:attrName>
                                        </p:attrNameLst>
                                      </p:cBhvr>
                                    </p:anim>
                                    <p:anim from="(-#ppt_h/2)" to="(#ppt_y)" calcmode="lin" valueType="num">
                                      <p:cBhvr>
                                        <p:cTn id="41" dur="1000" fill="hold">
                                          <p:stCondLst>
                                            <p:cond delay="0"/>
                                          </p:stCondLst>
                                        </p:cTn>
                                        <p:tgtEl>
                                          <p:spTgt spid="83"/>
                                        </p:tgtEl>
                                        <p:attrNameLst>
                                          <p:attrName>ppt_y</p:attrName>
                                        </p:attrNameLst>
                                      </p:cBhvr>
                                    </p:anim>
                                    <p:animRot by="21600000">
                                      <p:cBhvr>
                                        <p:cTn id="42" dur="1000" fill="hold">
                                          <p:stCondLst>
                                            <p:cond delay="0"/>
                                          </p:stCondLst>
                                        </p:cTn>
                                        <p:tgtEl>
                                          <p:spTgt spid="83"/>
                                        </p:tgtEl>
                                        <p:attrNameLst>
                                          <p:attrName>r</p:attrName>
                                        </p:attrNameLst>
                                      </p:cBhvr>
                                    </p:animRot>
                                  </p:childTnLst>
                                </p:cTn>
                              </p:par>
                            </p:childTnLst>
                          </p:cTn>
                        </p:par>
                        <p:par>
                          <p:cTn id="43" fill="hold">
                            <p:stCondLst>
                              <p:cond delay="4650"/>
                            </p:stCondLst>
                            <p:childTnLst>
                              <p:par>
                                <p:cTn id="44" presetID="22" presetClass="entr" presetSubtype="8" fill="hold" grpId="0" nodeType="afterEffect">
                                  <p:stCondLst>
                                    <p:cond delay="0"/>
                                  </p:stCondLst>
                                  <p:childTnLst>
                                    <p:set>
                                      <p:cBhvr>
                                        <p:cTn id="45" dur="1" fill="hold">
                                          <p:stCondLst>
                                            <p:cond delay="0"/>
                                          </p:stCondLst>
                                        </p:cTn>
                                        <p:tgtEl>
                                          <p:spTgt spid="84"/>
                                        </p:tgtEl>
                                        <p:attrNameLst>
                                          <p:attrName>style.visibility</p:attrName>
                                        </p:attrNameLst>
                                      </p:cBhvr>
                                      <p:to>
                                        <p:strVal val="visible"/>
                                      </p:to>
                                    </p:set>
                                    <p:animEffect transition="in" filter="wipe(left)">
                                      <p:cBhvr>
                                        <p:cTn id="46" dur="500"/>
                                        <p:tgtEl>
                                          <p:spTgt spid="84"/>
                                        </p:tgtEl>
                                      </p:cBhvr>
                                    </p:animEffect>
                                  </p:childTnLst>
                                </p:cTn>
                              </p:par>
                            </p:childTnLst>
                          </p:cTn>
                        </p:par>
                        <p:par>
                          <p:cTn id="47" fill="hold">
                            <p:stCondLst>
                              <p:cond delay="5150"/>
                            </p:stCondLst>
                            <p:childTnLst>
                              <p:par>
                                <p:cTn id="48" presetID="22" presetClass="entr" presetSubtype="1" fill="hold" grpId="0" nodeType="after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wipe(up)">
                                      <p:cBhvr>
                                        <p:cTn id="5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3" grpId="0"/>
      <p:bldP spid="84" grpId="0"/>
      <p:bldP spid="8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TextBox 78"/>
          <p:cNvSpPr txBox="1"/>
          <p:nvPr/>
        </p:nvSpPr>
        <p:spPr>
          <a:xfrm>
            <a:off x="936554" y="3717892"/>
            <a:ext cx="1536492" cy="553998"/>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spcBef>
                <a:spcPts val="0"/>
              </a:spcBef>
              <a:spcAft>
                <a:spcPts val="0"/>
              </a:spcAf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在这里输入主要的职业经验及任职主要机构</a:t>
            </a:r>
            <a:r>
              <a:rPr lang="zh-CN" altLang="en-US" sz="1000" b="0" kern="0" dirty="0">
                <a:solidFill>
                  <a:schemeClr val="tx1">
                    <a:lumMod val="75000"/>
                    <a:lumOff val="25000"/>
                  </a:schemeClr>
                </a:solidFill>
                <a:latin typeface="方正正纤黑简体" panose="02000000000000000000" pitchFamily="2" charset="-122"/>
                <a:ea typeface="方正正纤黑简体" panose="02000000000000000000" pitchFamily="2" charset="-122"/>
              </a:rPr>
              <a:t>等等在这里</a:t>
            </a:r>
            <a:endPar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p:txBody>
      </p:sp>
      <p:sp>
        <p:nvSpPr>
          <p:cNvPr id="82" name="TextBox 81"/>
          <p:cNvSpPr txBox="1"/>
          <p:nvPr/>
        </p:nvSpPr>
        <p:spPr>
          <a:xfrm>
            <a:off x="2835818" y="3717892"/>
            <a:ext cx="1536492" cy="553998"/>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spcBef>
                <a:spcPts val="0"/>
              </a:spcBef>
              <a:spcAft>
                <a:spcPts val="0"/>
              </a:spcAf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在这里输入主要的职业经验及任职主要机构</a:t>
            </a:r>
            <a:r>
              <a:rPr lang="zh-CN" altLang="en-US" sz="1000" b="0" kern="0" dirty="0">
                <a:solidFill>
                  <a:schemeClr val="tx1">
                    <a:lumMod val="75000"/>
                    <a:lumOff val="25000"/>
                  </a:schemeClr>
                </a:solidFill>
                <a:latin typeface="方正正纤黑简体" panose="02000000000000000000" pitchFamily="2" charset="-122"/>
                <a:ea typeface="方正正纤黑简体" panose="02000000000000000000" pitchFamily="2" charset="-122"/>
              </a:rPr>
              <a:t>等等在这里</a:t>
            </a:r>
            <a:endPar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p:txBody>
      </p:sp>
      <p:sp>
        <p:nvSpPr>
          <p:cNvPr id="85" name="TextBox 84"/>
          <p:cNvSpPr txBox="1"/>
          <p:nvPr/>
        </p:nvSpPr>
        <p:spPr>
          <a:xfrm>
            <a:off x="4735082" y="3717892"/>
            <a:ext cx="1536492" cy="553998"/>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spcBef>
                <a:spcPts val="0"/>
              </a:spcBef>
              <a:spcAft>
                <a:spcPts val="0"/>
              </a:spcAf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在这里输入主要的职业经验及任职主要机构</a:t>
            </a:r>
            <a:r>
              <a:rPr lang="zh-CN" altLang="en-US" sz="1000" b="0" kern="0" dirty="0">
                <a:solidFill>
                  <a:schemeClr val="tx1">
                    <a:lumMod val="75000"/>
                    <a:lumOff val="25000"/>
                  </a:schemeClr>
                </a:solidFill>
                <a:latin typeface="方正正纤黑简体" panose="02000000000000000000" pitchFamily="2" charset="-122"/>
                <a:ea typeface="方正正纤黑简体" panose="02000000000000000000" pitchFamily="2" charset="-122"/>
              </a:rPr>
              <a:t>等等在这里</a:t>
            </a:r>
            <a:endPar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p:txBody>
      </p:sp>
      <p:sp>
        <p:nvSpPr>
          <p:cNvPr id="88" name="TextBox 87"/>
          <p:cNvSpPr txBox="1"/>
          <p:nvPr/>
        </p:nvSpPr>
        <p:spPr>
          <a:xfrm>
            <a:off x="6698135" y="3715544"/>
            <a:ext cx="1536492" cy="553998"/>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spcBef>
                <a:spcPts val="0"/>
              </a:spcBef>
              <a:spcAft>
                <a:spcPts val="0"/>
              </a:spcAf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在这里输入主要的职业经验及任职主要机构</a:t>
            </a:r>
            <a:r>
              <a:rPr lang="zh-CN" altLang="en-US" sz="1000" b="0" kern="0" dirty="0">
                <a:solidFill>
                  <a:schemeClr val="tx1">
                    <a:lumMod val="75000"/>
                    <a:lumOff val="25000"/>
                  </a:schemeClr>
                </a:solidFill>
                <a:latin typeface="方正正纤黑简体" panose="02000000000000000000" pitchFamily="2" charset="-122"/>
                <a:ea typeface="方正正纤黑简体" panose="02000000000000000000" pitchFamily="2" charset="-122"/>
              </a:rPr>
              <a:t>等等在这里</a:t>
            </a:r>
            <a:endPar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p:txBody>
      </p:sp>
      <p:sp>
        <p:nvSpPr>
          <p:cNvPr id="89" name="淘宝网Chenying0907出品 3"/>
          <p:cNvSpPr>
            <a:spLocks noChangeArrowheads="1"/>
          </p:cNvSpPr>
          <p:nvPr/>
        </p:nvSpPr>
        <p:spPr bwMode="auto">
          <a:xfrm>
            <a:off x="3963194" y="324000"/>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核心成员</a:t>
            </a:r>
          </a:p>
        </p:txBody>
      </p:sp>
      <p:grpSp>
        <p:nvGrpSpPr>
          <p:cNvPr id="91" name="淘宝网Chenying0907出品 90"/>
          <p:cNvGrpSpPr/>
          <p:nvPr/>
        </p:nvGrpSpPr>
        <p:grpSpPr>
          <a:xfrm>
            <a:off x="970764" y="1186439"/>
            <a:ext cx="1448240" cy="1459957"/>
            <a:chOff x="1367367" y="1923540"/>
            <a:chExt cx="2091076" cy="2091076"/>
          </a:xfrm>
        </p:grpSpPr>
        <p:pic>
          <p:nvPicPr>
            <p:cNvPr id="92" name="图片 9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93" name="淘宝网Chenying0907出品 92"/>
            <p:cNvGrpSpPr/>
            <p:nvPr/>
          </p:nvGrpSpPr>
          <p:grpSpPr>
            <a:xfrm>
              <a:off x="1367367" y="1923540"/>
              <a:ext cx="2091076" cy="2091076"/>
              <a:chOff x="4742449" y="2216782"/>
              <a:chExt cx="3801476" cy="3801476"/>
            </a:xfrm>
          </p:grpSpPr>
          <p:sp>
            <p:nvSpPr>
              <p:cNvPr id="94" name="淘宝网Chenying0907出品 533"/>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a:gsLst>
                  <a:gs pos="0">
                    <a:schemeClr val="bg1">
                      <a:lumMod val="75000"/>
                    </a:schemeClr>
                  </a:gs>
                  <a:gs pos="100000">
                    <a:schemeClr val="bg1"/>
                  </a:gs>
                </a:gsLst>
                <a:lin ang="1620000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5" name="圆角淘宝网Chenying0907出品 534"/>
              <p:cNvSpPr/>
              <p:nvPr/>
            </p:nvSpPr>
            <p:spPr>
              <a:xfrm>
                <a:off x="5052512" y="2526846"/>
                <a:ext cx="3181350" cy="3181351"/>
              </a:xfrm>
              <a:prstGeom prst="roundRect">
                <a:avLst>
                  <a:gd name="adj" fmla="val 9970"/>
                </a:avLst>
              </a:prstGeom>
              <a:noFill/>
              <a:ln w="76200">
                <a:gradFill>
                  <a:gsLst>
                    <a:gs pos="100000">
                      <a:schemeClr val="bg1">
                        <a:lumMod val="95000"/>
                      </a:schemeClr>
                    </a:gs>
                    <a:gs pos="0">
                      <a:schemeClr val="bg1">
                        <a:lumMod val="6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6" name="圆角淘宝网Chenying0907出品 535"/>
              <p:cNvSpPr/>
              <p:nvPr/>
            </p:nvSpPr>
            <p:spPr>
              <a:xfrm>
                <a:off x="4742449" y="2216782"/>
                <a:ext cx="3801476" cy="3801476"/>
              </a:xfrm>
              <a:prstGeom prst="roundRect">
                <a:avLst>
                  <a:gd name="adj" fmla="val 9970"/>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97" name="淘宝网Chenying0907出品 96"/>
          <p:cNvGrpSpPr/>
          <p:nvPr/>
        </p:nvGrpSpPr>
        <p:grpSpPr>
          <a:xfrm>
            <a:off x="2879945" y="1186439"/>
            <a:ext cx="1448240" cy="1459957"/>
            <a:chOff x="3751324" y="1923540"/>
            <a:chExt cx="2091076" cy="2091076"/>
          </a:xfrm>
        </p:grpSpPr>
        <p:pic>
          <p:nvPicPr>
            <p:cNvPr id="98" name="图片 9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99" name="淘宝网Chenying0907出品 98"/>
            <p:cNvGrpSpPr/>
            <p:nvPr/>
          </p:nvGrpSpPr>
          <p:grpSpPr>
            <a:xfrm>
              <a:off x="3751324" y="1923540"/>
              <a:ext cx="2091076" cy="2091076"/>
              <a:chOff x="4742449" y="2216782"/>
              <a:chExt cx="3801476" cy="3801476"/>
            </a:xfrm>
          </p:grpSpPr>
          <p:sp>
            <p:nvSpPr>
              <p:cNvPr id="100" name="淘宝网Chenying0907出品 539"/>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a:gsLst>
                  <a:gs pos="0">
                    <a:schemeClr val="bg1">
                      <a:lumMod val="95000"/>
                    </a:schemeClr>
                  </a:gs>
                  <a:gs pos="100000">
                    <a:schemeClr val="bg1">
                      <a:lumMod val="75000"/>
                    </a:schemeClr>
                  </a:gs>
                </a:gsLst>
                <a:lin ang="5400000" scaled="1"/>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1" name="圆角淘宝网Chenying0907出品 540"/>
              <p:cNvSpPr/>
              <p:nvPr/>
            </p:nvSpPr>
            <p:spPr>
              <a:xfrm>
                <a:off x="5052512" y="2526845"/>
                <a:ext cx="3181350" cy="3181350"/>
              </a:xfrm>
              <a:prstGeom prst="roundRect">
                <a:avLst>
                  <a:gd name="adj" fmla="val 9970"/>
                </a:avLst>
              </a:prstGeom>
              <a:noFill/>
              <a:ln w="76200">
                <a:gradFill>
                  <a:gsLst>
                    <a:gs pos="0">
                      <a:schemeClr val="bg1">
                        <a:lumMod val="75000"/>
                      </a:schemeClr>
                    </a:gs>
                    <a:gs pos="100000">
                      <a:schemeClr val="bg1">
                        <a:lumMod val="9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02" name="圆角淘宝网Chenying0907出品 541"/>
              <p:cNvSpPr/>
              <p:nvPr/>
            </p:nvSpPr>
            <p:spPr>
              <a:xfrm>
                <a:off x="4742449" y="2216782"/>
                <a:ext cx="3801476" cy="3801476"/>
              </a:xfrm>
              <a:prstGeom prst="roundRect">
                <a:avLst>
                  <a:gd name="adj" fmla="val 9970"/>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03" name="淘宝网Chenying0907出品 102"/>
          <p:cNvGrpSpPr/>
          <p:nvPr/>
        </p:nvGrpSpPr>
        <p:grpSpPr>
          <a:xfrm>
            <a:off x="4788193" y="1188787"/>
            <a:ext cx="1442530" cy="1459957"/>
            <a:chOff x="6258959" y="1923540"/>
            <a:chExt cx="2091076" cy="2091076"/>
          </a:xfrm>
        </p:grpSpPr>
        <p:pic>
          <p:nvPicPr>
            <p:cNvPr id="104" name="图片 10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436941" y="2113786"/>
              <a:ext cx="1742537"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05" name="淘宝网Chenying0907出品 104"/>
            <p:cNvGrpSpPr/>
            <p:nvPr/>
          </p:nvGrpSpPr>
          <p:grpSpPr>
            <a:xfrm>
              <a:off x="6258959" y="1923540"/>
              <a:ext cx="2091076" cy="2091076"/>
              <a:chOff x="4742449" y="2216782"/>
              <a:chExt cx="3801476" cy="3801476"/>
            </a:xfrm>
          </p:grpSpPr>
          <p:sp>
            <p:nvSpPr>
              <p:cNvPr id="106" name="淘宝网Chenying0907出品 545"/>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a:gsLst>
                  <a:gs pos="0">
                    <a:schemeClr val="bg1">
                      <a:lumMod val="95000"/>
                    </a:schemeClr>
                  </a:gs>
                  <a:gs pos="100000">
                    <a:schemeClr val="bg1">
                      <a:lumMod val="75000"/>
                    </a:schemeClr>
                  </a:gs>
                </a:gsLst>
                <a:lin ang="5400000" scaled="1"/>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7" name="圆角淘宝网Chenying0907出品 546"/>
              <p:cNvSpPr/>
              <p:nvPr/>
            </p:nvSpPr>
            <p:spPr>
              <a:xfrm>
                <a:off x="5052512" y="2526845"/>
                <a:ext cx="3181350" cy="3181350"/>
              </a:xfrm>
              <a:prstGeom prst="roundRect">
                <a:avLst>
                  <a:gd name="adj" fmla="val 9970"/>
                </a:avLst>
              </a:prstGeom>
              <a:noFill/>
              <a:ln w="76200">
                <a:gradFill>
                  <a:gsLst>
                    <a:gs pos="100000">
                      <a:schemeClr val="bg1">
                        <a:lumMod val="85000"/>
                      </a:schemeClr>
                    </a:gs>
                    <a:gs pos="0">
                      <a:schemeClr val="bg1">
                        <a:lumMod val="6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 name="圆角淘宝网Chenying0907出品 547"/>
              <p:cNvSpPr/>
              <p:nvPr/>
            </p:nvSpPr>
            <p:spPr>
              <a:xfrm>
                <a:off x="4742449" y="2216782"/>
                <a:ext cx="3801476" cy="3801476"/>
              </a:xfrm>
              <a:prstGeom prst="roundRect">
                <a:avLst>
                  <a:gd name="adj" fmla="val 9970"/>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09" name="淘宝网Chenying0907出品 108"/>
          <p:cNvGrpSpPr/>
          <p:nvPr/>
        </p:nvGrpSpPr>
        <p:grpSpPr>
          <a:xfrm>
            <a:off x="6745552" y="1188787"/>
            <a:ext cx="1448240" cy="1459957"/>
            <a:chOff x="8787513" y="1923540"/>
            <a:chExt cx="2100620" cy="2091076"/>
          </a:xfrm>
        </p:grpSpPr>
        <p:pic>
          <p:nvPicPr>
            <p:cNvPr id="110" name="图片 109"/>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111" name="淘宝网Chenying0907出品 110"/>
            <p:cNvGrpSpPr/>
            <p:nvPr/>
          </p:nvGrpSpPr>
          <p:grpSpPr>
            <a:xfrm>
              <a:off x="8787513" y="1923540"/>
              <a:ext cx="2091076" cy="2091076"/>
              <a:chOff x="4742449" y="2216782"/>
              <a:chExt cx="3801476" cy="3801476"/>
            </a:xfrm>
          </p:grpSpPr>
          <p:sp>
            <p:nvSpPr>
              <p:cNvPr id="112" name="淘宝网Chenying0907出品 551"/>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a:gsLst>
                  <a:gs pos="0">
                    <a:schemeClr val="bg1"/>
                  </a:gs>
                  <a:gs pos="100000">
                    <a:schemeClr val="bg1">
                      <a:lumMod val="75000"/>
                    </a:schemeClr>
                  </a:gs>
                </a:gsLst>
                <a:lin ang="5400000" scaled="1"/>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3" name="圆角淘宝网Chenying0907出品 552"/>
              <p:cNvSpPr/>
              <p:nvPr/>
            </p:nvSpPr>
            <p:spPr>
              <a:xfrm>
                <a:off x="5052512" y="2526845"/>
                <a:ext cx="3181350" cy="3181350"/>
              </a:xfrm>
              <a:prstGeom prst="roundRect">
                <a:avLst>
                  <a:gd name="adj" fmla="val 9970"/>
                </a:avLst>
              </a:prstGeom>
              <a:noFill/>
              <a:ln w="76200">
                <a:gradFill>
                  <a:gsLst>
                    <a:gs pos="0">
                      <a:schemeClr val="bg1">
                        <a:lumMod val="65000"/>
                      </a:schemeClr>
                    </a:gs>
                    <a:gs pos="100000">
                      <a:schemeClr val="bg1">
                        <a:lumMod val="8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圆角淘宝网Chenying0907出品 553"/>
              <p:cNvSpPr/>
              <p:nvPr/>
            </p:nvSpPr>
            <p:spPr>
              <a:xfrm>
                <a:off x="4742449" y="2216782"/>
                <a:ext cx="3801476" cy="3801476"/>
              </a:xfrm>
              <a:prstGeom prst="roundRect">
                <a:avLst>
                  <a:gd name="adj" fmla="val 9970"/>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15" name="淘宝网Chenying0907出品 114"/>
          <p:cNvGrpSpPr/>
          <p:nvPr/>
        </p:nvGrpSpPr>
        <p:grpSpPr>
          <a:xfrm>
            <a:off x="970763" y="3029744"/>
            <a:ext cx="1448240" cy="478863"/>
            <a:chOff x="940739" y="4267247"/>
            <a:chExt cx="1930401" cy="638521"/>
          </a:xfrm>
        </p:grpSpPr>
        <p:sp>
          <p:nvSpPr>
            <p:cNvPr id="116" name="淘宝网Chenying0907出品 55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E87071"/>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正纤黑简体" panose="02000000000000000000" pitchFamily="2" charset="-122"/>
                <a:ea typeface="方正正纤黑简体" panose="02000000000000000000" pitchFamily="2" charset="-122"/>
              </a:endParaRPr>
            </a:p>
          </p:txBody>
        </p:sp>
        <p:sp>
          <p:nvSpPr>
            <p:cNvPr id="118" name="淘宝网Chenying0907出品 146"/>
            <p:cNvSpPr txBox="1"/>
            <p:nvPr/>
          </p:nvSpPr>
          <p:spPr>
            <a:xfrm>
              <a:off x="967178" y="4270478"/>
              <a:ext cx="1903962" cy="492471"/>
            </a:xfrm>
            <a:prstGeom prst="rect">
              <a:avLst/>
            </a:prstGeom>
            <a:noFill/>
          </p:spPr>
          <p:txBody>
            <a:bodyPr wrap="square" rtlCol="0">
              <a:spAutoFit/>
            </a:bodyPr>
            <a:lstStyle/>
            <a:p>
              <a:pPr algn="ctr"/>
              <a:r>
                <a:rPr lang="zh-CN" altLang="en-US" sz="1400" b="1" dirty="0">
                  <a:solidFill>
                    <a:schemeClr val="bg1"/>
                  </a:solidFill>
                  <a:latin typeface="方正正纤黑简体" panose="02000000000000000000" pitchFamily="2" charset="-122"/>
                  <a:ea typeface="方正正纤黑简体" panose="02000000000000000000" pitchFamily="2" charset="-122"/>
                </a:rPr>
                <a:t>待用名</a:t>
              </a:r>
              <a:r>
                <a:rPr lang="zh-CN" altLang="en-US" b="1" dirty="0">
                  <a:solidFill>
                    <a:schemeClr val="bg1"/>
                  </a:solidFill>
                  <a:latin typeface="方正正纤黑简体" panose="02000000000000000000" pitchFamily="2" charset="-122"/>
                  <a:ea typeface="方正正纤黑简体" panose="02000000000000000000" pitchFamily="2" charset="-122"/>
                </a:rPr>
                <a:t> </a:t>
              </a:r>
              <a:r>
                <a:rPr lang="zh-CN" altLang="en-US" sz="1000" dirty="0">
                  <a:solidFill>
                    <a:schemeClr val="bg1"/>
                  </a:solidFill>
                  <a:latin typeface="方正正纤黑简体" panose="02000000000000000000" pitchFamily="2" charset="-122"/>
                  <a:ea typeface="方正正纤黑简体" panose="02000000000000000000" pitchFamily="2" charset="-122"/>
                </a:rPr>
                <a:t>职务头衔</a:t>
              </a:r>
              <a:endParaRPr lang="zh-CN" altLang="en-US" b="1" dirty="0">
                <a:solidFill>
                  <a:schemeClr val="bg1"/>
                </a:solidFill>
                <a:latin typeface="方正正纤黑简体" panose="02000000000000000000" pitchFamily="2" charset="-122"/>
                <a:ea typeface="方正正纤黑简体" panose="02000000000000000000" pitchFamily="2" charset="-122"/>
              </a:endParaRPr>
            </a:p>
          </p:txBody>
        </p:sp>
      </p:grpSp>
      <p:grpSp>
        <p:nvGrpSpPr>
          <p:cNvPr id="119" name="淘宝网Chenying0907出品 118"/>
          <p:cNvGrpSpPr/>
          <p:nvPr/>
        </p:nvGrpSpPr>
        <p:grpSpPr>
          <a:xfrm>
            <a:off x="2879945" y="3029744"/>
            <a:ext cx="1448240" cy="478863"/>
            <a:chOff x="940739" y="4267247"/>
            <a:chExt cx="1930400" cy="638521"/>
          </a:xfrm>
        </p:grpSpPr>
        <p:sp>
          <p:nvSpPr>
            <p:cNvPr id="120" name="淘宝网Chenying0907出品 560"/>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01B7CA"/>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方正正纤黑简体" panose="02000000000000000000" pitchFamily="2" charset="-122"/>
                <a:ea typeface="方正正纤黑简体" panose="02000000000000000000" pitchFamily="2" charset="-122"/>
              </a:endParaRPr>
            </a:p>
          </p:txBody>
        </p:sp>
        <p:sp>
          <p:nvSpPr>
            <p:cNvPr id="122" name="淘宝网Chenying0907出品 146"/>
            <p:cNvSpPr txBox="1"/>
            <p:nvPr/>
          </p:nvSpPr>
          <p:spPr>
            <a:xfrm>
              <a:off x="1009001" y="4323745"/>
              <a:ext cx="1793875" cy="410393"/>
            </a:xfrm>
            <a:prstGeom prst="rect">
              <a:avLst/>
            </a:prstGeom>
            <a:noFill/>
          </p:spPr>
          <p:txBody>
            <a:bodyPr wrap="square" rtlCol="0">
              <a:spAutoFit/>
            </a:bodyPr>
            <a:lstStyle/>
            <a:p>
              <a:r>
                <a:rPr lang="zh-CN" altLang="en-US" sz="1400" dirty="0">
                  <a:solidFill>
                    <a:schemeClr val="bg1"/>
                  </a:solidFill>
                  <a:latin typeface="方正正纤黑简体" panose="02000000000000000000" pitchFamily="2" charset="-122"/>
                  <a:ea typeface="方正正纤黑简体" panose="02000000000000000000" pitchFamily="2" charset="-122"/>
                </a:rPr>
                <a:t>待用名</a:t>
              </a:r>
              <a:r>
                <a:rPr lang="zh-CN" altLang="en-US" sz="1000" dirty="0">
                  <a:solidFill>
                    <a:schemeClr val="bg1"/>
                  </a:solidFill>
                  <a:latin typeface="方正正纤黑简体" panose="02000000000000000000" pitchFamily="2" charset="-122"/>
                  <a:ea typeface="方正正纤黑简体" panose="02000000000000000000" pitchFamily="2" charset="-122"/>
                </a:rPr>
                <a:t> 职务头衔</a:t>
              </a:r>
            </a:p>
          </p:txBody>
        </p:sp>
      </p:grpSp>
      <p:grpSp>
        <p:nvGrpSpPr>
          <p:cNvPr id="123" name="淘宝网Chenying0907出品 122"/>
          <p:cNvGrpSpPr/>
          <p:nvPr/>
        </p:nvGrpSpPr>
        <p:grpSpPr>
          <a:xfrm>
            <a:off x="4788192" y="3029743"/>
            <a:ext cx="1448240" cy="478863"/>
            <a:chOff x="940739" y="4267246"/>
            <a:chExt cx="1930400" cy="638521"/>
          </a:xfrm>
        </p:grpSpPr>
        <p:sp>
          <p:nvSpPr>
            <p:cNvPr id="124" name="淘宝网Chenying0907出品 564"/>
            <p:cNvSpPr/>
            <p:nvPr/>
          </p:nvSpPr>
          <p:spPr>
            <a:xfrm>
              <a:off x="940739" y="4267246"/>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F6AD41"/>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方正正纤黑简体" panose="02000000000000000000" pitchFamily="2" charset="-122"/>
                <a:ea typeface="方正正纤黑简体" panose="02000000000000000000" pitchFamily="2" charset="-122"/>
              </a:endParaRPr>
            </a:p>
          </p:txBody>
        </p:sp>
        <p:sp>
          <p:nvSpPr>
            <p:cNvPr id="126" name="淘宝网Chenying0907出品 146"/>
            <p:cNvSpPr txBox="1"/>
            <p:nvPr/>
          </p:nvSpPr>
          <p:spPr>
            <a:xfrm>
              <a:off x="1009001" y="4323745"/>
              <a:ext cx="1793875" cy="410393"/>
            </a:xfrm>
            <a:prstGeom prst="rect">
              <a:avLst/>
            </a:prstGeom>
            <a:noFill/>
          </p:spPr>
          <p:txBody>
            <a:bodyPr wrap="square" rtlCol="0">
              <a:spAutoFit/>
            </a:bodyPr>
            <a:lstStyle/>
            <a:p>
              <a:r>
                <a:rPr lang="zh-CN" altLang="en-US" sz="1400" dirty="0">
                  <a:solidFill>
                    <a:schemeClr val="bg1"/>
                  </a:solidFill>
                  <a:latin typeface="方正正纤黑简体" panose="02000000000000000000" pitchFamily="2" charset="-122"/>
                  <a:ea typeface="方正正纤黑简体" panose="02000000000000000000" pitchFamily="2" charset="-122"/>
                </a:rPr>
                <a:t>待用名</a:t>
              </a:r>
              <a:r>
                <a:rPr lang="zh-CN" altLang="en-US" sz="1000" dirty="0">
                  <a:solidFill>
                    <a:schemeClr val="bg1"/>
                  </a:solidFill>
                  <a:latin typeface="方正正纤黑简体" panose="02000000000000000000" pitchFamily="2" charset="-122"/>
                  <a:ea typeface="方正正纤黑简体" panose="02000000000000000000" pitchFamily="2" charset="-122"/>
                </a:rPr>
                <a:t> 职务头衔</a:t>
              </a:r>
            </a:p>
          </p:txBody>
        </p:sp>
      </p:grpSp>
      <p:grpSp>
        <p:nvGrpSpPr>
          <p:cNvPr id="127" name="淘宝网Chenying0907出品 126"/>
          <p:cNvGrpSpPr/>
          <p:nvPr/>
        </p:nvGrpSpPr>
        <p:grpSpPr>
          <a:xfrm>
            <a:off x="6745552" y="3029744"/>
            <a:ext cx="1448240" cy="478863"/>
            <a:chOff x="940739" y="4267247"/>
            <a:chExt cx="1930400" cy="638521"/>
          </a:xfrm>
        </p:grpSpPr>
        <p:sp>
          <p:nvSpPr>
            <p:cNvPr id="128" name="淘宝网Chenying0907出品 56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00AF92"/>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方正正纤黑简体" panose="02000000000000000000" pitchFamily="2" charset="-122"/>
                <a:ea typeface="方正正纤黑简体" panose="02000000000000000000" pitchFamily="2" charset="-122"/>
              </a:endParaRPr>
            </a:p>
          </p:txBody>
        </p:sp>
        <p:sp>
          <p:nvSpPr>
            <p:cNvPr id="130" name="淘宝网Chenying0907出品 146"/>
            <p:cNvSpPr txBox="1"/>
            <p:nvPr/>
          </p:nvSpPr>
          <p:spPr>
            <a:xfrm>
              <a:off x="1009001" y="4323745"/>
              <a:ext cx="1793875" cy="410393"/>
            </a:xfrm>
            <a:prstGeom prst="rect">
              <a:avLst/>
            </a:prstGeom>
            <a:noFill/>
          </p:spPr>
          <p:txBody>
            <a:bodyPr wrap="square" rtlCol="0">
              <a:spAutoFit/>
            </a:bodyPr>
            <a:lstStyle/>
            <a:p>
              <a:r>
                <a:rPr lang="zh-CN" altLang="en-US" sz="1400" dirty="0">
                  <a:solidFill>
                    <a:schemeClr val="bg1"/>
                  </a:solidFill>
                  <a:latin typeface="方正正纤黑简体" panose="02000000000000000000" pitchFamily="2" charset="-122"/>
                  <a:ea typeface="方正正纤黑简体" panose="02000000000000000000" pitchFamily="2" charset="-122"/>
                </a:rPr>
                <a:t>待用名</a:t>
              </a:r>
              <a:r>
                <a:rPr lang="zh-CN" altLang="en-US" sz="1000" dirty="0">
                  <a:solidFill>
                    <a:schemeClr val="bg1"/>
                  </a:solidFill>
                  <a:latin typeface="方正正纤黑简体" panose="02000000000000000000" pitchFamily="2" charset="-122"/>
                  <a:ea typeface="方正正纤黑简体" panose="02000000000000000000" pitchFamily="2" charset="-122"/>
                </a:rPr>
                <a:t> 职务头衔</a:t>
              </a:r>
            </a:p>
          </p:txBody>
        </p:sp>
      </p:grpSp>
    </p:spTree>
    <p:extLst>
      <p:ext uri="{BB962C8B-B14F-4D97-AF65-F5344CB8AC3E}">
        <p14:creationId xmlns:p14="http://schemas.microsoft.com/office/powerpoint/2010/main" val="14650645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p:cTn id="7" dur="100" fill="hold"/>
                                        <p:tgtEl>
                                          <p:spTgt spid="91"/>
                                        </p:tgtEl>
                                        <p:attrNameLst>
                                          <p:attrName>ppt_w</p:attrName>
                                        </p:attrNameLst>
                                      </p:cBhvr>
                                      <p:tavLst>
                                        <p:tav tm="0">
                                          <p:val>
                                            <p:fltVal val="0"/>
                                          </p:val>
                                        </p:tav>
                                        <p:tav tm="100000">
                                          <p:val>
                                            <p:strVal val="#ppt_w"/>
                                          </p:val>
                                        </p:tav>
                                      </p:tavLst>
                                    </p:anim>
                                    <p:anim calcmode="lin" valueType="num">
                                      <p:cBhvr>
                                        <p:cTn id="8" dur="100" fill="hold"/>
                                        <p:tgtEl>
                                          <p:spTgt spid="91"/>
                                        </p:tgtEl>
                                        <p:attrNameLst>
                                          <p:attrName>ppt_h</p:attrName>
                                        </p:attrNameLst>
                                      </p:cBhvr>
                                      <p:tavLst>
                                        <p:tav tm="0">
                                          <p:val>
                                            <p:fltVal val="0"/>
                                          </p:val>
                                        </p:tav>
                                        <p:tav tm="100000">
                                          <p:val>
                                            <p:strVal val="#ppt_h"/>
                                          </p:val>
                                        </p:tav>
                                      </p:tavLst>
                                    </p:anim>
                                    <p:animEffect transition="in" filter="fade">
                                      <p:cBhvr>
                                        <p:cTn id="9" dur="100"/>
                                        <p:tgtEl>
                                          <p:spTgt spid="91"/>
                                        </p:tgtEl>
                                      </p:cBhvr>
                                    </p:animEffect>
                                  </p:childTnLst>
                                </p:cTn>
                              </p:par>
                              <p:par>
                                <p:cTn id="10" presetID="6" presetClass="emph" presetSubtype="0" fill="hold" nodeType="withEffect">
                                  <p:stCondLst>
                                    <p:cond delay="100"/>
                                  </p:stCondLst>
                                  <p:childTnLst>
                                    <p:animScale>
                                      <p:cBhvr>
                                        <p:cTn id="11" dur="100" fill="hold"/>
                                        <p:tgtEl>
                                          <p:spTgt spid="91"/>
                                        </p:tgtEl>
                                      </p:cBhvr>
                                      <p:by x="110000" y="110000"/>
                                    </p:animScale>
                                  </p:childTnLst>
                                </p:cTn>
                              </p:par>
                              <p:par>
                                <p:cTn id="12" presetID="6" presetClass="emph" presetSubtype="0" fill="hold" nodeType="withEffect">
                                  <p:stCondLst>
                                    <p:cond delay="200"/>
                                  </p:stCondLst>
                                  <p:childTnLst>
                                    <p:animScale>
                                      <p:cBhvr>
                                        <p:cTn id="13" dur="200" fill="hold"/>
                                        <p:tgtEl>
                                          <p:spTgt spid="91"/>
                                        </p:tgtEl>
                                      </p:cBhvr>
                                      <p:by x="90000" y="90000"/>
                                    </p:animScale>
                                  </p:childTnLst>
                                </p:cTn>
                              </p:par>
                              <p:par>
                                <p:cTn id="14" presetID="6" presetClass="emph" presetSubtype="0" fill="hold" nodeType="withEffect">
                                  <p:stCondLst>
                                    <p:cond delay="400"/>
                                  </p:stCondLst>
                                  <p:childTnLst>
                                    <p:animScale>
                                      <p:cBhvr>
                                        <p:cTn id="15" dur="100" fill="hold"/>
                                        <p:tgtEl>
                                          <p:spTgt spid="91"/>
                                        </p:tgtEl>
                                      </p:cBhvr>
                                      <p:by x="105000" y="105000"/>
                                    </p:animScale>
                                  </p:childTnLst>
                                </p:cTn>
                              </p:par>
                              <p:par>
                                <p:cTn id="16" presetID="6" presetClass="emph" presetSubtype="0" fill="hold" nodeType="withEffect">
                                  <p:stCondLst>
                                    <p:cond delay="500"/>
                                  </p:stCondLst>
                                  <p:childTnLst>
                                    <p:animScale>
                                      <p:cBhvr>
                                        <p:cTn id="17" dur="200" fill="hold"/>
                                        <p:tgtEl>
                                          <p:spTgt spid="91"/>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97"/>
                                        </p:tgtEl>
                                        <p:attrNameLst>
                                          <p:attrName>style.visibility</p:attrName>
                                        </p:attrNameLst>
                                      </p:cBhvr>
                                      <p:to>
                                        <p:strVal val="visible"/>
                                      </p:to>
                                    </p:set>
                                    <p:anim calcmode="lin" valueType="num">
                                      <p:cBhvr>
                                        <p:cTn id="21" dur="100" fill="hold"/>
                                        <p:tgtEl>
                                          <p:spTgt spid="97"/>
                                        </p:tgtEl>
                                        <p:attrNameLst>
                                          <p:attrName>ppt_w</p:attrName>
                                        </p:attrNameLst>
                                      </p:cBhvr>
                                      <p:tavLst>
                                        <p:tav tm="0">
                                          <p:val>
                                            <p:fltVal val="0"/>
                                          </p:val>
                                        </p:tav>
                                        <p:tav tm="100000">
                                          <p:val>
                                            <p:strVal val="#ppt_w"/>
                                          </p:val>
                                        </p:tav>
                                      </p:tavLst>
                                    </p:anim>
                                    <p:anim calcmode="lin" valueType="num">
                                      <p:cBhvr>
                                        <p:cTn id="22" dur="100" fill="hold"/>
                                        <p:tgtEl>
                                          <p:spTgt spid="97"/>
                                        </p:tgtEl>
                                        <p:attrNameLst>
                                          <p:attrName>ppt_h</p:attrName>
                                        </p:attrNameLst>
                                      </p:cBhvr>
                                      <p:tavLst>
                                        <p:tav tm="0">
                                          <p:val>
                                            <p:fltVal val="0"/>
                                          </p:val>
                                        </p:tav>
                                        <p:tav tm="100000">
                                          <p:val>
                                            <p:strVal val="#ppt_h"/>
                                          </p:val>
                                        </p:tav>
                                      </p:tavLst>
                                    </p:anim>
                                    <p:animEffect transition="in" filter="fade">
                                      <p:cBhvr>
                                        <p:cTn id="23" dur="100"/>
                                        <p:tgtEl>
                                          <p:spTgt spid="97"/>
                                        </p:tgtEl>
                                      </p:cBhvr>
                                    </p:animEffect>
                                  </p:childTnLst>
                                </p:cTn>
                              </p:par>
                              <p:par>
                                <p:cTn id="24" presetID="6" presetClass="emph" presetSubtype="0" fill="hold" nodeType="withEffect">
                                  <p:stCondLst>
                                    <p:cond delay="100"/>
                                  </p:stCondLst>
                                  <p:childTnLst>
                                    <p:animScale>
                                      <p:cBhvr>
                                        <p:cTn id="25" dur="100" fill="hold"/>
                                        <p:tgtEl>
                                          <p:spTgt spid="97"/>
                                        </p:tgtEl>
                                      </p:cBhvr>
                                      <p:by x="110000" y="110000"/>
                                    </p:animScale>
                                  </p:childTnLst>
                                </p:cTn>
                              </p:par>
                              <p:par>
                                <p:cTn id="26" presetID="6" presetClass="emph" presetSubtype="0" fill="hold" nodeType="withEffect">
                                  <p:stCondLst>
                                    <p:cond delay="200"/>
                                  </p:stCondLst>
                                  <p:childTnLst>
                                    <p:animScale>
                                      <p:cBhvr>
                                        <p:cTn id="27" dur="200" fill="hold"/>
                                        <p:tgtEl>
                                          <p:spTgt spid="97"/>
                                        </p:tgtEl>
                                      </p:cBhvr>
                                      <p:by x="90000" y="90000"/>
                                    </p:animScale>
                                  </p:childTnLst>
                                </p:cTn>
                              </p:par>
                              <p:par>
                                <p:cTn id="28" presetID="6" presetClass="emph" presetSubtype="0" fill="hold" nodeType="withEffect">
                                  <p:stCondLst>
                                    <p:cond delay="400"/>
                                  </p:stCondLst>
                                  <p:childTnLst>
                                    <p:animScale>
                                      <p:cBhvr>
                                        <p:cTn id="29" dur="100" fill="hold"/>
                                        <p:tgtEl>
                                          <p:spTgt spid="97"/>
                                        </p:tgtEl>
                                      </p:cBhvr>
                                      <p:by x="105000" y="105000"/>
                                    </p:animScale>
                                  </p:childTnLst>
                                </p:cTn>
                              </p:par>
                              <p:par>
                                <p:cTn id="30" presetID="6" presetClass="emph" presetSubtype="0" fill="hold" nodeType="withEffect">
                                  <p:stCondLst>
                                    <p:cond delay="500"/>
                                  </p:stCondLst>
                                  <p:childTnLst>
                                    <p:animScale>
                                      <p:cBhvr>
                                        <p:cTn id="31" dur="200" fill="hold"/>
                                        <p:tgtEl>
                                          <p:spTgt spid="97"/>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103"/>
                                        </p:tgtEl>
                                        <p:attrNameLst>
                                          <p:attrName>style.visibility</p:attrName>
                                        </p:attrNameLst>
                                      </p:cBhvr>
                                      <p:to>
                                        <p:strVal val="visible"/>
                                      </p:to>
                                    </p:set>
                                    <p:anim calcmode="lin" valueType="num">
                                      <p:cBhvr>
                                        <p:cTn id="35" dur="100" fill="hold"/>
                                        <p:tgtEl>
                                          <p:spTgt spid="103"/>
                                        </p:tgtEl>
                                        <p:attrNameLst>
                                          <p:attrName>ppt_w</p:attrName>
                                        </p:attrNameLst>
                                      </p:cBhvr>
                                      <p:tavLst>
                                        <p:tav tm="0">
                                          <p:val>
                                            <p:fltVal val="0"/>
                                          </p:val>
                                        </p:tav>
                                        <p:tav tm="100000">
                                          <p:val>
                                            <p:strVal val="#ppt_w"/>
                                          </p:val>
                                        </p:tav>
                                      </p:tavLst>
                                    </p:anim>
                                    <p:anim calcmode="lin" valueType="num">
                                      <p:cBhvr>
                                        <p:cTn id="36" dur="100" fill="hold"/>
                                        <p:tgtEl>
                                          <p:spTgt spid="103"/>
                                        </p:tgtEl>
                                        <p:attrNameLst>
                                          <p:attrName>ppt_h</p:attrName>
                                        </p:attrNameLst>
                                      </p:cBhvr>
                                      <p:tavLst>
                                        <p:tav tm="0">
                                          <p:val>
                                            <p:fltVal val="0"/>
                                          </p:val>
                                        </p:tav>
                                        <p:tav tm="100000">
                                          <p:val>
                                            <p:strVal val="#ppt_h"/>
                                          </p:val>
                                        </p:tav>
                                      </p:tavLst>
                                    </p:anim>
                                    <p:animEffect transition="in" filter="fade">
                                      <p:cBhvr>
                                        <p:cTn id="37" dur="100"/>
                                        <p:tgtEl>
                                          <p:spTgt spid="103"/>
                                        </p:tgtEl>
                                      </p:cBhvr>
                                    </p:animEffect>
                                  </p:childTnLst>
                                </p:cTn>
                              </p:par>
                              <p:par>
                                <p:cTn id="38" presetID="6" presetClass="emph" presetSubtype="0" fill="hold" nodeType="withEffect">
                                  <p:stCondLst>
                                    <p:cond delay="100"/>
                                  </p:stCondLst>
                                  <p:childTnLst>
                                    <p:animScale>
                                      <p:cBhvr>
                                        <p:cTn id="39" dur="100" fill="hold"/>
                                        <p:tgtEl>
                                          <p:spTgt spid="103"/>
                                        </p:tgtEl>
                                      </p:cBhvr>
                                      <p:by x="110000" y="110000"/>
                                    </p:animScale>
                                  </p:childTnLst>
                                </p:cTn>
                              </p:par>
                              <p:par>
                                <p:cTn id="40" presetID="6" presetClass="emph" presetSubtype="0" fill="hold" nodeType="withEffect">
                                  <p:stCondLst>
                                    <p:cond delay="200"/>
                                  </p:stCondLst>
                                  <p:childTnLst>
                                    <p:animScale>
                                      <p:cBhvr>
                                        <p:cTn id="41" dur="200" fill="hold"/>
                                        <p:tgtEl>
                                          <p:spTgt spid="103"/>
                                        </p:tgtEl>
                                      </p:cBhvr>
                                      <p:by x="90000" y="90000"/>
                                    </p:animScale>
                                  </p:childTnLst>
                                </p:cTn>
                              </p:par>
                              <p:par>
                                <p:cTn id="42" presetID="6" presetClass="emph" presetSubtype="0" fill="hold" nodeType="withEffect">
                                  <p:stCondLst>
                                    <p:cond delay="400"/>
                                  </p:stCondLst>
                                  <p:childTnLst>
                                    <p:animScale>
                                      <p:cBhvr>
                                        <p:cTn id="43" dur="100" fill="hold"/>
                                        <p:tgtEl>
                                          <p:spTgt spid="103"/>
                                        </p:tgtEl>
                                      </p:cBhvr>
                                      <p:by x="105000" y="105000"/>
                                    </p:animScale>
                                  </p:childTnLst>
                                </p:cTn>
                              </p:par>
                              <p:par>
                                <p:cTn id="44" presetID="6" presetClass="emph" presetSubtype="0" fill="hold" nodeType="withEffect">
                                  <p:stCondLst>
                                    <p:cond delay="500"/>
                                  </p:stCondLst>
                                  <p:childTnLst>
                                    <p:animScale>
                                      <p:cBhvr>
                                        <p:cTn id="45" dur="200" fill="hold"/>
                                        <p:tgtEl>
                                          <p:spTgt spid="103"/>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109"/>
                                        </p:tgtEl>
                                        <p:attrNameLst>
                                          <p:attrName>style.visibility</p:attrName>
                                        </p:attrNameLst>
                                      </p:cBhvr>
                                      <p:to>
                                        <p:strVal val="visible"/>
                                      </p:to>
                                    </p:set>
                                    <p:anim calcmode="lin" valueType="num">
                                      <p:cBhvr>
                                        <p:cTn id="49" dur="100" fill="hold"/>
                                        <p:tgtEl>
                                          <p:spTgt spid="109"/>
                                        </p:tgtEl>
                                        <p:attrNameLst>
                                          <p:attrName>ppt_w</p:attrName>
                                        </p:attrNameLst>
                                      </p:cBhvr>
                                      <p:tavLst>
                                        <p:tav tm="0">
                                          <p:val>
                                            <p:fltVal val="0"/>
                                          </p:val>
                                        </p:tav>
                                        <p:tav tm="100000">
                                          <p:val>
                                            <p:strVal val="#ppt_w"/>
                                          </p:val>
                                        </p:tav>
                                      </p:tavLst>
                                    </p:anim>
                                    <p:anim calcmode="lin" valueType="num">
                                      <p:cBhvr>
                                        <p:cTn id="50" dur="100" fill="hold"/>
                                        <p:tgtEl>
                                          <p:spTgt spid="109"/>
                                        </p:tgtEl>
                                        <p:attrNameLst>
                                          <p:attrName>ppt_h</p:attrName>
                                        </p:attrNameLst>
                                      </p:cBhvr>
                                      <p:tavLst>
                                        <p:tav tm="0">
                                          <p:val>
                                            <p:fltVal val="0"/>
                                          </p:val>
                                        </p:tav>
                                        <p:tav tm="100000">
                                          <p:val>
                                            <p:strVal val="#ppt_h"/>
                                          </p:val>
                                        </p:tav>
                                      </p:tavLst>
                                    </p:anim>
                                    <p:animEffect transition="in" filter="fade">
                                      <p:cBhvr>
                                        <p:cTn id="51" dur="100"/>
                                        <p:tgtEl>
                                          <p:spTgt spid="109"/>
                                        </p:tgtEl>
                                      </p:cBhvr>
                                    </p:animEffect>
                                  </p:childTnLst>
                                </p:cTn>
                              </p:par>
                              <p:par>
                                <p:cTn id="52" presetID="6" presetClass="emph" presetSubtype="0" fill="hold" nodeType="withEffect">
                                  <p:stCondLst>
                                    <p:cond delay="100"/>
                                  </p:stCondLst>
                                  <p:childTnLst>
                                    <p:animScale>
                                      <p:cBhvr>
                                        <p:cTn id="53" dur="100" fill="hold"/>
                                        <p:tgtEl>
                                          <p:spTgt spid="109"/>
                                        </p:tgtEl>
                                      </p:cBhvr>
                                      <p:by x="110000" y="110000"/>
                                    </p:animScale>
                                  </p:childTnLst>
                                </p:cTn>
                              </p:par>
                              <p:par>
                                <p:cTn id="54" presetID="6" presetClass="emph" presetSubtype="0" fill="hold" nodeType="withEffect">
                                  <p:stCondLst>
                                    <p:cond delay="200"/>
                                  </p:stCondLst>
                                  <p:childTnLst>
                                    <p:animScale>
                                      <p:cBhvr>
                                        <p:cTn id="55" dur="200" fill="hold"/>
                                        <p:tgtEl>
                                          <p:spTgt spid="109"/>
                                        </p:tgtEl>
                                      </p:cBhvr>
                                      <p:by x="90000" y="90000"/>
                                    </p:animScale>
                                  </p:childTnLst>
                                </p:cTn>
                              </p:par>
                              <p:par>
                                <p:cTn id="56" presetID="6" presetClass="emph" presetSubtype="0" fill="hold" nodeType="withEffect">
                                  <p:stCondLst>
                                    <p:cond delay="400"/>
                                  </p:stCondLst>
                                  <p:childTnLst>
                                    <p:animScale>
                                      <p:cBhvr>
                                        <p:cTn id="57" dur="100" fill="hold"/>
                                        <p:tgtEl>
                                          <p:spTgt spid="109"/>
                                        </p:tgtEl>
                                      </p:cBhvr>
                                      <p:by x="105000" y="105000"/>
                                    </p:animScale>
                                  </p:childTnLst>
                                </p:cTn>
                              </p:par>
                              <p:par>
                                <p:cTn id="58" presetID="6" presetClass="emph" presetSubtype="0" fill="hold" nodeType="withEffect">
                                  <p:stCondLst>
                                    <p:cond delay="500"/>
                                  </p:stCondLst>
                                  <p:childTnLst>
                                    <p:animScale>
                                      <p:cBhvr>
                                        <p:cTn id="59" dur="200" fill="hold"/>
                                        <p:tgtEl>
                                          <p:spTgt spid="109"/>
                                        </p:tgtEl>
                                      </p:cBhvr>
                                      <p:by x="95000" y="95000"/>
                                    </p:animScale>
                                  </p:childTnLst>
                                </p:cTn>
                              </p:par>
                            </p:childTnLst>
                          </p:cTn>
                        </p:par>
                        <p:par>
                          <p:cTn id="60" fill="hold">
                            <p:stCondLst>
                              <p:cond delay="2800"/>
                            </p:stCondLst>
                            <p:childTnLst>
                              <p:par>
                                <p:cTn id="61" presetID="42" presetClass="entr" presetSubtype="0" fill="hold" nodeType="afterEffect">
                                  <p:stCondLst>
                                    <p:cond delay="0"/>
                                  </p:stCondLst>
                                  <p:childTnLst>
                                    <p:set>
                                      <p:cBhvr>
                                        <p:cTn id="62" dur="1" fill="hold">
                                          <p:stCondLst>
                                            <p:cond delay="0"/>
                                          </p:stCondLst>
                                        </p:cTn>
                                        <p:tgtEl>
                                          <p:spTgt spid="115"/>
                                        </p:tgtEl>
                                        <p:attrNameLst>
                                          <p:attrName>style.visibility</p:attrName>
                                        </p:attrNameLst>
                                      </p:cBhvr>
                                      <p:to>
                                        <p:strVal val="visible"/>
                                      </p:to>
                                    </p:set>
                                    <p:animEffect transition="in" filter="fade">
                                      <p:cBhvr>
                                        <p:cTn id="63" dur="500"/>
                                        <p:tgtEl>
                                          <p:spTgt spid="115"/>
                                        </p:tgtEl>
                                      </p:cBhvr>
                                    </p:animEffect>
                                    <p:anim calcmode="lin" valueType="num">
                                      <p:cBhvr>
                                        <p:cTn id="64" dur="500" fill="hold"/>
                                        <p:tgtEl>
                                          <p:spTgt spid="115"/>
                                        </p:tgtEl>
                                        <p:attrNameLst>
                                          <p:attrName>ppt_x</p:attrName>
                                        </p:attrNameLst>
                                      </p:cBhvr>
                                      <p:tavLst>
                                        <p:tav tm="0">
                                          <p:val>
                                            <p:strVal val="#ppt_x"/>
                                          </p:val>
                                        </p:tav>
                                        <p:tav tm="100000">
                                          <p:val>
                                            <p:strVal val="#ppt_x"/>
                                          </p:val>
                                        </p:tav>
                                      </p:tavLst>
                                    </p:anim>
                                    <p:anim calcmode="lin" valueType="num">
                                      <p:cBhvr>
                                        <p:cTn id="65" dur="500" fill="hold"/>
                                        <p:tgtEl>
                                          <p:spTgt spid="115"/>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19"/>
                                        </p:tgtEl>
                                        <p:attrNameLst>
                                          <p:attrName>style.visibility</p:attrName>
                                        </p:attrNameLst>
                                      </p:cBhvr>
                                      <p:to>
                                        <p:strVal val="visible"/>
                                      </p:to>
                                    </p:set>
                                    <p:animEffect transition="in" filter="fade">
                                      <p:cBhvr>
                                        <p:cTn id="68" dur="500"/>
                                        <p:tgtEl>
                                          <p:spTgt spid="119"/>
                                        </p:tgtEl>
                                      </p:cBhvr>
                                    </p:animEffect>
                                    <p:anim calcmode="lin" valueType="num">
                                      <p:cBhvr>
                                        <p:cTn id="69" dur="500" fill="hold"/>
                                        <p:tgtEl>
                                          <p:spTgt spid="119"/>
                                        </p:tgtEl>
                                        <p:attrNameLst>
                                          <p:attrName>ppt_x</p:attrName>
                                        </p:attrNameLst>
                                      </p:cBhvr>
                                      <p:tavLst>
                                        <p:tav tm="0">
                                          <p:val>
                                            <p:strVal val="#ppt_x"/>
                                          </p:val>
                                        </p:tav>
                                        <p:tav tm="100000">
                                          <p:val>
                                            <p:strVal val="#ppt_x"/>
                                          </p:val>
                                        </p:tav>
                                      </p:tavLst>
                                    </p:anim>
                                    <p:anim calcmode="lin" valueType="num">
                                      <p:cBhvr>
                                        <p:cTn id="70" dur="500" fill="hold"/>
                                        <p:tgtEl>
                                          <p:spTgt spid="119"/>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123"/>
                                        </p:tgtEl>
                                        <p:attrNameLst>
                                          <p:attrName>style.visibility</p:attrName>
                                        </p:attrNameLst>
                                      </p:cBhvr>
                                      <p:to>
                                        <p:strVal val="visible"/>
                                      </p:to>
                                    </p:set>
                                    <p:animEffect transition="in" filter="fade">
                                      <p:cBhvr>
                                        <p:cTn id="73" dur="500"/>
                                        <p:tgtEl>
                                          <p:spTgt spid="123"/>
                                        </p:tgtEl>
                                      </p:cBhvr>
                                    </p:animEffect>
                                    <p:anim calcmode="lin" valueType="num">
                                      <p:cBhvr>
                                        <p:cTn id="74" dur="500" fill="hold"/>
                                        <p:tgtEl>
                                          <p:spTgt spid="123"/>
                                        </p:tgtEl>
                                        <p:attrNameLst>
                                          <p:attrName>ppt_x</p:attrName>
                                        </p:attrNameLst>
                                      </p:cBhvr>
                                      <p:tavLst>
                                        <p:tav tm="0">
                                          <p:val>
                                            <p:strVal val="#ppt_x"/>
                                          </p:val>
                                        </p:tav>
                                        <p:tav tm="100000">
                                          <p:val>
                                            <p:strVal val="#ppt_x"/>
                                          </p:val>
                                        </p:tav>
                                      </p:tavLst>
                                    </p:anim>
                                    <p:anim calcmode="lin" valueType="num">
                                      <p:cBhvr>
                                        <p:cTn id="75" dur="500" fill="hold"/>
                                        <p:tgtEl>
                                          <p:spTgt spid="123"/>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127"/>
                                        </p:tgtEl>
                                        <p:attrNameLst>
                                          <p:attrName>style.visibility</p:attrName>
                                        </p:attrNameLst>
                                      </p:cBhvr>
                                      <p:to>
                                        <p:strVal val="visible"/>
                                      </p:to>
                                    </p:set>
                                    <p:animEffect transition="in" filter="fade">
                                      <p:cBhvr>
                                        <p:cTn id="78" dur="500"/>
                                        <p:tgtEl>
                                          <p:spTgt spid="127"/>
                                        </p:tgtEl>
                                      </p:cBhvr>
                                    </p:animEffect>
                                    <p:anim calcmode="lin" valueType="num">
                                      <p:cBhvr>
                                        <p:cTn id="79" dur="500" fill="hold"/>
                                        <p:tgtEl>
                                          <p:spTgt spid="127"/>
                                        </p:tgtEl>
                                        <p:attrNameLst>
                                          <p:attrName>ppt_x</p:attrName>
                                        </p:attrNameLst>
                                      </p:cBhvr>
                                      <p:tavLst>
                                        <p:tav tm="0">
                                          <p:val>
                                            <p:strVal val="#ppt_x"/>
                                          </p:val>
                                        </p:tav>
                                        <p:tav tm="100000">
                                          <p:val>
                                            <p:strVal val="#ppt_x"/>
                                          </p:val>
                                        </p:tav>
                                      </p:tavLst>
                                    </p:anim>
                                    <p:anim calcmode="lin" valueType="num">
                                      <p:cBhvr>
                                        <p:cTn id="80" dur="500" fill="hold"/>
                                        <p:tgtEl>
                                          <p:spTgt spid="127"/>
                                        </p:tgtEl>
                                        <p:attrNameLst>
                                          <p:attrName>ppt_y</p:attrName>
                                        </p:attrNameLst>
                                      </p:cBhvr>
                                      <p:tavLst>
                                        <p:tav tm="0">
                                          <p:val>
                                            <p:strVal val="#ppt_y+.1"/>
                                          </p:val>
                                        </p:tav>
                                        <p:tav tm="100000">
                                          <p:val>
                                            <p:strVal val="#ppt_y"/>
                                          </p:val>
                                        </p:tav>
                                      </p:tavLst>
                                    </p:anim>
                                  </p:childTnLst>
                                </p:cTn>
                              </p:par>
                              <p:par>
                                <p:cTn id="81" presetID="22" presetClass="entr" presetSubtype="1" fill="hold" grpId="0" nodeType="withEffect">
                                  <p:stCondLst>
                                    <p:cond delay="250"/>
                                  </p:stCondLst>
                                  <p:childTnLst>
                                    <p:set>
                                      <p:cBhvr>
                                        <p:cTn id="82" dur="1" fill="hold">
                                          <p:stCondLst>
                                            <p:cond delay="0"/>
                                          </p:stCondLst>
                                        </p:cTn>
                                        <p:tgtEl>
                                          <p:spTgt spid="79"/>
                                        </p:tgtEl>
                                        <p:attrNameLst>
                                          <p:attrName>style.visibility</p:attrName>
                                        </p:attrNameLst>
                                      </p:cBhvr>
                                      <p:to>
                                        <p:strVal val="visible"/>
                                      </p:to>
                                    </p:set>
                                    <p:animEffect transition="in" filter="wipe(up)">
                                      <p:cBhvr>
                                        <p:cTn id="83" dur="500"/>
                                        <p:tgtEl>
                                          <p:spTgt spid="79"/>
                                        </p:tgtEl>
                                      </p:cBhvr>
                                    </p:animEffect>
                                  </p:childTnLst>
                                </p:cTn>
                              </p:par>
                              <p:par>
                                <p:cTn id="84" presetID="22" presetClass="entr" presetSubtype="1" fill="hold" grpId="0" nodeType="withEffect">
                                  <p:stCondLst>
                                    <p:cond delay="250"/>
                                  </p:stCondLst>
                                  <p:childTnLst>
                                    <p:set>
                                      <p:cBhvr>
                                        <p:cTn id="85" dur="1" fill="hold">
                                          <p:stCondLst>
                                            <p:cond delay="0"/>
                                          </p:stCondLst>
                                        </p:cTn>
                                        <p:tgtEl>
                                          <p:spTgt spid="82"/>
                                        </p:tgtEl>
                                        <p:attrNameLst>
                                          <p:attrName>style.visibility</p:attrName>
                                        </p:attrNameLst>
                                      </p:cBhvr>
                                      <p:to>
                                        <p:strVal val="visible"/>
                                      </p:to>
                                    </p:set>
                                    <p:animEffect transition="in" filter="wipe(up)">
                                      <p:cBhvr>
                                        <p:cTn id="86" dur="500"/>
                                        <p:tgtEl>
                                          <p:spTgt spid="82"/>
                                        </p:tgtEl>
                                      </p:cBhvr>
                                    </p:animEffect>
                                  </p:childTnLst>
                                </p:cTn>
                              </p:par>
                              <p:par>
                                <p:cTn id="87" presetID="22" presetClass="entr" presetSubtype="1" fill="hold" grpId="0" nodeType="withEffect">
                                  <p:stCondLst>
                                    <p:cond delay="25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par>
                                <p:cTn id="90" presetID="22" presetClass="entr" presetSubtype="1" fill="hold" grpId="0" nodeType="withEffect">
                                  <p:stCondLst>
                                    <p:cond delay="250"/>
                                  </p:stCondLst>
                                  <p:childTnLst>
                                    <p:set>
                                      <p:cBhvr>
                                        <p:cTn id="91" dur="1" fill="hold">
                                          <p:stCondLst>
                                            <p:cond delay="0"/>
                                          </p:stCondLst>
                                        </p:cTn>
                                        <p:tgtEl>
                                          <p:spTgt spid="88"/>
                                        </p:tgtEl>
                                        <p:attrNameLst>
                                          <p:attrName>style.visibility</p:attrName>
                                        </p:attrNameLst>
                                      </p:cBhvr>
                                      <p:to>
                                        <p:strVal val="visible"/>
                                      </p:to>
                                    </p:set>
                                    <p:animEffect transition="in" filter="wipe(up)">
                                      <p:cBhvr>
                                        <p:cTn id="92"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2" grpId="0"/>
      <p:bldP spid="85" grpId="0"/>
      <p:bldP spid="8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淘宝网Chenying0907出品 84"/>
          <p:cNvGrpSpPr/>
          <p:nvPr/>
        </p:nvGrpSpPr>
        <p:grpSpPr>
          <a:xfrm>
            <a:off x="998465" y="3558012"/>
            <a:ext cx="6208808" cy="446623"/>
            <a:chOff x="1227269" y="3634213"/>
            <a:chExt cx="6208808" cy="446623"/>
          </a:xfrm>
        </p:grpSpPr>
        <p:grpSp>
          <p:nvGrpSpPr>
            <p:cNvPr id="86" name="淘宝网Chenying0907出品 85"/>
            <p:cNvGrpSpPr/>
            <p:nvPr/>
          </p:nvGrpSpPr>
          <p:grpSpPr>
            <a:xfrm>
              <a:off x="3028294" y="3779514"/>
              <a:ext cx="1510576" cy="288220"/>
              <a:chOff x="4038601" y="4630738"/>
              <a:chExt cx="2014538" cy="384175"/>
            </a:xfrm>
            <a:solidFill>
              <a:srgbClr val="1B323D"/>
            </a:solidFill>
          </p:grpSpPr>
          <p:sp>
            <p:nvSpPr>
              <p:cNvPr id="107" name="Line 114"/>
              <p:cNvSpPr>
                <a:spLocks noChangeShapeType="1"/>
              </p:cNvSpPr>
              <p:nvPr/>
            </p:nvSpPr>
            <p:spPr bwMode="auto">
              <a:xfrm>
                <a:off x="5046663" y="4630738"/>
                <a:ext cx="0" cy="384175"/>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8" name="Line 120"/>
              <p:cNvSpPr>
                <a:spLocks noChangeShapeType="1"/>
              </p:cNvSpPr>
              <p:nvPr/>
            </p:nvSpPr>
            <p:spPr bwMode="auto">
              <a:xfrm flipH="1">
                <a:off x="4038601" y="4824413"/>
                <a:ext cx="2014538"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9" name="Line 121"/>
              <p:cNvSpPr>
                <a:spLocks noChangeShapeType="1"/>
              </p:cNvSpPr>
              <p:nvPr/>
            </p:nvSpPr>
            <p:spPr bwMode="auto">
              <a:xfrm>
                <a:off x="4043363"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10" name="Line 122"/>
              <p:cNvSpPr>
                <a:spLocks noChangeShapeType="1"/>
              </p:cNvSpPr>
              <p:nvPr/>
            </p:nvSpPr>
            <p:spPr bwMode="auto">
              <a:xfrm>
                <a:off x="4548188"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11" name="Line 123"/>
              <p:cNvSpPr>
                <a:spLocks noChangeShapeType="1"/>
              </p:cNvSpPr>
              <p:nvPr/>
            </p:nvSpPr>
            <p:spPr bwMode="auto">
              <a:xfrm>
                <a:off x="5554663"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12" name="Line 124"/>
              <p:cNvSpPr>
                <a:spLocks noChangeShapeType="1"/>
              </p:cNvSpPr>
              <p:nvPr/>
            </p:nvSpPr>
            <p:spPr bwMode="auto">
              <a:xfrm>
                <a:off x="6053138"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87" name="淘宝网Chenying0907出品 86"/>
            <p:cNvGrpSpPr/>
            <p:nvPr/>
          </p:nvGrpSpPr>
          <p:grpSpPr>
            <a:xfrm>
              <a:off x="5210236" y="3779514"/>
              <a:ext cx="830876" cy="288220"/>
              <a:chOff x="6948488" y="4630738"/>
              <a:chExt cx="1108075" cy="384175"/>
            </a:xfrm>
            <a:solidFill>
              <a:srgbClr val="1B323D"/>
            </a:solidFill>
          </p:grpSpPr>
          <p:sp>
            <p:nvSpPr>
              <p:cNvPr id="103" name="Line 115"/>
              <p:cNvSpPr>
                <a:spLocks noChangeShapeType="1"/>
              </p:cNvSpPr>
              <p:nvPr/>
            </p:nvSpPr>
            <p:spPr bwMode="auto">
              <a:xfrm>
                <a:off x="7508876" y="4630738"/>
                <a:ext cx="0" cy="384175"/>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4" name="Line 125"/>
              <p:cNvSpPr>
                <a:spLocks noChangeShapeType="1"/>
              </p:cNvSpPr>
              <p:nvPr/>
            </p:nvSpPr>
            <p:spPr bwMode="auto">
              <a:xfrm flipH="1">
                <a:off x="6948488" y="4824413"/>
                <a:ext cx="1108075"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5" name="Line 126"/>
              <p:cNvSpPr>
                <a:spLocks noChangeShapeType="1"/>
              </p:cNvSpPr>
              <p:nvPr/>
            </p:nvSpPr>
            <p:spPr bwMode="auto">
              <a:xfrm>
                <a:off x="6948488"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6" name="Line 127"/>
              <p:cNvSpPr>
                <a:spLocks noChangeShapeType="1"/>
              </p:cNvSpPr>
              <p:nvPr/>
            </p:nvSpPr>
            <p:spPr bwMode="auto">
              <a:xfrm>
                <a:off x="8056563"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88" name="淘宝网Chenying0907出品 87"/>
            <p:cNvGrpSpPr/>
            <p:nvPr/>
          </p:nvGrpSpPr>
          <p:grpSpPr>
            <a:xfrm>
              <a:off x="1227269" y="3634213"/>
              <a:ext cx="371394" cy="446623"/>
              <a:chOff x="1636713" y="4437063"/>
              <a:chExt cx="495300" cy="595313"/>
            </a:xfrm>
            <a:solidFill>
              <a:srgbClr val="1B323D"/>
            </a:solidFill>
          </p:grpSpPr>
          <p:sp>
            <p:nvSpPr>
              <p:cNvPr id="99" name="Line 133"/>
              <p:cNvSpPr>
                <a:spLocks noChangeShapeType="1"/>
              </p:cNvSpPr>
              <p:nvPr/>
            </p:nvSpPr>
            <p:spPr bwMode="auto">
              <a:xfrm>
                <a:off x="1901826" y="4437063"/>
                <a:ext cx="0" cy="382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0" name="Line 134"/>
              <p:cNvSpPr>
                <a:spLocks noChangeShapeType="1"/>
              </p:cNvSpPr>
              <p:nvPr/>
            </p:nvSpPr>
            <p:spPr bwMode="auto">
              <a:xfrm flipH="1">
                <a:off x="1636713" y="4824413"/>
                <a:ext cx="493713"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1" name="Line 135"/>
              <p:cNvSpPr>
                <a:spLocks noChangeShapeType="1"/>
              </p:cNvSpPr>
              <p:nvPr/>
            </p:nvSpPr>
            <p:spPr bwMode="auto">
              <a:xfrm>
                <a:off x="1639888"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2" name="Line 136"/>
              <p:cNvSpPr>
                <a:spLocks noChangeShapeType="1"/>
              </p:cNvSpPr>
              <p:nvPr/>
            </p:nvSpPr>
            <p:spPr bwMode="auto">
              <a:xfrm>
                <a:off x="2132013"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89" name="淘宝网Chenying0907出品 88"/>
            <p:cNvGrpSpPr/>
            <p:nvPr/>
          </p:nvGrpSpPr>
          <p:grpSpPr>
            <a:xfrm>
              <a:off x="2245033" y="3634213"/>
              <a:ext cx="371394" cy="446623"/>
              <a:chOff x="2994026" y="4437063"/>
              <a:chExt cx="495300" cy="595313"/>
            </a:xfrm>
            <a:solidFill>
              <a:srgbClr val="1B323D"/>
            </a:solidFill>
          </p:grpSpPr>
          <p:sp>
            <p:nvSpPr>
              <p:cNvPr id="95" name="Line 137"/>
              <p:cNvSpPr>
                <a:spLocks noChangeShapeType="1"/>
              </p:cNvSpPr>
              <p:nvPr/>
            </p:nvSpPr>
            <p:spPr bwMode="auto">
              <a:xfrm>
                <a:off x="3257551" y="4437063"/>
                <a:ext cx="0" cy="382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6" name="Line 138"/>
              <p:cNvSpPr>
                <a:spLocks noChangeShapeType="1"/>
              </p:cNvSpPr>
              <p:nvPr/>
            </p:nvSpPr>
            <p:spPr bwMode="auto">
              <a:xfrm flipH="1">
                <a:off x="2994026" y="4824413"/>
                <a:ext cx="492125"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7" name="Line 139"/>
              <p:cNvSpPr>
                <a:spLocks noChangeShapeType="1"/>
              </p:cNvSpPr>
              <p:nvPr/>
            </p:nvSpPr>
            <p:spPr bwMode="auto">
              <a:xfrm>
                <a:off x="2997201"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8" name="Line 140"/>
              <p:cNvSpPr>
                <a:spLocks noChangeShapeType="1"/>
              </p:cNvSpPr>
              <p:nvPr/>
            </p:nvSpPr>
            <p:spPr bwMode="auto">
              <a:xfrm>
                <a:off x="3489326"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90" name="淘宝网Chenying0907出品 89"/>
            <p:cNvGrpSpPr/>
            <p:nvPr/>
          </p:nvGrpSpPr>
          <p:grpSpPr>
            <a:xfrm>
              <a:off x="7064683" y="3634213"/>
              <a:ext cx="371394" cy="446623"/>
              <a:chOff x="2994026" y="4437063"/>
              <a:chExt cx="495300" cy="595313"/>
            </a:xfrm>
            <a:solidFill>
              <a:srgbClr val="1B323D"/>
            </a:solidFill>
          </p:grpSpPr>
          <p:sp>
            <p:nvSpPr>
              <p:cNvPr id="91" name="Line 137"/>
              <p:cNvSpPr>
                <a:spLocks noChangeShapeType="1"/>
              </p:cNvSpPr>
              <p:nvPr/>
            </p:nvSpPr>
            <p:spPr bwMode="auto">
              <a:xfrm>
                <a:off x="3257551" y="4437063"/>
                <a:ext cx="0" cy="382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2" name="Line 138"/>
              <p:cNvSpPr>
                <a:spLocks noChangeShapeType="1"/>
              </p:cNvSpPr>
              <p:nvPr/>
            </p:nvSpPr>
            <p:spPr bwMode="auto">
              <a:xfrm flipH="1">
                <a:off x="2994026" y="4824413"/>
                <a:ext cx="492125"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3" name="Line 139"/>
              <p:cNvSpPr>
                <a:spLocks noChangeShapeType="1"/>
              </p:cNvSpPr>
              <p:nvPr/>
            </p:nvSpPr>
            <p:spPr bwMode="auto">
              <a:xfrm>
                <a:off x="2997201"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4" name="Line 140"/>
              <p:cNvSpPr>
                <a:spLocks noChangeShapeType="1"/>
              </p:cNvSpPr>
              <p:nvPr/>
            </p:nvSpPr>
            <p:spPr bwMode="auto">
              <a:xfrm>
                <a:off x="3489326"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sp>
        <p:nvSpPr>
          <p:cNvPr id="12" name="Line 104"/>
          <p:cNvSpPr>
            <a:spLocks noChangeShapeType="1"/>
          </p:cNvSpPr>
          <p:nvPr/>
        </p:nvSpPr>
        <p:spPr bwMode="auto">
          <a:xfrm>
            <a:off x="4538615" y="1490801"/>
            <a:ext cx="0" cy="288286"/>
          </a:xfrm>
          <a:prstGeom prst="line">
            <a:avLst/>
          </a:prstGeom>
          <a:noFill/>
          <a:ln w="6350" cap="flat">
            <a:solidFill>
              <a:schemeClr val="tx1">
                <a:lumMod val="50000"/>
                <a:lumOff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71" tIns="34285" rIns="68571" bIns="34285" numCol="1" anchor="t" anchorCtr="0" compatLnSpc="1">
            <a:prstTxWarp prst="textNoShape">
              <a:avLst/>
            </a:prstTxWarp>
          </a:bodyPr>
          <a:lstStyle/>
          <a:p>
            <a:endParaRPr lang="zh-CN" altLang="en-US" dirty="0">
              <a:solidFill>
                <a:schemeClr val="bg1"/>
              </a:solidFill>
              <a:latin typeface="方正正纤黑简体" panose="02000000000000000000" pitchFamily="2" charset="-122"/>
              <a:ea typeface="方正正纤黑简体" panose="02000000000000000000" pitchFamily="2" charset="-122"/>
            </a:endParaRPr>
          </a:p>
        </p:txBody>
      </p:sp>
      <p:sp>
        <p:nvSpPr>
          <p:cNvPr id="13" name="Line 105"/>
          <p:cNvSpPr>
            <a:spLocks noChangeShapeType="1"/>
          </p:cNvSpPr>
          <p:nvPr/>
        </p:nvSpPr>
        <p:spPr bwMode="auto">
          <a:xfrm>
            <a:off x="4538615" y="2100237"/>
            <a:ext cx="0" cy="352534"/>
          </a:xfrm>
          <a:prstGeom prst="line">
            <a:avLst/>
          </a:prstGeom>
          <a:noFill/>
          <a:ln w="6350" cap="flat">
            <a:solidFill>
              <a:schemeClr val="tx1">
                <a:lumMod val="50000"/>
                <a:lumOff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71" tIns="34285" rIns="68571" bIns="34285" numCol="1" anchor="t" anchorCtr="0" compatLnSpc="1">
            <a:prstTxWarp prst="textNoShape">
              <a:avLst/>
            </a:prstTxWarp>
          </a:bodyPr>
          <a:lstStyle/>
          <a:p>
            <a:endParaRPr lang="zh-CN" altLang="en-US"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nvGrpSpPr>
          <p:cNvPr id="14" name="淘宝网Chenying0907出品 13"/>
          <p:cNvGrpSpPr/>
          <p:nvPr/>
        </p:nvGrpSpPr>
        <p:grpSpPr>
          <a:xfrm>
            <a:off x="1196066" y="2276504"/>
            <a:ext cx="5856604" cy="572868"/>
            <a:chOff x="1900238" y="2728913"/>
            <a:chExt cx="7810500" cy="763588"/>
          </a:xfrm>
          <a:solidFill>
            <a:srgbClr val="1B323D"/>
          </a:solidFill>
        </p:grpSpPr>
        <p:sp>
          <p:nvSpPr>
            <p:cNvPr id="15" name="Line 106"/>
            <p:cNvSpPr>
              <a:spLocks noChangeShapeType="1"/>
            </p:cNvSpPr>
            <p:nvPr/>
          </p:nvSpPr>
          <p:spPr bwMode="auto">
            <a:xfrm flipH="1">
              <a:off x="1900238" y="2728913"/>
              <a:ext cx="7810500"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6" name="Line 107"/>
            <p:cNvSpPr>
              <a:spLocks noChangeShapeType="1"/>
            </p:cNvSpPr>
            <p:nvPr/>
          </p:nvSpPr>
          <p:spPr bwMode="auto">
            <a:xfrm>
              <a:off x="9709151" y="2728913"/>
              <a:ext cx="0" cy="2349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7" name="Line 108"/>
            <p:cNvSpPr>
              <a:spLocks noChangeShapeType="1"/>
            </p:cNvSpPr>
            <p:nvPr/>
          </p:nvSpPr>
          <p:spPr bwMode="auto">
            <a:xfrm>
              <a:off x="3675063" y="2728913"/>
              <a:ext cx="0" cy="763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8" name="Line 109"/>
            <p:cNvSpPr>
              <a:spLocks noChangeShapeType="1"/>
            </p:cNvSpPr>
            <p:nvPr/>
          </p:nvSpPr>
          <p:spPr bwMode="auto">
            <a:xfrm>
              <a:off x="3244851" y="2728913"/>
              <a:ext cx="0" cy="763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9" name="Line 110"/>
            <p:cNvSpPr>
              <a:spLocks noChangeShapeType="1"/>
            </p:cNvSpPr>
            <p:nvPr/>
          </p:nvSpPr>
          <p:spPr bwMode="auto">
            <a:xfrm>
              <a:off x="2792413" y="2728913"/>
              <a:ext cx="0" cy="763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0" name="Line 111"/>
            <p:cNvSpPr>
              <a:spLocks noChangeShapeType="1"/>
            </p:cNvSpPr>
            <p:nvPr/>
          </p:nvSpPr>
          <p:spPr bwMode="auto">
            <a:xfrm>
              <a:off x="2332038" y="2728913"/>
              <a:ext cx="0" cy="763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1" name="Line 112"/>
            <p:cNvSpPr>
              <a:spLocks noChangeShapeType="1"/>
            </p:cNvSpPr>
            <p:nvPr/>
          </p:nvSpPr>
          <p:spPr bwMode="auto">
            <a:xfrm>
              <a:off x="1901826" y="2728913"/>
              <a:ext cx="0" cy="16351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22" name="淘宝网Chenying0907出品 21"/>
          <p:cNvGrpSpPr/>
          <p:nvPr/>
        </p:nvGrpSpPr>
        <p:grpSpPr>
          <a:xfrm>
            <a:off x="3549421" y="2688587"/>
            <a:ext cx="1854591" cy="317995"/>
            <a:chOff x="5038726" y="3278188"/>
            <a:chExt cx="2473325" cy="423862"/>
          </a:xfrm>
          <a:solidFill>
            <a:srgbClr val="1B323D"/>
          </a:solidFill>
        </p:grpSpPr>
        <p:sp>
          <p:nvSpPr>
            <p:cNvPr id="23" name="Line 116"/>
            <p:cNvSpPr>
              <a:spLocks noChangeShapeType="1"/>
            </p:cNvSpPr>
            <p:nvPr/>
          </p:nvSpPr>
          <p:spPr bwMode="auto">
            <a:xfrm>
              <a:off x="7508876" y="3486150"/>
              <a:ext cx="0" cy="21590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4" name="Line 117"/>
            <p:cNvSpPr>
              <a:spLocks noChangeShapeType="1"/>
            </p:cNvSpPr>
            <p:nvPr/>
          </p:nvSpPr>
          <p:spPr bwMode="auto">
            <a:xfrm>
              <a:off x="5038726" y="3486150"/>
              <a:ext cx="0" cy="21590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5" name="Line 118"/>
            <p:cNvSpPr>
              <a:spLocks noChangeShapeType="1"/>
            </p:cNvSpPr>
            <p:nvPr/>
          </p:nvSpPr>
          <p:spPr bwMode="auto">
            <a:xfrm flipH="1">
              <a:off x="5040313" y="3492500"/>
              <a:ext cx="2471738"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6" name="Line 119"/>
            <p:cNvSpPr>
              <a:spLocks noChangeShapeType="1"/>
            </p:cNvSpPr>
            <p:nvPr/>
          </p:nvSpPr>
          <p:spPr bwMode="auto">
            <a:xfrm>
              <a:off x="6357938" y="3278188"/>
              <a:ext cx="0" cy="21431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27" name="淘宝网Chenying0907出品 26"/>
          <p:cNvGrpSpPr/>
          <p:nvPr/>
        </p:nvGrpSpPr>
        <p:grpSpPr>
          <a:xfrm>
            <a:off x="6522957" y="2688587"/>
            <a:ext cx="1004670" cy="314422"/>
            <a:chOff x="9004301" y="3278188"/>
            <a:chExt cx="1339850" cy="419100"/>
          </a:xfrm>
          <a:solidFill>
            <a:srgbClr val="1B323D"/>
          </a:solidFill>
        </p:grpSpPr>
        <p:sp>
          <p:nvSpPr>
            <p:cNvPr id="28" name="Line 128"/>
            <p:cNvSpPr>
              <a:spLocks noChangeShapeType="1"/>
            </p:cNvSpPr>
            <p:nvPr/>
          </p:nvSpPr>
          <p:spPr bwMode="auto">
            <a:xfrm>
              <a:off x="9702801" y="3278188"/>
              <a:ext cx="0" cy="41751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9" name="Line 129"/>
            <p:cNvSpPr>
              <a:spLocks noChangeShapeType="1"/>
            </p:cNvSpPr>
            <p:nvPr/>
          </p:nvSpPr>
          <p:spPr bwMode="auto">
            <a:xfrm flipH="1">
              <a:off x="9004301" y="3492500"/>
              <a:ext cx="1339850"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0" name="Line 130"/>
            <p:cNvSpPr>
              <a:spLocks noChangeShapeType="1"/>
            </p:cNvSpPr>
            <p:nvPr/>
          </p:nvSpPr>
          <p:spPr bwMode="auto">
            <a:xfrm>
              <a:off x="9005888" y="3487738"/>
              <a:ext cx="0" cy="2095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1" name="Line 131"/>
            <p:cNvSpPr>
              <a:spLocks noChangeShapeType="1"/>
            </p:cNvSpPr>
            <p:nvPr/>
          </p:nvSpPr>
          <p:spPr bwMode="auto">
            <a:xfrm>
              <a:off x="10334626" y="3487738"/>
              <a:ext cx="0" cy="2095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sp>
        <p:nvSpPr>
          <p:cNvPr id="32" name="Line 132"/>
          <p:cNvSpPr>
            <a:spLocks noChangeShapeType="1"/>
          </p:cNvSpPr>
          <p:nvPr/>
        </p:nvSpPr>
        <p:spPr bwMode="auto">
          <a:xfrm flipH="1">
            <a:off x="3876771" y="1648013"/>
            <a:ext cx="1414156" cy="0"/>
          </a:xfrm>
          <a:prstGeom prst="line">
            <a:avLst/>
          </a:prstGeom>
          <a:noFill/>
          <a:ln w="6350" cap="flat">
            <a:solidFill>
              <a:schemeClr val="tx1">
                <a:lumMod val="50000"/>
                <a:lumOff val="50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68571" tIns="34285" rIns="68571" bIns="34285" numCol="1" anchor="t" anchorCtr="0" compatLnSpc="1">
            <a:prstTxWarp prst="textNoShape">
              <a:avLst/>
            </a:prstTxWarp>
          </a:bodyPr>
          <a:lstStyle/>
          <a:p>
            <a:endParaRPr lang="zh-CN" altLang="en-US" dirty="0">
              <a:solidFill>
                <a:schemeClr val="bg1"/>
              </a:solidFill>
              <a:latin typeface="方正正纤黑简体" panose="02000000000000000000" pitchFamily="2" charset="-122"/>
              <a:ea typeface="方正正纤黑简体" panose="02000000000000000000" pitchFamily="2" charset="-122"/>
            </a:endParaRPr>
          </a:p>
        </p:txBody>
      </p:sp>
      <p:grpSp>
        <p:nvGrpSpPr>
          <p:cNvPr id="33" name="淘宝网Chenying0907出品 32"/>
          <p:cNvGrpSpPr/>
          <p:nvPr/>
        </p:nvGrpSpPr>
        <p:grpSpPr>
          <a:xfrm>
            <a:off x="4070802" y="957237"/>
            <a:ext cx="941580" cy="532374"/>
            <a:chOff x="5734051" y="889000"/>
            <a:chExt cx="1255713" cy="709613"/>
          </a:xfrm>
          <a:solidFill>
            <a:srgbClr val="1B323D"/>
          </a:solidFill>
        </p:grpSpPr>
        <p:sp>
          <p:nvSpPr>
            <p:cNvPr id="34" name="淘宝网Chenying0907出品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C55884"/>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方正正纤黑简体" panose="02000000000000000000" pitchFamily="2" charset="-122"/>
                <a:ea typeface="方正正纤黑简体" panose="02000000000000000000" pitchFamily="2" charset="-122"/>
              </a:endParaRPr>
            </a:p>
          </p:txBody>
        </p:sp>
        <p:sp>
          <p:nvSpPr>
            <p:cNvPr id="35" name="淘宝网Chenying0907出品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b="0" dirty="0">
                  <a:solidFill>
                    <a:schemeClr val="bg1"/>
                  </a:solidFill>
                  <a:latin typeface="方正正纤黑简体" panose="02000000000000000000" pitchFamily="2" charset="-122"/>
                  <a:ea typeface="方正正纤黑简体" panose="02000000000000000000" pitchFamily="2" charset="-122"/>
                </a:rPr>
                <a:t>董事会</a:t>
              </a:r>
            </a:p>
          </p:txBody>
        </p:sp>
      </p:grpSp>
      <p:grpSp>
        <p:nvGrpSpPr>
          <p:cNvPr id="36" name="淘宝网Chenying0907出品 35"/>
          <p:cNvGrpSpPr/>
          <p:nvPr/>
        </p:nvGrpSpPr>
        <p:grpSpPr>
          <a:xfrm>
            <a:off x="2597128" y="1477701"/>
            <a:ext cx="1278454" cy="357298"/>
            <a:chOff x="3768726" y="1582738"/>
            <a:chExt cx="1704975" cy="476250"/>
          </a:xfrm>
          <a:solidFill>
            <a:srgbClr val="1B323D"/>
          </a:solidFill>
        </p:grpSpPr>
        <p:sp>
          <p:nvSpPr>
            <p:cNvPr id="37" name="淘宝网Chenying0907出品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E87071"/>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方正正纤黑简体" panose="02000000000000000000" pitchFamily="2" charset="-122"/>
                <a:ea typeface="方正正纤黑简体" panose="02000000000000000000" pitchFamily="2" charset="-122"/>
              </a:endParaRPr>
            </a:p>
          </p:txBody>
        </p:sp>
        <p:sp>
          <p:nvSpPr>
            <p:cNvPr id="38" name="淘宝网Chenying0907出品 15"/>
            <p:cNvSpPr>
              <a:spLocks noChangeArrowheads="1"/>
            </p:cNvSpPr>
            <p:nvPr/>
          </p:nvSpPr>
          <p:spPr bwMode="auto">
            <a:xfrm>
              <a:off x="3884859" y="1666931"/>
              <a:ext cx="1492250" cy="317531"/>
            </a:xfrm>
            <a:prstGeom prst="rect">
              <a:avLst/>
            </a:prstGeom>
            <a:noFill/>
            <a:ln>
              <a:noFill/>
            </a:ln>
            <a:effectLst/>
            <a:extLst/>
          </p:spPr>
          <p:txBody>
            <a:bodyPr wrap="none" anchor="ctr"/>
            <a:lstStyle/>
            <a:p>
              <a:pPr algn="ctr"/>
              <a:r>
                <a:rPr lang="zh-CN" altLang="en-US" sz="1000" dirty="0">
                  <a:solidFill>
                    <a:schemeClr val="bg1"/>
                  </a:solidFill>
                  <a:latin typeface="方正正纤黑简体" panose="02000000000000000000" pitchFamily="2" charset="-122"/>
                  <a:ea typeface="方正正纤黑简体" panose="02000000000000000000" pitchFamily="2" charset="-122"/>
                </a:rPr>
                <a:t>特许授权合作伙伴</a:t>
              </a:r>
            </a:p>
          </p:txBody>
        </p:sp>
      </p:grpSp>
      <p:grpSp>
        <p:nvGrpSpPr>
          <p:cNvPr id="39" name="淘宝网Chenying0907出品 38"/>
          <p:cNvGrpSpPr/>
          <p:nvPr/>
        </p:nvGrpSpPr>
        <p:grpSpPr>
          <a:xfrm>
            <a:off x="5301641" y="1477701"/>
            <a:ext cx="1278454" cy="357298"/>
            <a:chOff x="7375526" y="1582738"/>
            <a:chExt cx="1704975" cy="476250"/>
          </a:xfrm>
          <a:solidFill>
            <a:srgbClr val="1B323D"/>
          </a:solidFill>
        </p:grpSpPr>
        <p:sp>
          <p:nvSpPr>
            <p:cNvPr id="40" name="淘宝网Chenying0907出品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00AF92"/>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方正正纤黑简体" panose="02000000000000000000" pitchFamily="2" charset="-122"/>
                <a:ea typeface="方正正纤黑简体" panose="02000000000000000000" pitchFamily="2" charset="-122"/>
              </a:endParaRPr>
            </a:p>
          </p:txBody>
        </p:sp>
        <p:sp>
          <p:nvSpPr>
            <p:cNvPr id="41" name="淘宝网Chenying0907出品 15"/>
            <p:cNvSpPr>
              <a:spLocks noChangeArrowheads="1"/>
            </p:cNvSpPr>
            <p:nvPr/>
          </p:nvSpPr>
          <p:spPr bwMode="auto">
            <a:xfrm>
              <a:off x="7481906" y="1666931"/>
              <a:ext cx="1492250" cy="317531"/>
            </a:xfrm>
            <a:prstGeom prst="rect">
              <a:avLst/>
            </a:prstGeom>
            <a:noFill/>
            <a:ln>
              <a:noFill/>
            </a:ln>
            <a:effectLst/>
            <a:extLst/>
          </p:spPr>
          <p:txBody>
            <a:bodyPr wrap="none" anchor="ctr"/>
            <a:lstStyle/>
            <a:p>
              <a:pPr algn="ctr"/>
              <a:r>
                <a:rPr lang="zh-CN" altLang="en-US" sz="1200" dirty="0">
                  <a:solidFill>
                    <a:schemeClr val="bg1"/>
                  </a:solidFill>
                  <a:latin typeface="方正正纤黑简体" panose="02000000000000000000" pitchFamily="2" charset="-122"/>
                  <a:ea typeface="方正正纤黑简体" panose="02000000000000000000" pitchFamily="2" charset="-122"/>
                </a:rPr>
                <a:t>法务部</a:t>
              </a:r>
            </a:p>
          </p:txBody>
        </p:sp>
      </p:grpSp>
      <p:grpSp>
        <p:nvGrpSpPr>
          <p:cNvPr id="42" name="淘宝网Chenying0907出品 41"/>
          <p:cNvGrpSpPr/>
          <p:nvPr/>
        </p:nvGrpSpPr>
        <p:grpSpPr>
          <a:xfrm>
            <a:off x="4170189" y="1781552"/>
            <a:ext cx="742789" cy="328374"/>
            <a:chOff x="5866357" y="1969665"/>
            <a:chExt cx="990600" cy="437697"/>
          </a:xfrm>
          <a:solidFill>
            <a:srgbClr val="1B323D"/>
          </a:solidFill>
        </p:grpSpPr>
        <p:sp>
          <p:nvSpPr>
            <p:cNvPr id="43" name="淘宝网Chenying0907出品 77"/>
            <p:cNvSpPr>
              <a:spLocks/>
            </p:cNvSpPr>
            <p:nvPr/>
          </p:nvSpPr>
          <p:spPr bwMode="auto">
            <a:xfrm>
              <a:off x="5866357" y="1969665"/>
              <a:ext cx="990600" cy="437697"/>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4" name="淘宝网Chenying0907出品 15"/>
            <p:cNvSpPr>
              <a:spLocks noChangeArrowheads="1"/>
            </p:cNvSpPr>
            <p:nvPr/>
          </p:nvSpPr>
          <p:spPr bwMode="auto">
            <a:xfrm>
              <a:off x="5941476" y="2056915"/>
              <a:ext cx="848615" cy="317531"/>
            </a:xfrm>
            <a:prstGeom prst="rect">
              <a:avLst/>
            </a:prstGeom>
            <a:noFill/>
            <a:ln>
              <a:noFill/>
            </a:ln>
            <a:effectLst/>
            <a:extLst/>
          </p:spPr>
          <p:txBody>
            <a:bodyPr wrap="none" anchor="ctr"/>
            <a:lstStyle/>
            <a:p>
              <a:pPr algn="ctr"/>
              <a:r>
                <a:rPr lang="zh-CN" altLang="en-US" sz="1500" b="0" dirty="0">
                  <a:solidFill>
                    <a:schemeClr val="tx1">
                      <a:lumMod val="75000"/>
                      <a:lumOff val="25000"/>
                    </a:schemeClr>
                  </a:solidFill>
                  <a:latin typeface="方正正纤黑简体" panose="02000000000000000000" pitchFamily="2" charset="-122"/>
                  <a:ea typeface="方正正纤黑简体" panose="02000000000000000000" pitchFamily="2" charset="-122"/>
                </a:rPr>
                <a:t>总经理</a:t>
              </a:r>
            </a:p>
          </p:txBody>
        </p:sp>
      </p:grpSp>
      <p:grpSp>
        <p:nvGrpSpPr>
          <p:cNvPr id="45" name="淘宝网Chenying0907出品 44"/>
          <p:cNvGrpSpPr/>
          <p:nvPr/>
        </p:nvGrpSpPr>
        <p:grpSpPr>
          <a:xfrm>
            <a:off x="966325" y="2395603"/>
            <a:ext cx="471385" cy="327523"/>
            <a:chOff x="1593851" y="2887663"/>
            <a:chExt cx="628650" cy="436563"/>
          </a:xfrm>
          <a:solidFill>
            <a:srgbClr val="1B323D"/>
          </a:solidFill>
        </p:grpSpPr>
        <p:sp>
          <p:nvSpPr>
            <p:cNvPr id="46" name="淘宝网Chenying0907出品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7" name="淘宝网Chenying0907出品 15"/>
            <p:cNvSpPr>
              <a:spLocks noChangeArrowheads="1"/>
            </p:cNvSpPr>
            <p:nvPr/>
          </p:nvSpPr>
          <p:spPr bwMode="auto">
            <a:xfrm>
              <a:off x="1636714" y="2974580"/>
              <a:ext cx="558449" cy="317532"/>
            </a:xfrm>
            <a:prstGeom prst="rect">
              <a:avLst/>
            </a:prstGeom>
            <a:noFill/>
            <a:ln>
              <a:noFill/>
            </a:ln>
            <a:effectLst/>
            <a:extLst/>
          </p:spPr>
          <p:txBody>
            <a:bodyPr wrap="none" anchor="ctr"/>
            <a:lstStyle/>
            <a:p>
              <a:pPr algn="ct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市场部</a:t>
              </a:r>
              <a:endParaRPr lang="en-US"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a:p>
              <a:pPr algn="ct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经理</a:t>
              </a:r>
            </a:p>
          </p:txBody>
        </p:sp>
      </p:grpSp>
      <p:grpSp>
        <p:nvGrpSpPr>
          <p:cNvPr id="48" name="淘宝网Chenying0907出品 47"/>
          <p:cNvGrpSpPr/>
          <p:nvPr/>
        </p:nvGrpSpPr>
        <p:grpSpPr>
          <a:xfrm>
            <a:off x="3882761" y="2456343"/>
            <a:ext cx="1279607" cy="238530"/>
            <a:chOff x="5483275" y="2968625"/>
            <a:chExt cx="1706513" cy="317942"/>
          </a:xfrm>
          <a:solidFill>
            <a:srgbClr val="1B323D"/>
          </a:solidFill>
        </p:grpSpPr>
        <p:sp>
          <p:nvSpPr>
            <p:cNvPr id="49" name="淘宝网Chenying0907出品 79"/>
            <p:cNvSpPr>
              <a:spLocks/>
            </p:cNvSpPr>
            <p:nvPr/>
          </p:nvSpPr>
          <p:spPr bwMode="auto">
            <a:xfrm>
              <a:off x="5554662" y="2968625"/>
              <a:ext cx="1635126" cy="307974"/>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0" name="淘宝网Chenying0907出品 15"/>
            <p:cNvSpPr>
              <a:spLocks noChangeArrowheads="1"/>
            </p:cNvSpPr>
            <p:nvPr/>
          </p:nvSpPr>
          <p:spPr bwMode="auto">
            <a:xfrm>
              <a:off x="5483275" y="2969036"/>
              <a:ext cx="1706513" cy="317531"/>
            </a:xfrm>
            <a:prstGeom prst="rect">
              <a:avLst/>
            </a:prstGeom>
            <a:noFill/>
            <a:ln>
              <a:noFill/>
            </a:ln>
            <a:effectLst/>
            <a:extLst/>
          </p:spPr>
          <p:txBody>
            <a:bodyPr wrap="none" anchor="ctr"/>
            <a:lstStyle/>
            <a:p>
              <a:pPr algn="ct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某某公司</a:t>
              </a:r>
            </a:p>
          </p:txBody>
        </p:sp>
      </p:grpSp>
      <p:grpSp>
        <p:nvGrpSpPr>
          <p:cNvPr id="51" name="淘宝网Chenying0907出品 50"/>
          <p:cNvGrpSpPr/>
          <p:nvPr/>
        </p:nvGrpSpPr>
        <p:grpSpPr>
          <a:xfrm>
            <a:off x="6353925" y="2456335"/>
            <a:ext cx="1374874" cy="243546"/>
            <a:chOff x="8778876" y="2968625"/>
            <a:chExt cx="1833563" cy="324629"/>
          </a:xfrm>
          <a:solidFill>
            <a:srgbClr val="1B323D"/>
          </a:solidFill>
        </p:grpSpPr>
        <p:sp>
          <p:nvSpPr>
            <p:cNvPr id="52" name="淘宝网Chenying0907出品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3" name="淘宝网Chenying0907出品 15"/>
            <p:cNvSpPr>
              <a:spLocks noChangeArrowheads="1"/>
            </p:cNvSpPr>
            <p:nvPr/>
          </p:nvSpPr>
          <p:spPr bwMode="auto">
            <a:xfrm>
              <a:off x="8855894" y="2975723"/>
              <a:ext cx="1706513" cy="317531"/>
            </a:xfrm>
            <a:prstGeom prst="rect">
              <a:avLst/>
            </a:prstGeom>
            <a:noFill/>
            <a:ln>
              <a:noFill/>
            </a:ln>
            <a:effectLst/>
            <a:extLst/>
          </p:spPr>
          <p:txBody>
            <a:bodyPr wrap="none" anchor="ctr"/>
            <a:lstStyle/>
            <a:p>
              <a:pPr algn="ct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北京科技有限公司</a:t>
              </a:r>
            </a:p>
          </p:txBody>
        </p:sp>
      </p:grpSp>
      <p:grpSp>
        <p:nvGrpSpPr>
          <p:cNvPr id="54" name="淘宝网Chenying0907出品 53"/>
          <p:cNvGrpSpPr/>
          <p:nvPr/>
        </p:nvGrpSpPr>
        <p:grpSpPr>
          <a:xfrm>
            <a:off x="1032465" y="2723126"/>
            <a:ext cx="338554" cy="832504"/>
            <a:chOff x="1682057" y="3324225"/>
            <a:chExt cx="451504" cy="1109663"/>
          </a:xfrm>
          <a:solidFill>
            <a:srgbClr val="1B323D"/>
          </a:solidFill>
        </p:grpSpPr>
        <p:sp>
          <p:nvSpPr>
            <p:cNvPr id="55" name="淘宝网Chenying0907出品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6" name="Line 113"/>
            <p:cNvSpPr>
              <a:spLocks noChangeShapeType="1"/>
            </p:cNvSpPr>
            <p:nvPr/>
          </p:nvSpPr>
          <p:spPr bwMode="auto">
            <a:xfrm>
              <a:off x="1901826" y="3324225"/>
              <a:ext cx="0" cy="174625"/>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7" name="TextBox 56"/>
            <p:cNvSpPr txBox="1"/>
            <p:nvPr/>
          </p:nvSpPr>
          <p:spPr>
            <a:xfrm>
              <a:off x="1682057" y="3629280"/>
              <a:ext cx="451504" cy="635876"/>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市场部</a:t>
              </a:r>
            </a:p>
          </p:txBody>
        </p:sp>
      </p:grpSp>
      <p:grpSp>
        <p:nvGrpSpPr>
          <p:cNvPr id="58" name="淘宝网Chenying0907出品 57"/>
          <p:cNvGrpSpPr/>
          <p:nvPr/>
        </p:nvGrpSpPr>
        <p:grpSpPr>
          <a:xfrm>
            <a:off x="1359710" y="2850562"/>
            <a:ext cx="338554" cy="705068"/>
            <a:chOff x="2118479" y="3494088"/>
            <a:chExt cx="451504" cy="939800"/>
          </a:xfrm>
          <a:solidFill>
            <a:srgbClr val="1B323D"/>
          </a:solidFill>
        </p:grpSpPr>
        <p:sp>
          <p:nvSpPr>
            <p:cNvPr id="59" name="淘宝网Chenying0907出品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0" name="TextBox 59"/>
            <p:cNvSpPr txBox="1"/>
            <p:nvPr/>
          </p:nvSpPr>
          <p:spPr>
            <a:xfrm>
              <a:off x="2118479" y="3622932"/>
              <a:ext cx="451504" cy="635875"/>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品质部</a:t>
              </a:r>
            </a:p>
          </p:txBody>
        </p:sp>
      </p:grpSp>
      <p:grpSp>
        <p:nvGrpSpPr>
          <p:cNvPr id="61" name="淘宝网Chenying0907出品 60"/>
          <p:cNvGrpSpPr/>
          <p:nvPr/>
        </p:nvGrpSpPr>
        <p:grpSpPr>
          <a:xfrm>
            <a:off x="1702188" y="2850562"/>
            <a:ext cx="338554" cy="705068"/>
            <a:chOff x="2575216" y="3494088"/>
            <a:chExt cx="451504" cy="939800"/>
          </a:xfrm>
          <a:solidFill>
            <a:srgbClr val="1B323D"/>
          </a:solidFill>
        </p:grpSpPr>
        <p:sp>
          <p:nvSpPr>
            <p:cNvPr id="62" name="淘宝网Chenying0907出品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3" name="TextBox 62"/>
            <p:cNvSpPr txBox="1"/>
            <p:nvPr/>
          </p:nvSpPr>
          <p:spPr>
            <a:xfrm>
              <a:off x="2575216" y="3632589"/>
              <a:ext cx="451504" cy="635875"/>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采购部</a:t>
              </a:r>
            </a:p>
          </p:txBody>
        </p:sp>
      </p:grpSp>
      <p:grpSp>
        <p:nvGrpSpPr>
          <p:cNvPr id="64" name="淘宝网Chenying0907出品 63"/>
          <p:cNvGrpSpPr/>
          <p:nvPr/>
        </p:nvGrpSpPr>
        <p:grpSpPr>
          <a:xfrm>
            <a:off x="2038793" y="2850562"/>
            <a:ext cx="338554" cy="705068"/>
            <a:chOff x="3024119" y="3494088"/>
            <a:chExt cx="451504" cy="939800"/>
          </a:xfrm>
          <a:solidFill>
            <a:srgbClr val="1B323D"/>
          </a:solidFill>
        </p:grpSpPr>
        <p:sp>
          <p:nvSpPr>
            <p:cNvPr id="65" name="淘宝网Chenying0907出品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6" name="TextBox 65"/>
            <p:cNvSpPr txBox="1"/>
            <p:nvPr/>
          </p:nvSpPr>
          <p:spPr>
            <a:xfrm>
              <a:off x="3024119" y="3622932"/>
              <a:ext cx="451504" cy="635875"/>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综合部</a:t>
              </a:r>
            </a:p>
          </p:txBody>
        </p:sp>
      </p:grpSp>
      <p:grpSp>
        <p:nvGrpSpPr>
          <p:cNvPr id="67" name="淘宝网Chenying0907出品 66"/>
          <p:cNvGrpSpPr/>
          <p:nvPr/>
        </p:nvGrpSpPr>
        <p:grpSpPr>
          <a:xfrm>
            <a:off x="2364581" y="2850562"/>
            <a:ext cx="338554" cy="705068"/>
            <a:chOff x="3458599" y="3494088"/>
            <a:chExt cx="451504" cy="939800"/>
          </a:xfrm>
          <a:solidFill>
            <a:srgbClr val="1B323D"/>
          </a:solidFill>
        </p:grpSpPr>
        <p:sp>
          <p:nvSpPr>
            <p:cNvPr id="68" name="淘宝网Chenying0907出品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9" name="TextBox 68"/>
            <p:cNvSpPr txBox="1"/>
            <p:nvPr/>
          </p:nvSpPr>
          <p:spPr>
            <a:xfrm>
              <a:off x="3458599" y="3615654"/>
              <a:ext cx="451504" cy="635875"/>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财务部</a:t>
              </a:r>
            </a:p>
          </p:txBody>
        </p:sp>
      </p:grpSp>
      <p:grpSp>
        <p:nvGrpSpPr>
          <p:cNvPr id="70" name="淘宝网Chenying0907出品 69"/>
          <p:cNvGrpSpPr/>
          <p:nvPr/>
        </p:nvGrpSpPr>
        <p:grpSpPr>
          <a:xfrm>
            <a:off x="3376427" y="2997054"/>
            <a:ext cx="338554" cy="705068"/>
            <a:chOff x="4808018" y="3689350"/>
            <a:chExt cx="451504" cy="939800"/>
          </a:xfrm>
          <a:solidFill>
            <a:srgbClr val="1B323D"/>
          </a:solidFill>
        </p:grpSpPr>
        <p:sp>
          <p:nvSpPr>
            <p:cNvPr id="71" name="淘宝网Chenying0907出品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2" name="TextBox 71"/>
            <p:cNvSpPr txBox="1"/>
            <p:nvPr/>
          </p:nvSpPr>
          <p:spPr>
            <a:xfrm>
              <a:off x="4808018" y="3837344"/>
              <a:ext cx="451504" cy="635875"/>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研发部</a:t>
              </a:r>
            </a:p>
          </p:txBody>
        </p:sp>
      </p:grpSp>
      <p:grpSp>
        <p:nvGrpSpPr>
          <p:cNvPr id="73" name="淘宝网Chenying0907出品 72"/>
          <p:cNvGrpSpPr/>
          <p:nvPr/>
        </p:nvGrpSpPr>
        <p:grpSpPr>
          <a:xfrm>
            <a:off x="5235513" y="2997054"/>
            <a:ext cx="338554" cy="705068"/>
            <a:chOff x="7287337" y="3689350"/>
            <a:chExt cx="451504" cy="939800"/>
          </a:xfrm>
          <a:solidFill>
            <a:srgbClr val="1B323D"/>
          </a:solidFill>
        </p:grpSpPr>
        <p:sp>
          <p:nvSpPr>
            <p:cNvPr id="74" name="淘宝网Chenying0907出品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5" name="TextBox 74"/>
            <p:cNvSpPr txBox="1"/>
            <p:nvPr/>
          </p:nvSpPr>
          <p:spPr>
            <a:xfrm>
              <a:off x="7287337" y="3751877"/>
              <a:ext cx="451504" cy="806809"/>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售后中心</a:t>
              </a:r>
            </a:p>
          </p:txBody>
        </p:sp>
      </p:grpSp>
      <p:grpSp>
        <p:nvGrpSpPr>
          <p:cNvPr id="76" name="淘宝网Chenying0907出品 75"/>
          <p:cNvGrpSpPr/>
          <p:nvPr/>
        </p:nvGrpSpPr>
        <p:grpSpPr>
          <a:xfrm>
            <a:off x="6354870" y="2992407"/>
            <a:ext cx="338554" cy="733536"/>
            <a:chOff x="8780140" y="3683155"/>
            <a:chExt cx="451504" cy="977746"/>
          </a:xfrm>
          <a:solidFill>
            <a:srgbClr val="1B323D"/>
          </a:solidFill>
        </p:grpSpPr>
        <p:sp>
          <p:nvSpPr>
            <p:cNvPr id="77" name="淘宝网Chenying0907出品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8" name="TextBox 77"/>
            <p:cNvSpPr txBox="1"/>
            <p:nvPr/>
          </p:nvSpPr>
          <p:spPr>
            <a:xfrm>
              <a:off x="8780140" y="3683155"/>
              <a:ext cx="451504" cy="977744"/>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硬件测试部</a:t>
              </a:r>
            </a:p>
          </p:txBody>
        </p:sp>
      </p:grpSp>
      <p:grpSp>
        <p:nvGrpSpPr>
          <p:cNvPr id="79" name="淘宝网Chenying0907出品 78"/>
          <p:cNvGrpSpPr/>
          <p:nvPr/>
        </p:nvGrpSpPr>
        <p:grpSpPr>
          <a:xfrm>
            <a:off x="6874071" y="2990334"/>
            <a:ext cx="338554" cy="735609"/>
            <a:chOff x="9472534" y="3680392"/>
            <a:chExt cx="451503" cy="980509"/>
          </a:xfrm>
          <a:solidFill>
            <a:srgbClr val="1B323D"/>
          </a:solidFill>
        </p:grpSpPr>
        <p:sp>
          <p:nvSpPr>
            <p:cNvPr id="80" name="淘宝网Chenying0907出品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1" name="TextBox 80"/>
            <p:cNvSpPr txBox="1"/>
            <p:nvPr/>
          </p:nvSpPr>
          <p:spPr>
            <a:xfrm>
              <a:off x="9472534" y="3680392"/>
              <a:ext cx="451503" cy="977744"/>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工程监督部</a:t>
              </a:r>
            </a:p>
          </p:txBody>
        </p:sp>
      </p:grpSp>
      <p:grpSp>
        <p:nvGrpSpPr>
          <p:cNvPr id="82" name="淘宝网Chenying0907出品 81"/>
          <p:cNvGrpSpPr/>
          <p:nvPr/>
        </p:nvGrpSpPr>
        <p:grpSpPr>
          <a:xfrm>
            <a:off x="7365629" y="2982227"/>
            <a:ext cx="338554" cy="743714"/>
            <a:chOff x="10128110" y="3669588"/>
            <a:chExt cx="451504" cy="991313"/>
          </a:xfrm>
          <a:solidFill>
            <a:srgbClr val="1B323D"/>
          </a:solidFill>
        </p:grpSpPr>
        <p:sp>
          <p:nvSpPr>
            <p:cNvPr id="83" name="淘宝网Chenying0907出品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4" name="TextBox 83"/>
            <p:cNvSpPr txBox="1"/>
            <p:nvPr/>
          </p:nvSpPr>
          <p:spPr>
            <a:xfrm>
              <a:off x="10128110" y="3669588"/>
              <a:ext cx="451504" cy="977744"/>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客服事业部</a:t>
              </a:r>
            </a:p>
          </p:txBody>
        </p:sp>
      </p:grpSp>
      <p:grpSp>
        <p:nvGrpSpPr>
          <p:cNvPr id="113" name="淘宝网Chenying0907出品 112"/>
          <p:cNvGrpSpPr/>
          <p:nvPr/>
        </p:nvGrpSpPr>
        <p:grpSpPr>
          <a:xfrm>
            <a:off x="838791" y="4008208"/>
            <a:ext cx="323165" cy="774136"/>
            <a:chOff x="1423766" y="5037138"/>
            <a:chExt cx="430979" cy="1104900"/>
          </a:xfrm>
          <a:solidFill>
            <a:srgbClr val="1B323D"/>
          </a:solidFill>
        </p:grpSpPr>
        <p:sp>
          <p:nvSpPr>
            <p:cNvPr id="114"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15" name="TextBox 114"/>
            <p:cNvSpPr txBox="1"/>
            <p:nvPr/>
          </p:nvSpPr>
          <p:spPr>
            <a:xfrm>
              <a:off x="1423766" y="5135975"/>
              <a:ext cx="430979"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16" name="淘宝网Chenying0907出品 115"/>
          <p:cNvGrpSpPr/>
          <p:nvPr/>
        </p:nvGrpSpPr>
        <p:grpSpPr>
          <a:xfrm>
            <a:off x="1201425" y="4008208"/>
            <a:ext cx="323165" cy="774136"/>
            <a:chOff x="1424682" y="5037138"/>
            <a:chExt cx="430980" cy="1104900"/>
          </a:xfrm>
          <a:solidFill>
            <a:srgbClr val="1B323D"/>
          </a:solidFill>
        </p:grpSpPr>
        <p:sp>
          <p:nvSpPr>
            <p:cNvPr id="117" name="淘宝网Chenying0907出品 87"/>
            <p:cNvSpPr>
              <a:spLocks/>
            </p:cNvSpPr>
            <p:nvPr/>
          </p:nvSpPr>
          <p:spPr bwMode="auto">
            <a:xfrm>
              <a:off x="1490664"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18" name="TextBox 117"/>
            <p:cNvSpPr txBox="1"/>
            <p:nvPr/>
          </p:nvSpPr>
          <p:spPr>
            <a:xfrm>
              <a:off x="1424682"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19" name="淘宝网Chenying0907出品 118"/>
          <p:cNvGrpSpPr/>
          <p:nvPr/>
        </p:nvGrpSpPr>
        <p:grpSpPr>
          <a:xfrm>
            <a:off x="1869789" y="4008208"/>
            <a:ext cx="323165" cy="774136"/>
            <a:chOff x="1452240" y="5037138"/>
            <a:chExt cx="430980" cy="1104900"/>
          </a:xfrm>
          <a:solidFill>
            <a:srgbClr val="1B323D"/>
          </a:solidFill>
        </p:grpSpPr>
        <p:sp>
          <p:nvSpPr>
            <p:cNvPr id="120"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21" name="TextBox 120"/>
            <p:cNvSpPr txBox="1"/>
            <p:nvPr/>
          </p:nvSpPr>
          <p:spPr>
            <a:xfrm>
              <a:off x="1452240"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22" name="淘宝网Chenying0907出品 121"/>
          <p:cNvGrpSpPr/>
          <p:nvPr/>
        </p:nvGrpSpPr>
        <p:grpSpPr>
          <a:xfrm>
            <a:off x="2214432" y="4008208"/>
            <a:ext cx="323165" cy="774136"/>
            <a:chOff x="1429159" y="5037138"/>
            <a:chExt cx="430980" cy="1104900"/>
          </a:xfrm>
          <a:solidFill>
            <a:srgbClr val="1B323D"/>
          </a:solidFill>
        </p:grpSpPr>
        <p:sp>
          <p:nvSpPr>
            <p:cNvPr id="123"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24" name="TextBox 123"/>
            <p:cNvSpPr txBox="1"/>
            <p:nvPr/>
          </p:nvSpPr>
          <p:spPr>
            <a:xfrm>
              <a:off x="1429159"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25" name="淘宝网Chenying0907出品 124"/>
          <p:cNvGrpSpPr/>
          <p:nvPr/>
        </p:nvGrpSpPr>
        <p:grpSpPr>
          <a:xfrm>
            <a:off x="2644741" y="4008208"/>
            <a:ext cx="323165" cy="774136"/>
            <a:chOff x="1431404" y="5037138"/>
            <a:chExt cx="430980" cy="1104900"/>
          </a:xfrm>
          <a:solidFill>
            <a:srgbClr val="1B323D"/>
          </a:solidFill>
        </p:grpSpPr>
        <p:sp>
          <p:nvSpPr>
            <p:cNvPr id="126"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27" name="TextBox 126"/>
            <p:cNvSpPr txBox="1"/>
            <p:nvPr/>
          </p:nvSpPr>
          <p:spPr>
            <a:xfrm>
              <a:off x="1431404"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28" name="淘宝网Chenying0907出品 127"/>
          <p:cNvGrpSpPr/>
          <p:nvPr/>
        </p:nvGrpSpPr>
        <p:grpSpPr>
          <a:xfrm>
            <a:off x="3044539" y="4008208"/>
            <a:ext cx="323165" cy="774136"/>
            <a:chOff x="1456474" y="5037138"/>
            <a:chExt cx="430980" cy="1104900"/>
          </a:xfrm>
          <a:solidFill>
            <a:srgbClr val="1B323D"/>
          </a:solidFill>
        </p:grpSpPr>
        <p:sp>
          <p:nvSpPr>
            <p:cNvPr id="129"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30" name="TextBox 129"/>
            <p:cNvSpPr txBox="1"/>
            <p:nvPr/>
          </p:nvSpPr>
          <p:spPr>
            <a:xfrm>
              <a:off x="1456474"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31" name="淘宝网Chenying0907出品 130"/>
          <p:cNvGrpSpPr/>
          <p:nvPr/>
        </p:nvGrpSpPr>
        <p:grpSpPr>
          <a:xfrm>
            <a:off x="3407048" y="4008208"/>
            <a:ext cx="323165" cy="774136"/>
            <a:chOff x="1444517" y="5037138"/>
            <a:chExt cx="430980" cy="1104900"/>
          </a:xfrm>
          <a:solidFill>
            <a:srgbClr val="1B323D"/>
          </a:solidFill>
        </p:grpSpPr>
        <p:sp>
          <p:nvSpPr>
            <p:cNvPr id="132"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33" name="TextBox 132"/>
            <p:cNvSpPr txBox="1"/>
            <p:nvPr/>
          </p:nvSpPr>
          <p:spPr>
            <a:xfrm>
              <a:off x="1444517"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34" name="淘宝网Chenying0907出品 133"/>
          <p:cNvGrpSpPr/>
          <p:nvPr/>
        </p:nvGrpSpPr>
        <p:grpSpPr>
          <a:xfrm>
            <a:off x="3793839" y="4008208"/>
            <a:ext cx="323165" cy="774136"/>
            <a:chOff x="1439537" y="5037138"/>
            <a:chExt cx="430980" cy="1104900"/>
          </a:xfrm>
          <a:solidFill>
            <a:srgbClr val="1B323D"/>
          </a:solidFill>
        </p:grpSpPr>
        <p:sp>
          <p:nvSpPr>
            <p:cNvPr id="135"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36" name="TextBox 135"/>
            <p:cNvSpPr txBox="1"/>
            <p:nvPr/>
          </p:nvSpPr>
          <p:spPr>
            <a:xfrm>
              <a:off x="1439537"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37" name="淘宝网Chenying0907出品 136"/>
          <p:cNvGrpSpPr/>
          <p:nvPr/>
        </p:nvGrpSpPr>
        <p:grpSpPr>
          <a:xfrm>
            <a:off x="4143815" y="4008208"/>
            <a:ext cx="323165" cy="774136"/>
            <a:chOff x="1436271" y="5037138"/>
            <a:chExt cx="430980" cy="1104900"/>
          </a:xfrm>
          <a:solidFill>
            <a:srgbClr val="1B323D"/>
          </a:solidFill>
        </p:grpSpPr>
        <p:sp>
          <p:nvSpPr>
            <p:cNvPr id="138"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39" name="TextBox 138"/>
            <p:cNvSpPr txBox="1"/>
            <p:nvPr/>
          </p:nvSpPr>
          <p:spPr>
            <a:xfrm>
              <a:off x="1436271"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40" name="淘宝网Chenying0907出品 139"/>
          <p:cNvGrpSpPr/>
          <p:nvPr/>
        </p:nvGrpSpPr>
        <p:grpSpPr>
          <a:xfrm>
            <a:off x="4850799" y="4008208"/>
            <a:ext cx="323165" cy="774136"/>
            <a:chOff x="1451819" y="5037138"/>
            <a:chExt cx="430980" cy="1104900"/>
          </a:xfrm>
          <a:solidFill>
            <a:srgbClr val="1B323D"/>
          </a:solidFill>
        </p:grpSpPr>
        <p:sp>
          <p:nvSpPr>
            <p:cNvPr id="141"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42" name="TextBox 141"/>
            <p:cNvSpPr txBox="1"/>
            <p:nvPr/>
          </p:nvSpPr>
          <p:spPr>
            <a:xfrm>
              <a:off x="1451819"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43" name="淘宝网Chenying0907出品 142"/>
          <p:cNvGrpSpPr/>
          <p:nvPr/>
        </p:nvGrpSpPr>
        <p:grpSpPr>
          <a:xfrm>
            <a:off x="5242429" y="4008208"/>
            <a:ext cx="323165" cy="774136"/>
            <a:chOff x="1440590" y="5037138"/>
            <a:chExt cx="430980" cy="1104900"/>
          </a:xfrm>
          <a:solidFill>
            <a:srgbClr val="1B323D"/>
          </a:solidFill>
        </p:grpSpPr>
        <p:sp>
          <p:nvSpPr>
            <p:cNvPr id="144"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45" name="TextBox 144"/>
            <p:cNvSpPr txBox="1"/>
            <p:nvPr/>
          </p:nvSpPr>
          <p:spPr>
            <a:xfrm>
              <a:off x="1440590"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46" name="淘宝网Chenying0907出品 145"/>
          <p:cNvGrpSpPr/>
          <p:nvPr/>
        </p:nvGrpSpPr>
        <p:grpSpPr>
          <a:xfrm>
            <a:off x="5652957" y="4008208"/>
            <a:ext cx="323165" cy="774136"/>
            <a:chOff x="1429159" y="5037138"/>
            <a:chExt cx="430980" cy="1104900"/>
          </a:xfrm>
          <a:solidFill>
            <a:srgbClr val="1B323D"/>
          </a:solidFill>
        </p:grpSpPr>
        <p:sp>
          <p:nvSpPr>
            <p:cNvPr id="147"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48" name="TextBox 147"/>
            <p:cNvSpPr txBox="1"/>
            <p:nvPr/>
          </p:nvSpPr>
          <p:spPr>
            <a:xfrm>
              <a:off x="1429159"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49" name="淘宝网Chenying0907出品 148"/>
          <p:cNvGrpSpPr/>
          <p:nvPr/>
        </p:nvGrpSpPr>
        <p:grpSpPr>
          <a:xfrm>
            <a:off x="6703456" y="4008208"/>
            <a:ext cx="323165" cy="774136"/>
            <a:chOff x="1445527" y="5037138"/>
            <a:chExt cx="430980" cy="1104900"/>
          </a:xfrm>
          <a:solidFill>
            <a:srgbClr val="1B323D"/>
          </a:solidFill>
        </p:grpSpPr>
        <p:sp>
          <p:nvSpPr>
            <p:cNvPr id="150"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51" name="TextBox 150"/>
            <p:cNvSpPr txBox="1"/>
            <p:nvPr/>
          </p:nvSpPr>
          <p:spPr>
            <a:xfrm>
              <a:off x="1445527"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52" name="淘宝网Chenying0907出品 151"/>
          <p:cNvGrpSpPr/>
          <p:nvPr/>
        </p:nvGrpSpPr>
        <p:grpSpPr>
          <a:xfrm>
            <a:off x="7070313" y="4008208"/>
            <a:ext cx="323165" cy="774136"/>
            <a:chOff x="1439369" y="5037138"/>
            <a:chExt cx="430980" cy="1104900"/>
          </a:xfrm>
          <a:solidFill>
            <a:srgbClr val="1B323D"/>
          </a:solidFill>
        </p:grpSpPr>
        <p:sp>
          <p:nvSpPr>
            <p:cNvPr id="153"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54" name="TextBox 153"/>
            <p:cNvSpPr txBox="1"/>
            <p:nvPr/>
          </p:nvSpPr>
          <p:spPr>
            <a:xfrm>
              <a:off x="1439369"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sp>
        <p:nvSpPr>
          <p:cNvPr id="166" name="淘宝网Chenying0907出品 3"/>
          <p:cNvSpPr>
            <a:spLocks noChangeArrowheads="1"/>
          </p:cNvSpPr>
          <p:nvPr/>
        </p:nvSpPr>
        <p:spPr bwMode="auto">
          <a:xfrm>
            <a:off x="3967760" y="340332"/>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组织架构</a:t>
            </a:r>
          </a:p>
        </p:txBody>
      </p:sp>
    </p:spTree>
    <p:extLst>
      <p:ext uri="{BB962C8B-B14F-4D97-AF65-F5344CB8AC3E}">
        <p14:creationId xmlns:p14="http://schemas.microsoft.com/office/powerpoint/2010/main" val="87495763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 calcmode="lin" valueType="num">
                                      <p:cBhvr>
                                        <p:cTn id="9" dur="500" fill="hold"/>
                                        <p:tgtEl>
                                          <p:spTgt spid="33"/>
                                        </p:tgtEl>
                                        <p:attrNameLst>
                                          <p:attrName>style.rotation</p:attrName>
                                        </p:attrNameLst>
                                      </p:cBhvr>
                                      <p:tavLst>
                                        <p:tav tm="0">
                                          <p:val>
                                            <p:fltVal val="90"/>
                                          </p:val>
                                        </p:tav>
                                        <p:tav tm="100000">
                                          <p:val>
                                            <p:fltVal val="0"/>
                                          </p:val>
                                        </p:tav>
                                      </p:tavLst>
                                    </p:anim>
                                    <p:animEffect transition="in" filter="fade">
                                      <p:cBhvr>
                                        <p:cTn id="10" dur="500"/>
                                        <p:tgtEl>
                                          <p:spTgt spid="3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barn(outVertical)">
                                      <p:cBhvr>
                                        <p:cTn id="18" dur="500"/>
                                        <p:tgtEl>
                                          <p:spTgt spid="32"/>
                                        </p:tgtEl>
                                      </p:cBhvr>
                                    </p:animEffect>
                                  </p:childTnLst>
                                </p:cTn>
                              </p:par>
                              <p:par>
                                <p:cTn id="19" presetID="42" presetClass="entr" presetSubtype="0"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anim calcmode="lin" valueType="num">
                                      <p:cBhvr>
                                        <p:cTn id="22" dur="500" fill="hold"/>
                                        <p:tgtEl>
                                          <p:spTgt spid="42"/>
                                        </p:tgtEl>
                                        <p:attrNameLst>
                                          <p:attrName>ppt_x</p:attrName>
                                        </p:attrNameLst>
                                      </p:cBhvr>
                                      <p:tavLst>
                                        <p:tav tm="0">
                                          <p:val>
                                            <p:strVal val="#ppt_x"/>
                                          </p:val>
                                        </p:tav>
                                        <p:tav tm="100000">
                                          <p:val>
                                            <p:strVal val="#ppt_x"/>
                                          </p:val>
                                        </p:tav>
                                      </p:tavLst>
                                    </p:anim>
                                    <p:anim calcmode="lin" valueType="num">
                                      <p:cBhvr>
                                        <p:cTn id="23" dur="500" fill="hold"/>
                                        <p:tgtEl>
                                          <p:spTgt spid="42"/>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1+#ppt_w/2"/>
                                          </p:val>
                                        </p:tav>
                                        <p:tav tm="100000">
                                          <p:val>
                                            <p:strVal val="#ppt_x"/>
                                          </p:val>
                                        </p:tav>
                                      </p:tavLst>
                                    </p:anim>
                                    <p:anim calcmode="lin" valueType="num">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up)">
                                      <p:cBhvr>
                                        <p:cTn id="40" dur="500"/>
                                        <p:tgtEl>
                                          <p:spTgt spid="14"/>
                                        </p:tgtEl>
                                      </p:cBhvr>
                                    </p:animEffect>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anim calcmode="lin" valueType="num">
                                      <p:cBhvr>
                                        <p:cTn id="45" dur="500" fill="hold"/>
                                        <p:tgtEl>
                                          <p:spTgt spid="45"/>
                                        </p:tgtEl>
                                        <p:attrNameLst>
                                          <p:attrName>ppt_x</p:attrName>
                                        </p:attrNameLst>
                                      </p:cBhvr>
                                      <p:tavLst>
                                        <p:tav tm="0">
                                          <p:val>
                                            <p:strVal val="#ppt_x"/>
                                          </p:val>
                                        </p:tav>
                                        <p:tav tm="100000">
                                          <p:val>
                                            <p:strVal val="#ppt_x"/>
                                          </p:val>
                                        </p:tav>
                                      </p:tavLst>
                                    </p:anim>
                                    <p:anim calcmode="lin" valueType="num">
                                      <p:cBhvr>
                                        <p:cTn id="46" dur="500" fill="hold"/>
                                        <p:tgtEl>
                                          <p:spTgt spid="45"/>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anim calcmode="lin" valueType="num">
                                      <p:cBhvr>
                                        <p:cTn id="50" dur="500" fill="hold"/>
                                        <p:tgtEl>
                                          <p:spTgt spid="48"/>
                                        </p:tgtEl>
                                        <p:attrNameLst>
                                          <p:attrName>ppt_x</p:attrName>
                                        </p:attrNameLst>
                                      </p:cBhvr>
                                      <p:tavLst>
                                        <p:tav tm="0">
                                          <p:val>
                                            <p:strVal val="#ppt_x"/>
                                          </p:val>
                                        </p:tav>
                                        <p:tav tm="100000">
                                          <p:val>
                                            <p:strVal val="#ppt_x"/>
                                          </p:val>
                                        </p:tav>
                                      </p:tavLst>
                                    </p:anim>
                                    <p:anim calcmode="lin" valueType="num">
                                      <p:cBhvr>
                                        <p:cTn id="51" dur="500" fill="hold"/>
                                        <p:tgtEl>
                                          <p:spTgt spid="48"/>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0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500"/>
                                        <p:tgtEl>
                                          <p:spTgt spid="51"/>
                                        </p:tgtEl>
                                      </p:cBhvr>
                                    </p:animEffect>
                                    <p:anim calcmode="lin" valueType="num">
                                      <p:cBhvr>
                                        <p:cTn id="55" dur="500" fill="hold"/>
                                        <p:tgtEl>
                                          <p:spTgt spid="51"/>
                                        </p:tgtEl>
                                        <p:attrNameLst>
                                          <p:attrName>ppt_x</p:attrName>
                                        </p:attrNameLst>
                                      </p:cBhvr>
                                      <p:tavLst>
                                        <p:tav tm="0">
                                          <p:val>
                                            <p:strVal val="#ppt_x"/>
                                          </p:val>
                                        </p:tav>
                                        <p:tav tm="100000">
                                          <p:val>
                                            <p:strVal val="#ppt_x"/>
                                          </p:val>
                                        </p:tav>
                                      </p:tavLst>
                                    </p:anim>
                                    <p:anim calcmode="lin" valueType="num">
                                      <p:cBhvr>
                                        <p:cTn id="56" dur="500" fill="hold"/>
                                        <p:tgtEl>
                                          <p:spTgt spid="51"/>
                                        </p:tgtEl>
                                        <p:attrNameLst>
                                          <p:attrName>ppt_y</p:attrName>
                                        </p:attrNameLst>
                                      </p:cBhvr>
                                      <p:tavLst>
                                        <p:tav tm="0">
                                          <p:val>
                                            <p:strVal val="#ppt_y+.1"/>
                                          </p:val>
                                        </p:tav>
                                        <p:tav tm="100000">
                                          <p:val>
                                            <p:strVal val="#ppt_y"/>
                                          </p:val>
                                        </p:tav>
                                      </p:tavLst>
                                    </p:anim>
                                  </p:childTnLst>
                                </p:cTn>
                              </p:par>
                            </p:childTnLst>
                          </p:cTn>
                        </p:par>
                        <p:par>
                          <p:cTn id="57" fill="hold">
                            <p:stCondLst>
                              <p:cond delay="3700"/>
                            </p:stCondLst>
                            <p:childTnLst>
                              <p:par>
                                <p:cTn id="58" presetID="42" presetClass="entr" presetSubtype="0" fill="hold"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400"/>
                                        <p:tgtEl>
                                          <p:spTgt spid="54"/>
                                        </p:tgtEl>
                                      </p:cBhvr>
                                    </p:animEffect>
                                    <p:anim calcmode="lin" valueType="num">
                                      <p:cBhvr>
                                        <p:cTn id="61" dur="400" fill="hold"/>
                                        <p:tgtEl>
                                          <p:spTgt spid="54"/>
                                        </p:tgtEl>
                                        <p:attrNameLst>
                                          <p:attrName>ppt_x</p:attrName>
                                        </p:attrNameLst>
                                      </p:cBhvr>
                                      <p:tavLst>
                                        <p:tav tm="0">
                                          <p:val>
                                            <p:strVal val="#ppt_x"/>
                                          </p:val>
                                        </p:tav>
                                        <p:tav tm="100000">
                                          <p:val>
                                            <p:strVal val="#ppt_x"/>
                                          </p:val>
                                        </p:tav>
                                      </p:tavLst>
                                    </p:anim>
                                    <p:anim calcmode="lin" valueType="num">
                                      <p:cBhvr>
                                        <p:cTn id="62" dur="400" fill="hold"/>
                                        <p:tgtEl>
                                          <p:spTgt spid="5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
                                  </p:stCondLst>
                                  <p:childTnLst>
                                    <p:set>
                                      <p:cBhvr>
                                        <p:cTn id="64" dur="1" fill="hold">
                                          <p:stCondLst>
                                            <p:cond delay="0"/>
                                          </p:stCondLst>
                                        </p:cTn>
                                        <p:tgtEl>
                                          <p:spTgt spid="58"/>
                                        </p:tgtEl>
                                        <p:attrNameLst>
                                          <p:attrName>style.visibility</p:attrName>
                                        </p:attrNameLst>
                                      </p:cBhvr>
                                      <p:to>
                                        <p:strVal val="visible"/>
                                      </p:to>
                                    </p:set>
                                    <p:animEffect transition="in" filter="fade">
                                      <p:cBhvr>
                                        <p:cTn id="65" dur="400"/>
                                        <p:tgtEl>
                                          <p:spTgt spid="58"/>
                                        </p:tgtEl>
                                      </p:cBhvr>
                                    </p:animEffect>
                                    <p:anim calcmode="lin" valueType="num">
                                      <p:cBhvr>
                                        <p:cTn id="66" dur="400" fill="hold"/>
                                        <p:tgtEl>
                                          <p:spTgt spid="58"/>
                                        </p:tgtEl>
                                        <p:attrNameLst>
                                          <p:attrName>ppt_x</p:attrName>
                                        </p:attrNameLst>
                                      </p:cBhvr>
                                      <p:tavLst>
                                        <p:tav tm="0">
                                          <p:val>
                                            <p:strVal val="#ppt_x"/>
                                          </p:val>
                                        </p:tav>
                                        <p:tav tm="100000">
                                          <p:val>
                                            <p:strVal val="#ppt_x"/>
                                          </p:val>
                                        </p:tav>
                                      </p:tavLst>
                                    </p:anim>
                                    <p:anim calcmode="lin" valueType="num">
                                      <p:cBhvr>
                                        <p:cTn id="67" dur="400" fill="hold"/>
                                        <p:tgtEl>
                                          <p:spTgt spid="58"/>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400"/>
                                        <p:tgtEl>
                                          <p:spTgt spid="61"/>
                                        </p:tgtEl>
                                      </p:cBhvr>
                                    </p:animEffect>
                                    <p:anim calcmode="lin" valueType="num">
                                      <p:cBhvr>
                                        <p:cTn id="71" dur="400" fill="hold"/>
                                        <p:tgtEl>
                                          <p:spTgt spid="61"/>
                                        </p:tgtEl>
                                        <p:attrNameLst>
                                          <p:attrName>ppt_x</p:attrName>
                                        </p:attrNameLst>
                                      </p:cBhvr>
                                      <p:tavLst>
                                        <p:tav tm="0">
                                          <p:val>
                                            <p:strVal val="#ppt_x"/>
                                          </p:val>
                                        </p:tav>
                                        <p:tav tm="100000">
                                          <p:val>
                                            <p:strVal val="#ppt_x"/>
                                          </p:val>
                                        </p:tav>
                                      </p:tavLst>
                                    </p:anim>
                                    <p:anim calcmode="lin" valueType="num">
                                      <p:cBhvr>
                                        <p:cTn id="72" dur="400" fill="hold"/>
                                        <p:tgtEl>
                                          <p:spTgt spid="61"/>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300"/>
                                  </p:stCondLst>
                                  <p:childTnLst>
                                    <p:set>
                                      <p:cBhvr>
                                        <p:cTn id="74" dur="1" fill="hold">
                                          <p:stCondLst>
                                            <p:cond delay="0"/>
                                          </p:stCondLst>
                                        </p:cTn>
                                        <p:tgtEl>
                                          <p:spTgt spid="64"/>
                                        </p:tgtEl>
                                        <p:attrNameLst>
                                          <p:attrName>style.visibility</p:attrName>
                                        </p:attrNameLst>
                                      </p:cBhvr>
                                      <p:to>
                                        <p:strVal val="visible"/>
                                      </p:to>
                                    </p:set>
                                    <p:animEffect transition="in" filter="fade">
                                      <p:cBhvr>
                                        <p:cTn id="75" dur="400"/>
                                        <p:tgtEl>
                                          <p:spTgt spid="64"/>
                                        </p:tgtEl>
                                      </p:cBhvr>
                                    </p:animEffect>
                                    <p:anim calcmode="lin" valueType="num">
                                      <p:cBhvr>
                                        <p:cTn id="76" dur="400" fill="hold"/>
                                        <p:tgtEl>
                                          <p:spTgt spid="64"/>
                                        </p:tgtEl>
                                        <p:attrNameLst>
                                          <p:attrName>ppt_x</p:attrName>
                                        </p:attrNameLst>
                                      </p:cBhvr>
                                      <p:tavLst>
                                        <p:tav tm="0">
                                          <p:val>
                                            <p:strVal val="#ppt_x"/>
                                          </p:val>
                                        </p:tav>
                                        <p:tav tm="100000">
                                          <p:val>
                                            <p:strVal val="#ppt_x"/>
                                          </p:val>
                                        </p:tav>
                                      </p:tavLst>
                                    </p:anim>
                                    <p:anim calcmode="lin" valueType="num">
                                      <p:cBhvr>
                                        <p:cTn id="77" dur="400" fill="hold"/>
                                        <p:tgtEl>
                                          <p:spTgt spid="64"/>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400"/>
                                  </p:stCondLst>
                                  <p:childTnLst>
                                    <p:set>
                                      <p:cBhvr>
                                        <p:cTn id="79" dur="1" fill="hold">
                                          <p:stCondLst>
                                            <p:cond delay="0"/>
                                          </p:stCondLst>
                                        </p:cTn>
                                        <p:tgtEl>
                                          <p:spTgt spid="67"/>
                                        </p:tgtEl>
                                        <p:attrNameLst>
                                          <p:attrName>style.visibility</p:attrName>
                                        </p:attrNameLst>
                                      </p:cBhvr>
                                      <p:to>
                                        <p:strVal val="visible"/>
                                      </p:to>
                                    </p:set>
                                    <p:animEffect transition="in" filter="fade">
                                      <p:cBhvr>
                                        <p:cTn id="80" dur="400"/>
                                        <p:tgtEl>
                                          <p:spTgt spid="67"/>
                                        </p:tgtEl>
                                      </p:cBhvr>
                                    </p:animEffect>
                                    <p:anim calcmode="lin" valueType="num">
                                      <p:cBhvr>
                                        <p:cTn id="81" dur="400" fill="hold"/>
                                        <p:tgtEl>
                                          <p:spTgt spid="67"/>
                                        </p:tgtEl>
                                        <p:attrNameLst>
                                          <p:attrName>ppt_x</p:attrName>
                                        </p:attrNameLst>
                                      </p:cBhvr>
                                      <p:tavLst>
                                        <p:tav tm="0">
                                          <p:val>
                                            <p:strVal val="#ppt_x"/>
                                          </p:val>
                                        </p:tav>
                                        <p:tav tm="100000">
                                          <p:val>
                                            <p:strVal val="#ppt_x"/>
                                          </p:val>
                                        </p:tav>
                                      </p:tavLst>
                                    </p:anim>
                                    <p:anim calcmode="lin" valueType="num">
                                      <p:cBhvr>
                                        <p:cTn id="82" dur="400" fill="hold"/>
                                        <p:tgtEl>
                                          <p:spTgt spid="67"/>
                                        </p:tgtEl>
                                        <p:attrNameLst>
                                          <p:attrName>ppt_y</p:attrName>
                                        </p:attrNameLst>
                                      </p:cBhvr>
                                      <p:tavLst>
                                        <p:tav tm="0">
                                          <p:val>
                                            <p:strVal val="#ppt_y+.1"/>
                                          </p:val>
                                        </p:tav>
                                        <p:tav tm="100000">
                                          <p:val>
                                            <p:strVal val="#ppt_y"/>
                                          </p:val>
                                        </p:tav>
                                      </p:tavLst>
                                    </p:anim>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wipe(up)">
                                      <p:cBhvr>
                                        <p:cTn id="86" dur="500"/>
                                        <p:tgtEl>
                                          <p:spTgt spid="22"/>
                                        </p:tgtEl>
                                      </p:cBhvr>
                                    </p:animEffect>
                                  </p:childTnLst>
                                </p:cTn>
                              </p:par>
                            </p:childTnLst>
                          </p:cTn>
                        </p:par>
                        <p:par>
                          <p:cTn id="87" fill="hold">
                            <p:stCondLst>
                              <p:cond delay="5000"/>
                            </p:stCondLst>
                            <p:childTnLst>
                              <p:par>
                                <p:cTn id="88" presetID="42" presetClass="entr" presetSubtype="0"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fade">
                                      <p:cBhvr>
                                        <p:cTn id="90" dur="400"/>
                                        <p:tgtEl>
                                          <p:spTgt spid="70"/>
                                        </p:tgtEl>
                                      </p:cBhvr>
                                    </p:animEffect>
                                    <p:anim calcmode="lin" valueType="num">
                                      <p:cBhvr>
                                        <p:cTn id="91" dur="400" fill="hold"/>
                                        <p:tgtEl>
                                          <p:spTgt spid="70"/>
                                        </p:tgtEl>
                                        <p:attrNameLst>
                                          <p:attrName>ppt_x</p:attrName>
                                        </p:attrNameLst>
                                      </p:cBhvr>
                                      <p:tavLst>
                                        <p:tav tm="0">
                                          <p:val>
                                            <p:strVal val="#ppt_x"/>
                                          </p:val>
                                        </p:tav>
                                        <p:tav tm="100000">
                                          <p:val>
                                            <p:strVal val="#ppt_x"/>
                                          </p:val>
                                        </p:tav>
                                      </p:tavLst>
                                    </p:anim>
                                    <p:anim calcmode="lin" valueType="num">
                                      <p:cBhvr>
                                        <p:cTn id="92" dur="400" fill="hold"/>
                                        <p:tgtEl>
                                          <p:spTgt spid="70"/>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73"/>
                                        </p:tgtEl>
                                        <p:attrNameLst>
                                          <p:attrName>style.visibility</p:attrName>
                                        </p:attrNameLst>
                                      </p:cBhvr>
                                      <p:to>
                                        <p:strVal val="visible"/>
                                      </p:to>
                                    </p:set>
                                    <p:animEffect transition="in" filter="fade">
                                      <p:cBhvr>
                                        <p:cTn id="95" dur="400"/>
                                        <p:tgtEl>
                                          <p:spTgt spid="73"/>
                                        </p:tgtEl>
                                      </p:cBhvr>
                                    </p:animEffect>
                                    <p:anim calcmode="lin" valueType="num">
                                      <p:cBhvr>
                                        <p:cTn id="96" dur="400" fill="hold"/>
                                        <p:tgtEl>
                                          <p:spTgt spid="73"/>
                                        </p:tgtEl>
                                        <p:attrNameLst>
                                          <p:attrName>ppt_x</p:attrName>
                                        </p:attrNameLst>
                                      </p:cBhvr>
                                      <p:tavLst>
                                        <p:tav tm="0">
                                          <p:val>
                                            <p:strVal val="#ppt_x"/>
                                          </p:val>
                                        </p:tav>
                                        <p:tav tm="100000">
                                          <p:val>
                                            <p:strVal val="#ppt_x"/>
                                          </p:val>
                                        </p:tav>
                                      </p:tavLst>
                                    </p:anim>
                                    <p:anim calcmode="lin" valueType="num">
                                      <p:cBhvr>
                                        <p:cTn id="97" dur="400" fill="hold"/>
                                        <p:tgtEl>
                                          <p:spTgt spid="73"/>
                                        </p:tgtEl>
                                        <p:attrNameLst>
                                          <p:attrName>ppt_y</p:attrName>
                                        </p:attrNameLst>
                                      </p:cBhvr>
                                      <p:tavLst>
                                        <p:tav tm="0">
                                          <p:val>
                                            <p:strVal val="#ppt_y+.1"/>
                                          </p:val>
                                        </p:tav>
                                        <p:tav tm="100000">
                                          <p:val>
                                            <p:strVal val="#ppt_y"/>
                                          </p:val>
                                        </p:tav>
                                      </p:tavLst>
                                    </p:anim>
                                  </p:childTnLst>
                                </p:cTn>
                              </p:par>
                            </p:childTnLst>
                          </p:cTn>
                        </p:par>
                        <p:par>
                          <p:cTn id="98" fill="hold">
                            <p:stCondLst>
                              <p:cond delay="5400"/>
                            </p:stCondLst>
                            <p:childTnLst>
                              <p:par>
                                <p:cTn id="99" presetID="22" presetClass="entr" presetSubtype="1" fill="hold" nodeType="after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wipe(up)">
                                      <p:cBhvr>
                                        <p:cTn id="101" dur="500"/>
                                        <p:tgtEl>
                                          <p:spTgt spid="27"/>
                                        </p:tgtEl>
                                      </p:cBhvr>
                                    </p:animEffect>
                                  </p:childTnLst>
                                </p:cTn>
                              </p:par>
                            </p:childTnLst>
                          </p:cTn>
                        </p:par>
                        <p:par>
                          <p:cTn id="102" fill="hold">
                            <p:stCondLst>
                              <p:cond delay="5900"/>
                            </p:stCondLst>
                            <p:childTnLst>
                              <p:par>
                                <p:cTn id="103" presetID="42" presetClass="entr" presetSubtype="0" fill="hold" nodeType="afterEffect">
                                  <p:stCondLst>
                                    <p:cond delay="0"/>
                                  </p:stCondLst>
                                  <p:childTnLst>
                                    <p:set>
                                      <p:cBhvr>
                                        <p:cTn id="104" dur="1" fill="hold">
                                          <p:stCondLst>
                                            <p:cond delay="0"/>
                                          </p:stCondLst>
                                        </p:cTn>
                                        <p:tgtEl>
                                          <p:spTgt spid="76"/>
                                        </p:tgtEl>
                                        <p:attrNameLst>
                                          <p:attrName>style.visibility</p:attrName>
                                        </p:attrNameLst>
                                      </p:cBhvr>
                                      <p:to>
                                        <p:strVal val="visible"/>
                                      </p:to>
                                    </p:set>
                                    <p:animEffect transition="in" filter="fade">
                                      <p:cBhvr>
                                        <p:cTn id="105" dur="400"/>
                                        <p:tgtEl>
                                          <p:spTgt spid="76"/>
                                        </p:tgtEl>
                                      </p:cBhvr>
                                    </p:animEffect>
                                    <p:anim calcmode="lin" valueType="num">
                                      <p:cBhvr>
                                        <p:cTn id="106" dur="400" fill="hold"/>
                                        <p:tgtEl>
                                          <p:spTgt spid="76"/>
                                        </p:tgtEl>
                                        <p:attrNameLst>
                                          <p:attrName>ppt_x</p:attrName>
                                        </p:attrNameLst>
                                      </p:cBhvr>
                                      <p:tavLst>
                                        <p:tav tm="0">
                                          <p:val>
                                            <p:strVal val="#ppt_x"/>
                                          </p:val>
                                        </p:tav>
                                        <p:tav tm="100000">
                                          <p:val>
                                            <p:strVal val="#ppt_x"/>
                                          </p:val>
                                        </p:tav>
                                      </p:tavLst>
                                    </p:anim>
                                    <p:anim calcmode="lin" valueType="num">
                                      <p:cBhvr>
                                        <p:cTn id="107" dur="400" fill="hold"/>
                                        <p:tgtEl>
                                          <p:spTgt spid="76"/>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100"/>
                                  </p:stCondLst>
                                  <p:childTnLst>
                                    <p:set>
                                      <p:cBhvr>
                                        <p:cTn id="109" dur="1" fill="hold">
                                          <p:stCondLst>
                                            <p:cond delay="0"/>
                                          </p:stCondLst>
                                        </p:cTn>
                                        <p:tgtEl>
                                          <p:spTgt spid="79"/>
                                        </p:tgtEl>
                                        <p:attrNameLst>
                                          <p:attrName>style.visibility</p:attrName>
                                        </p:attrNameLst>
                                      </p:cBhvr>
                                      <p:to>
                                        <p:strVal val="visible"/>
                                      </p:to>
                                    </p:set>
                                    <p:animEffect transition="in" filter="fade">
                                      <p:cBhvr>
                                        <p:cTn id="110" dur="400"/>
                                        <p:tgtEl>
                                          <p:spTgt spid="79"/>
                                        </p:tgtEl>
                                      </p:cBhvr>
                                    </p:animEffect>
                                    <p:anim calcmode="lin" valueType="num">
                                      <p:cBhvr>
                                        <p:cTn id="111" dur="400" fill="hold"/>
                                        <p:tgtEl>
                                          <p:spTgt spid="79"/>
                                        </p:tgtEl>
                                        <p:attrNameLst>
                                          <p:attrName>ppt_x</p:attrName>
                                        </p:attrNameLst>
                                      </p:cBhvr>
                                      <p:tavLst>
                                        <p:tav tm="0">
                                          <p:val>
                                            <p:strVal val="#ppt_x"/>
                                          </p:val>
                                        </p:tav>
                                        <p:tav tm="100000">
                                          <p:val>
                                            <p:strVal val="#ppt_x"/>
                                          </p:val>
                                        </p:tav>
                                      </p:tavLst>
                                    </p:anim>
                                    <p:anim calcmode="lin" valueType="num">
                                      <p:cBhvr>
                                        <p:cTn id="112" dur="400" fill="hold"/>
                                        <p:tgtEl>
                                          <p:spTgt spid="79"/>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200"/>
                                  </p:stCondLst>
                                  <p:childTnLst>
                                    <p:set>
                                      <p:cBhvr>
                                        <p:cTn id="114" dur="1" fill="hold">
                                          <p:stCondLst>
                                            <p:cond delay="0"/>
                                          </p:stCondLst>
                                        </p:cTn>
                                        <p:tgtEl>
                                          <p:spTgt spid="82"/>
                                        </p:tgtEl>
                                        <p:attrNameLst>
                                          <p:attrName>style.visibility</p:attrName>
                                        </p:attrNameLst>
                                      </p:cBhvr>
                                      <p:to>
                                        <p:strVal val="visible"/>
                                      </p:to>
                                    </p:set>
                                    <p:animEffect transition="in" filter="fade">
                                      <p:cBhvr>
                                        <p:cTn id="115" dur="400"/>
                                        <p:tgtEl>
                                          <p:spTgt spid="82"/>
                                        </p:tgtEl>
                                      </p:cBhvr>
                                    </p:animEffect>
                                    <p:anim calcmode="lin" valueType="num">
                                      <p:cBhvr>
                                        <p:cTn id="116" dur="400" fill="hold"/>
                                        <p:tgtEl>
                                          <p:spTgt spid="82"/>
                                        </p:tgtEl>
                                        <p:attrNameLst>
                                          <p:attrName>ppt_x</p:attrName>
                                        </p:attrNameLst>
                                      </p:cBhvr>
                                      <p:tavLst>
                                        <p:tav tm="0">
                                          <p:val>
                                            <p:strVal val="#ppt_x"/>
                                          </p:val>
                                        </p:tav>
                                        <p:tav tm="100000">
                                          <p:val>
                                            <p:strVal val="#ppt_x"/>
                                          </p:val>
                                        </p:tav>
                                      </p:tavLst>
                                    </p:anim>
                                    <p:anim calcmode="lin" valueType="num">
                                      <p:cBhvr>
                                        <p:cTn id="117" dur="400" fill="hold"/>
                                        <p:tgtEl>
                                          <p:spTgt spid="82"/>
                                        </p:tgtEl>
                                        <p:attrNameLst>
                                          <p:attrName>ppt_y</p:attrName>
                                        </p:attrNameLst>
                                      </p:cBhvr>
                                      <p:tavLst>
                                        <p:tav tm="0">
                                          <p:val>
                                            <p:strVal val="#ppt_y+.1"/>
                                          </p:val>
                                        </p:tav>
                                        <p:tav tm="100000">
                                          <p:val>
                                            <p:strVal val="#ppt_y"/>
                                          </p:val>
                                        </p:tav>
                                      </p:tavLst>
                                    </p:anim>
                                  </p:childTnLst>
                                </p:cTn>
                              </p:par>
                            </p:childTnLst>
                          </p:cTn>
                        </p:par>
                        <p:par>
                          <p:cTn id="118" fill="hold">
                            <p:stCondLst>
                              <p:cond delay="6500"/>
                            </p:stCondLst>
                            <p:childTnLst>
                              <p:par>
                                <p:cTn id="119" presetID="22" presetClass="entr" presetSubtype="1" fill="hold" nodeType="afterEffect">
                                  <p:stCondLst>
                                    <p:cond delay="0"/>
                                  </p:stCondLst>
                                  <p:childTnLst>
                                    <p:set>
                                      <p:cBhvr>
                                        <p:cTn id="120" dur="1" fill="hold">
                                          <p:stCondLst>
                                            <p:cond delay="0"/>
                                          </p:stCondLst>
                                        </p:cTn>
                                        <p:tgtEl>
                                          <p:spTgt spid="85"/>
                                        </p:tgtEl>
                                        <p:attrNameLst>
                                          <p:attrName>style.visibility</p:attrName>
                                        </p:attrNameLst>
                                      </p:cBhvr>
                                      <p:to>
                                        <p:strVal val="visible"/>
                                      </p:to>
                                    </p:set>
                                    <p:animEffect transition="in" filter="wipe(up)">
                                      <p:cBhvr>
                                        <p:cTn id="121" dur="500"/>
                                        <p:tgtEl>
                                          <p:spTgt spid="85"/>
                                        </p:tgtEl>
                                      </p:cBhvr>
                                    </p:animEffect>
                                  </p:childTnLst>
                                </p:cTn>
                              </p:par>
                            </p:childTnLst>
                          </p:cTn>
                        </p:par>
                        <p:par>
                          <p:cTn id="122" fill="hold">
                            <p:stCondLst>
                              <p:cond delay="7000"/>
                            </p:stCondLst>
                            <p:childTnLst>
                              <p:par>
                                <p:cTn id="123" presetID="42" presetClass="entr" presetSubtype="0" fill="hold" nodeType="afterEffect">
                                  <p:stCondLst>
                                    <p:cond delay="0"/>
                                  </p:stCondLst>
                                  <p:childTnLst>
                                    <p:set>
                                      <p:cBhvr>
                                        <p:cTn id="124" dur="1" fill="hold">
                                          <p:stCondLst>
                                            <p:cond delay="0"/>
                                          </p:stCondLst>
                                        </p:cTn>
                                        <p:tgtEl>
                                          <p:spTgt spid="113"/>
                                        </p:tgtEl>
                                        <p:attrNameLst>
                                          <p:attrName>style.visibility</p:attrName>
                                        </p:attrNameLst>
                                      </p:cBhvr>
                                      <p:to>
                                        <p:strVal val="visible"/>
                                      </p:to>
                                    </p:set>
                                    <p:animEffect transition="in" filter="fade">
                                      <p:cBhvr>
                                        <p:cTn id="125" dur="300"/>
                                        <p:tgtEl>
                                          <p:spTgt spid="113"/>
                                        </p:tgtEl>
                                      </p:cBhvr>
                                    </p:animEffect>
                                    <p:anim calcmode="lin" valueType="num">
                                      <p:cBhvr>
                                        <p:cTn id="126" dur="300" fill="hold"/>
                                        <p:tgtEl>
                                          <p:spTgt spid="113"/>
                                        </p:tgtEl>
                                        <p:attrNameLst>
                                          <p:attrName>ppt_x</p:attrName>
                                        </p:attrNameLst>
                                      </p:cBhvr>
                                      <p:tavLst>
                                        <p:tav tm="0">
                                          <p:val>
                                            <p:strVal val="#ppt_x"/>
                                          </p:val>
                                        </p:tav>
                                        <p:tav tm="100000">
                                          <p:val>
                                            <p:strVal val="#ppt_x"/>
                                          </p:val>
                                        </p:tav>
                                      </p:tavLst>
                                    </p:anim>
                                    <p:anim calcmode="lin" valueType="num">
                                      <p:cBhvr>
                                        <p:cTn id="127" dur="300" fill="hold"/>
                                        <p:tgtEl>
                                          <p:spTgt spid="113"/>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200"/>
                                  </p:stCondLst>
                                  <p:childTnLst>
                                    <p:set>
                                      <p:cBhvr>
                                        <p:cTn id="129" dur="1" fill="hold">
                                          <p:stCondLst>
                                            <p:cond delay="0"/>
                                          </p:stCondLst>
                                        </p:cTn>
                                        <p:tgtEl>
                                          <p:spTgt spid="116"/>
                                        </p:tgtEl>
                                        <p:attrNameLst>
                                          <p:attrName>style.visibility</p:attrName>
                                        </p:attrNameLst>
                                      </p:cBhvr>
                                      <p:to>
                                        <p:strVal val="visible"/>
                                      </p:to>
                                    </p:set>
                                    <p:animEffect transition="in" filter="fade">
                                      <p:cBhvr>
                                        <p:cTn id="130" dur="300"/>
                                        <p:tgtEl>
                                          <p:spTgt spid="116"/>
                                        </p:tgtEl>
                                      </p:cBhvr>
                                    </p:animEffect>
                                    <p:anim calcmode="lin" valueType="num">
                                      <p:cBhvr>
                                        <p:cTn id="131" dur="300" fill="hold"/>
                                        <p:tgtEl>
                                          <p:spTgt spid="116"/>
                                        </p:tgtEl>
                                        <p:attrNameLst>
                                          <p:attrName>ppt_x</p:attrName>
                                        </p:attrNameLst>
                                      </p:cBhvr>
                                      <p:tavLst>
                                        <p:tav tm="0">
                                          <p:val>
                                            <p:strVal val="#ppt_x"/>
                                          </p:val>
                                        </p:tav>
                                        <p:tav tm="100000">
                                          <p:val>
                                            <p:strVal val="#ppt_x"/>
                                          </p:val>
                                        </p:tav>
                                      </p:tavLst>
                                    </p:anim>
                                    <p:anim calcmode="lin" valueType="num">
                                      <p:cBhvr>
                                        <p:cTn id="132" dur="300" fill="hold"/>
                                        <p:tgtEl>
                                          <p:spTgt spid="116"/>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300"/>
                                  </p:stCondLst>
                                  <p:childTnLst>
                                    <p:set>
                                      <p:cBhvr>
                                        <p:cTn id="134" dur="1" fill="hold">
                                          <p:stCondLst>
                                            <p:cond delay="0"/>
                                          </p:stCondLst>
                                        </p:cTn>
                                        <p:tgtEl>
                                          <p:spTgt spid="119"/>
                                        </p:tgtEl>
                                        <p:attrNameLst>
                                          <p:attrName>style.visibility</p:attrName>
                                        </p:attrNameLst>
                                      </p:cBhvr>
                                      <p:to>
                                        <p:strVal val="visible"/>
                                      </p:to>
                                    </p:set>
                                    <p:animEffect transition="in" filter="fade">
                                      <p:cBhvr>
                                        <p:cTn id="135" dur="300"/>
                                        <p:tgtEl>
                                          <p:spTgt spid="119"/>
                                        </p:tgtEl>
                                      </p:cBhvr>
                                    </p:animEffect>
                                    <p:anim calcmode="lin" valueType="num">
                                      <p:cBhvr>
                                        <p:cTn id="136" dur="300" fill="hold"/>
                                        <p:tgtEl>
                                          <p:spTgt spid="119"/>
                                        </p:tgtEl>
                                        <p:attrNameLst>
                                          <p:attrName>ppt_x</p:attrName>
                                        </p:attrNameLst>
                                      </p:cBhvr>
                                      <p:tavLst>
                                        <p:tav tm="0">
                                          <p:val>
                                            <p:strVal val="#ppt_x"/>
                                          </p:val>
                                        </p:tav>
                                        <p:tav tm="100000">
                                          <p:val>
                                            <p:strVal val="#ppt_x"/>
                                          </p:val>
                                        </p:tav>
                                      </p:tavLst>
                                    </p:anim>
                                    <p:anim calcmode="lin" valueType="num">
                                      <p:cBhvr>
                                        <p:cTn id="137" dur="300" fill="hold"/>
                                        <p:tgtEl>
                                          <p:spTgt spid="119"/>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500"/>
                                  </p:stCondLst>
                                  <p:childTnLst>
                                    <p:set>
                                      <p:cBhvr>
                                        <p:cTn id="139" dur="1" fill="hold">
                                          <p:stCondLst>
                                            <p:cond delay="0"/>
                                          </p:stCondLst>
                                        </p:cTn>
                                        <p:tgtEl>
                                          <p:spTgt spid="122"/>
                                        </p:tgtEl>
                                        <p:attrNameLst>
                                          <p:attrName>style.visibility</p:attrName>
                                        </p:attrNameLst>
                                      </p:cBhvr>
                                      <p:to>
                                        <p:strVal val="visible"/>
                                      </p:to>
                                    </p:set>
                                    <p:animEffect transition="in" filter="fade">
                                      <p:cBhvr>
                                        <p:cTn id="140" dur="300"/>
                                        <p:tgtEl>
                                          <p:spTgt spid="122"/>
                                        </p:tgtEl>
                                      </p:cBhvr>
                                    </p:animEffect>
                                    <p:anim calcmode="lin" valueType="num">
                                      <p:cBhvr>
                                        <p:cTn id="141" dur="300" fill="hold"/>
                                        <p:tgtEl>
                                          <p:spTgt spid="122"/>
                                        </p:tgtEl>
                                        <p:attrNameLst>
                                          <p:attrName>ppt_x</p:attrName>
                                        </p:attrNameLst>
                                      </p:cBhvr>
                                      <p:tavLst>
                                        <p:tav tm="0">
                                          <p:val>
                                            <p:strVal val="#ppt_x"/>
                                          </p:val>
                                        </p:tav>
                                        <p:tav tm="100000">
                                          <p:val>
                                            <p:strVal val="#ppt_x"/>
                                          </p:val>
                                        </p:tav>
                                      </p:tavLst>
                                    </p:anim>
                                    <p:anim calcmode="lin" valueType="num">
                                      <p:cBhvr>
                                        <p:cTn id="142" dur="300" fill="hold"/>
                                        <p:tgtEl>
                                          <p:spTgt spid="122"/>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700"/>
                                  </p:stCondLst>
                                  <p:childTnLst>
                                    <p:set>
                                      <p:cBhvr>
                                        <p:cTn id="144" dur="1" fill="hold">
                                          <p:stCondLst>
                                            <p:cond delay="0"/>
                                          </p:stCondLst>
                                        </p:cTn>
                                        <p:tgtEl>
                                          <p:spTgt spid="125"/>
                                        </p:tgtEl>
                                        <p:attrNameLst>
                                          <p:attrName>style.visibility</p:attrName>
                                        </p:attrNameLst>
                                      </p:cBhvr>
                                      <p:to>
                                        <p:strVal val="visible"/>
                                      </p:to>
                                    </p:set>
                                    <p:animEffect transition="in" filter="fade">
                                      <p:cBhvr>
                                        <p:cTn id="145" dur="300"/>
                                        <p:tgtEl>
                                          <p:spTgt spid="125"/>
                                        </p:tgtEl>
                                      </p:cBhvr>
                                    </p:animEffect>
                                    <p:anim calcmode="lin" valueType="num">
                                      <p:cBhvr>
                                        <p:cTn id="146" dur="300" fill="hold"/>
                                        <p:tgtEl>
                                          <p:spTgt spid="125"/>
                                        </p:tgtEl>
                                        <p:attrNameLst>
                                          <p:attrName>ppt_x</p:attrName>
                                        </p:attrNameLst>
                                      </p:cBhvr>
                                      <p:tavLst>
                                        <p:tav tm="0">
                                          <p:val>
                                            <p:strVal val="#ppt_x"/>
                                          </p:val>
                                        </p:tav>
                                        <p:tav tm="100000">
                                          <p:val>
                                            <p:strVal val="#ppt_x"/>
                                          </p:val>
                                        </p:tav>
                                      </p:tavLst>
                                    </p:anim>
                                    <p:anim calcmode="lin" valueType="num">
                                      <p:cBhvr>
                                        <p:cTn id="147" dur="300" fill="hold"/>
                                        <p:tgtEl>
                                          <p:spTgt spid="125"/>
                                        </p:tgtEl>
                                        <p:attrNameLst>
                                          <p:attrName>ppt_y</p:attrName>
                                        </p:attrNameLst>
                                      </p:cBhvr>
                                      <p:tavLst>
                                        <p:tav tm="0">
                                          <p:val>
                                            <p:strVal val="#ppt_y+.1"/>
                                          </p:val>
                                        </p:tav>
                                        <p:tav tm="100000">
                                          <p:val>
                                            <p:strVal val="#ppt_y"/>
                                          </p:val>
                                        </p:tav>
                                      </p:tavLst>
                                    </p:anim>
                                  </p:childTnLst>
                                </p:cTn>
                              </p:par>
                              <p:par>
                                <p:cTn id="148" presetID="42" presetClass="entr" presetSubtype="0" fill="hold" nodeType="withEffect">
                                  <p:stCondLst>
                                    <p:cond delay="900"/>
                                  </p:stCondLst>
                                  <p:childTnLst>
                                    <p:set>
                                      <p:cBhvr>
                                        <p:cTn id="149" dur="1" fill="hold">
                                          <p:stCondLst>
                                            <p:cond delay="0"/>
                                          </p:stCondLst>
                                        </p:cTn>
                                        <p:tgtEl>
                                          <p:spTgt spid="128"/>
                                        </p:tgtEl>
                                        <p:attrNameLst>
                                          <p:attrName>style.visibility</p:attrName>
                                        </p:attrNameLst>
                                      </p:cBhvr>
                                      <p:to>
                                        <p:strVal val="visible"/>
                                      </p:to>
                                    </p:set>
                                    <p:animEffect transition="in" filter="fade">
                                      <p:cBhvr>
                                        <p:cTn id="150" dur="300"/>
                                        <p:tgtEl>
                                          <p:spTgt spid="128"/>
                                        </p:tgtEl>
                                      </p:cBhvr>
                                    </p:animEffect>
                                    <p:anim calcmode="lin" valueType="num">
                                      <p:cBhvr>
                                        <p:cTn id="151" dur="300" fill="hold"/>
                                        <p:tgtEl>
                                          <p:spTgt spid="128"/>
                                        </p:tgtEl>
                                        <p:attrNameLst>
                                          <p:attrName>ppt_x</p:attrName>
                                        </p:attrNameLst>
                                      </p:cBhvr>
                                      <p:tavLst>
                                        <p:tav tm="0">
                                          <p:val>
                                            <p:strVal val="#ppt_x"/>
                                          </p:val>
                                        </p:tav>
                                        <p:tav tm="100000">
                                          <p:val>
                                            <p:strVal val="#ppt_x"/>
                                          </p:val>
                                        </p:tav>
                                      </p:tavLst>
                                    </p:anim>
                                    <p:anim calcmode="lin" valueType="num">
                                      <p:cBhvr>
                                        <p:cTn id="152" dur="300" fill="hold"/>
                                        <p:tgtEl>
                                          <p:spTgt spid="128"/>
                                        </p:tgtEl>
                                        <p:attrNameLst>
                                          <p:attrName>ppt_y</p:attrName>
                                        </p:attrNameLst>
                                      </p:cBhvr>
                                      <p:tavLst>
                                        <p:tav tm="0">
                                          <p:val>
                                            <p:strVal val="#ppt_y+.1"/>
                                          </p:val>
                                        </p:tav>
                                        <p:tav tm="100000">
                                          <p:val>
                                            <p:strVal val="#ppt_y"/>
                                          </p:val>
                                        </p:tav>
                                      </p:tavLst>
                                    </p:anim>
                                  </p:childTnLst>
                                </p:cTn>
                              </p:par>
                              <p:par>
                                <p:cTn id="153" presetID="42" presetClass="entr" presetSubtype="0" fill="hold" nodeType="withEffect">
                                  <p:stCondLst>
                                    <p:cond delay="1100"/>
                                  </p:stCondLst>
                                  <p:childTnLst>
                                    <p:set>
                                      <p:cBhvr>
                                        <p:cTn id="154" dur="1" fill="hold">
                                          <p:stCondLst>
                                            <p:cond delay="0"/>
                                          </p:stCondLst>
                                        </p:cTn>
                                        <p:tgtEl>
                                          <p:spTgt spid="131"/>
                                        </p:tgtEl>
                                        <p:attrNameLst>
                                          <p:attrName>style.visibility</p:attrName>
                                        </p:attrNameLst>
                                      </p:cBhvr>
                                      <p:to>
                                        <p:strVal val="visible"/>
                                      </p:to>
                                    </p:set>
                                    <p:animEffect transition="in" filter="fade">
                                      <p:cBhvr>
                                        <p:cTn id="155" dur="300"/>
                                        <p:tgtEl>
                                          <p:spTgt spid="131"/>
                                        </p:tgtEl>
                                      </p:cBhvr>
                                    </p:animEffect>
                                    <p:anim calcmode="lin" valueType="num">
                                      <p:cBhvr>
                                        <p:cTn id="156" dur="300" fill="hold"/>
                                        <p:tgtEl>
                                          <p:spTgt spid="131"/>
                                        </p:tgtEl>
                                        <p:attrNameLst>
                                          <p:attrName>ppt_x</p:attrName>
                                        </p:attrNameLst>
                                      </p:cBhvr>
                                      <p:tavLst>
                                        <p:tav tm="0">
                                          <p:val>
                                            <p:strVal val="#ppt_x"/>
                                          </p:val>
                                        </p:tav>
                                        <p:tav tm="100000">
                                          <p:val>
                                            <p:strVal val="#ppt_x"/>
                                          </p:val>
                                        </p:tav>
                                      </p:tavLst>
                                    </p:anim>
                                    <p:anim calcmode="lin" valueType="num">
                                      <p:cBhvr>
                                        <p:cTn id="157" dur="300" fill="hold"/>
                                        <p:tgtEl>
                                          <p:spTgt spid="131"/>
                                        </p:tgtEl>
                                        <p:attrNameLst>
                                          <p:attrName>ppt_y</p:attrName>
                                        </p:attrNameLst>
                                      </p:cBhvr>
                                      <p:tavLst>
                                        <p:tav tm="0">
                                          <p:val>
                                            <p:strVal val="#ppt_y+.1"/>
                                          </p:val>
                                        </p:tav>
                                        <p:tav tm="100000">
                                          <p:val>
                                            <p:strVal val="#ppt_y"/>
                                          </p:val>
                                        </p:tav>
                                      </p:tavLst>
                                    </p:anim>
                                  </p:childTnLst>
                                </p:cTn>
                              </p:par>
                              <p:par>
                                <p:cTn id="158" presetID="42" presetClass="entr" presetSubtype="0" fill="hold" nodeType="withEffect">
                                  <p:stCondLst>
                                    <p:cond delay="1200"/>
                                  </p:stCondLst>
                                  <p:childTnLst>
                                    <p:set>
                                      <p:cBhvr>
                                        <p:cTn id="159" dur="1" fill="hold">
                                          <p:stCondLst>
                                            <p:cond delay="0"/>
                                          </p:stCondLst>
                                        </p:cTn>
                                        <p:tgtEl>
                                          <p:spTgt spid="134"/>
                                        </p:tgtEl>
                                        <p:attrNameLst>
                                          <p:attrName>style.visibility</p:attrName>
                                        </p:attrNameLst>
                                      </p:cBhvr>
                                      <p:to>
                                        <p:strVal val="visible"/>
                                      </p:to>
                                    </p:set>
                                    <p:animEffect transition="in" filter="fade">
                                      <p:cBhvr>
                                        <p:cTn id="160" dur="300"/>
                                        <p:tgtEl>
                                          <p:spTgt spid="134"/>
                                        </p:tgtEl>
                                      </p:cBhvr>
                                    </p:animEffect>
                                    <p:anim calcmode="lin" valueType="num">
                                      <p:cBhvr>
                                        <p:cTn id="161" dur="300" fill="hold"/>
                                        <p:tgtEl>
                                          <p:spTgt spid="134"/>
                                        </p:tgtEl>
                                        <p:attrNameLst>
                                          <p:attrName>ppt_x</p:attrName>
                                        </p:attrNameLst>
                                      </p:cBhvr>
                                      <p:tavLst>
                                        <p:tav tm="0">
                                          <p:val>
                                            <p:strVal val="#ppt_x"/>
                                          </p:val>
                                        </p:tav>
                                        <p:tav tm="100000">
                                          <p:val>
                                            <p:strVal val="#ppt_x"/>
                                          </p:val>
                                        </p:tav>
                                      </p:tavLst>
                                    </p:anim>
                                    <p:anim calcmode="lin" valueType="num">
                                      <p:cBhvr>
                                        <p:cTn id="162" dur="300" fill="hold"/>
                                        <p:tgtEl>
                                          <p:spTgt spid="134"/>
                                        </p:tgtEl>
                                        <p:attrNameLst>
                                          <p:attrName>ppt_y</p:attrName>
                                        </p:attrNameLst>
                                      </p:cBhvr>
                                      <p:tavLst>
                                        <p:tav tm="0">
                                          <p:val>
                                            <p:strVal val="#ppt_y+.1"/>
                                          </p:val>
                                        </p:tav>
                                        <p:tav tm="100000">
                                          <p:val>
                                            <p:strVal val="#ppt_y"/>
                                          </p:val>
                                        </p:tav>
                                      </p:tavLst>
                                    </p:anim>
                                  </p:childTnLst>
                                </p:cTn>
                              </p:par>
                              <p:par>
                                <p:cTn id="163" presetID="42" presetClass="entr" presetSubtype="0" fill="hold" nodeType="withEffect">
                                  <p:stCondLst>
                                    <p:cond delay="1400"/>
                                  </p:stCondLst>
                                  <p:childTnLst>
                                    <p:set>
                                      <p:cBhvr>
                                        <p:cTn id="164" dur="1" fill="hold">
                                          <p:stCondLst>
                                            <p:cond delay="0"/>
                                          </p:stCondLst>
                                        </p:cTn>
                                        <p:tgtEl>
                                          <p:spTgt spid="137"/>
                                        </p:tgtEl>
                                        <p:attrNameLst>
                                          <p:attrName>style.visibility</p:attrName>
                                        </p:attrNameLst>
                                      </p:cBhvr>
                                      <p:to>
                                        <p:strVal val="visible"/>
                                      </p:to>
                                    </p:set>
                                    <p:animEffect transition="in" filter="fade">
                                      <p:cBhvr>
                                        <p:cTn id="165" dur="300"/>
                                        <p:tgtEl>
                                          <p:spTgt spid="137"/>
                                        </p:tgtEl>
                                      </p:cBhvr>
                                    </p:animEffect>
                                    <p:anim calcmode="lin" valueType="num">
                                      <p:cBhvr>
                                        <p:cTn id="166" dur="300" fill="hold"/>
                                        <p:tgtEl>
                                          <p:spTgt spid="137"/>
                                        </p:tgtEl>
                                        <p:attrNameLst>
                                          <p:attrName>ppt_x</p:attrName>
                                        </p:attrNameLst>
                                      </p:cBhvr>
                                      <p:tavLst>
                                        <p:tav tm="0">
                                          <p:val>
                                            <p:strVal val="#ppt_x"/>
                                          </p:val>
                                        </p:tav>
                                        <p:tav tm="100000">
                                          <p:val>
                                            <p:strVal val="#ppt_x"/>
                                          </p:val>
                                        </p:tav>
                                      </p:tavLst>
                                    </p:anim>
                                    <p:anim calcmode="lin" valueType="num">
                                      <p:cBhvr>
                                        <p:cTn id="167" dur="300" fill="hold"/>
                                        <p:tgtEl>
                                          <p:spTgt spid="137"/>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1500"/>
                                  </p:stCondLst>
                                  <p:childTnLst>
                                    <p:set>
                                      <p:cBhvr>
                                        <p:cTn id="169" dur="1" fill="hold">
                                          <p:stCondLst>
                                            <p:cond delay="0"/>
                                          </p:stCondLst>
                                        </p:cTn>
                                        <p:tgtEl>
                                          <p:spTgt spid="140"/>
                                        </p:tgtEl>
                                        <p:attrNameLst>
                                          <p:attrName>style.visibility</p:attrName>
                                        </p:attrNameLst>
                                      </p:cBhvr>
                                      <p:to>
                                        <p:strVal val="visible"/>
                                      </p:to>
                                    </p:set>
                                    <p:animEffect transition="in" filter="fade">
                                      <p:cBhvr>
                                        <p:cTn id="170" dur="300"/>
                                        <p:tgtEl>
                                          <p:spTgt spid="140"/>
                                        </p:tgtEl>
                                      </p:cBhvr>
                                    </p:animEffect>
                                    <p:anim calcmode="lin" valueType="num">
                                      <p:cBhvr>
                                        <p:cTn id="171" dur="300" fill="hold"/>
                                        <p:tgtEl>
                                          <p:spTgt spid="140"/>
                                        </p:tgtEl>
                                        <p:attrNameLst>
                                          <p:attrName>ppt_x</p:attrName>
                                        </p:attrNameLst>
                                      </p:cBhvr>
                                      <p:tavLst>
                                        <p:tav tm="0">
                                          <p:val>
                                            <p:strVal val="#ppt_x"/>
                                          </p:val>
                                        </p:tav>
                                        <p:tav tm="100000">
                                          <p:val>
                                            <p:strVal val="#ppt_x"/>
                                          </p:val>
                                        </p:tav>
                                      </p:tavLst>
                                    </p:anim>
                                    <p:anim calcmode="lin" valueType="num">
                                      <p:cBhvr>
                                        <p:cTn id="172" dur="300" fill="hold"/>
                                        <p:tgtEl>
                                          <p:spTgt spid="140"/>
                                        </p:tgtEl>
                                        <p:attrNameLst>
                                          <p:attrName>ppt_y</p:attrName>
                                        </p:attrNameLst>
                                      </p:cBhvr>
                                      <p:tavLst>
                                        <p:tav tm="0">
                                          <p:val>
                                            <p:strVal val="#ppt_y+.1"/>
                                          </p:val>
                                        </p:tav>
                                        <p:tav tm="100000">
                                          <p:val>
                                            <p:strVal val="#ppt_y"/>
                                          </p:val>
                                        </p:tav>
                                      </p:tavLst>
                                    </p:anim>
                                  </p:childTnLst>
                                </p:cTn>
                              </p:par>
                              <p:par>
                                <p:cTn id="173" presetID="42" presetClass="entr" presetSubtype="0" fill="hold" nodeType="withEffect">
                                  <p:stCondLst>
                                    <p:cond delay="1700"/>
                                  </p:stCondLst>
                                  <p:childTnLst>
                                    <p:set>
                                      <p:cBhvr>
                                        <p:cTn id="174" dur="1" fill="hold">
                                          <p:stCondLst>
                                            <p:cond delay="0"/>
                                          </p:stCondLst>
                                        </p:cTn>
                                        <p:tgtEl>
                                          <p:spTgt spid="143"/>
                                        </p:tgtEl>
                                        <p:attrNameLst>
                                          <p:attrName>style.visibility</p:attrName>
                                        </p:attrNameLst>
                                      </p:cBhvr>
                                      <p:to>
                                        <p:strVal val="visible"/>
                                      </p:to>
                                    </p:set>
                                    <p:animEffect transition="in" filter="fade">
                                      <p:cBhvr>
                                        <p:cTn id="175" dur="300"/>
                                        <p:tgtEl>
                                          <p:spTgt spid="143"/>
                                        </p:tgtEl>
                                      </p:cBhvr>
                                    </p:animEffect>
                                    <p:anim calcmode="lin" valueType="num">
                                      <p:cBhvr>
                                        <p:cTn id="176" dur="300" fill="hold"/>
                                        <p:tgtEl>
                                          <p:spTgt spid="143"/>
                                        </p:tgtEl>
                                        <p:attrNameLst>
                                          <p:attrName>ppt_x</p:attrName>
                                        </p:attrNameLst>
                                      </p:cBhvr>
                                      <p:tavLst>
                                        <p:tav tm="0">
                                          <p:val>
                                            <p:strVal val="#ppt_x"/>
                                          </p:val>
                                        </p:tav>
                                        <p:tav tm="100000">
                                          <p:val>
                                            <p:strVal val="#ppt_x"/>
                                          </p:val>
                                        </p:tav>
                                      </p:tavLst>
                                    </p:anim>
                                    <p:anim calcmode="lin" valueType="num">
                                      <p:cBhvr>
                                        <p:cTn id="177" dur="300" fill="hold"/>
                                        <p:tgtEl>
                                          <p:spTgt spid="143"/>
                                        </p:tgtEl>
                                        <p:attrNameLst>
                                          <p:attrName>ppt_y</p:attrName>
                                        </p:attrNameLst>
                                      </p:cBhvr>
                                      <p:tavLst>
                                        <p:tav tm="0">
                                          <p:val>
                                            <p:strVal val="#ppt_y+.1"/>
                                          </p:val>
                                        </p:tav>
                                        <p:tav tm="100000">
                                          <p:val>
                                            <p:strVal val="#ppt_y"/>
                                          </p:val>
                                        </p:tav>
                                      </p:tavLst>
                                    </p:anim>
                                  </p:childTnLst>
                                </p:cTn>
                              </p:par>
                              <p:par>
                                <p:cTn id="178" presetID="42" presetClass="entr" presetSubtype="0" fill="hold" nodeType="withEffect">
                                  <p:stCondLst>
                                    <p:cond delay="1900"/>
                                  </p:stCondLst>
                                  <p:childTnLst>
                                    <p:set>
                                      <p:cBhvr>
                                        <p:cTn id="179" dur="1" fill="hold">
                                          <p:stCondLst>
                                            <p:cond delay="0"/>
                                          </p:stCondLst>
                                        </p:cTn>
                                        <p:tgtEl>
                                          <p:spTgt spid="146"/>
                                        </p:tgtEl>
                                        <p:attrNameLst>
                                          <p:attrName>style.visibility</p:attrName>
                                        </p:attrNameLst>
                                      </p:cBhvr>
                                      <p:to>
                                        <p:strVal val="visible"/>
                                      </p:to>
                                    </p:set>
                                    <p:animEffect transition="in" filter="fade">
                                      <p:cBhvr>
                                        <p:cTn id="180" dur="300"/>
                                        <p:tgtEl>
                                          <p:spTgt spid="146"/>
                                        </p:tgtEl>
                                      </p:cBhvr>
                                    </p:animEffect>
                                    <p:anim calcmode="lin" valueType="num">
                                      <p:cBhvr>
                                        <p:cTn id="181" dur="300" fill="hold"/>
                                        <p:tgtEl>
                                          <p:spTgt spid="146"/>
                                        </p:tgtEl>
                                        <p:attrNameLst>
                                          <p:attrName>ppt_x</p:attrName>
                                        </p:attrNameLst>
                                      </p:cBhvr>
                                      <p:tavLst>
                                        <p:tav tm="0">
                                          <p:val>
                                            <p:strVal val="#ppt_x"/>
                                          </p:val>
                                        </p:tav>
                                        <p:tav tm="100000">
                                          <p:val>
                                            <p:strVal val="#ppt_x"/>
                                          </p:val>
                                        </p:tav>
                                      </p:tavLst>
                                    </p:anim>
                                    <p:anim calcmode="lin" valueType="num">
                                      <p:cBhvr>
                                        <p:cTn id="182" dur="300" fill="hold"/>
                                        <p:tgtEl>
                                          <p:spTgt spid="146"/>
                                        </p:tgtEl>
                                        <p:attrNameLst>
                                          <p:attrName>ppt_y</p:attrName>
                                        </p:attrNameLst>
                                      </p:cBhvr>
                                      <p:tavLst>
                                        <p:tav tm="0">
                                          <p:val>
                                            <p:strVal val="#ppt_y+.1"/>
                                          </p:val>
                                        </p:tav>
                                        <p:tav tm="100000">
                                          <p:val>
                                            <p:strVal val="#ppt_y"/>
                                          </p:val>
                                        </p:tav>
                                      </p:tavLst>
                                    </p:anim>
                                  </p:childTnLst>
                                </p:cTn>
                              </p:par>
                              <p:par>
                                <p:cTn id="183" presetID="42" presetClass="entr" presetSubtype="0" fill="hold" nodeType="withEffect">
                                  <p:stCondLst>
                                    <p:cond delay="2000"/>
                                  </p:stCondLst>
                                  <p:childTnLst>
                                    <p:set>
                                      <p:cBhvr>
                                        <p:cTn id="184" dur="1" fill="hold">
                                          <p:stCondLst>
                                            <p:cond delay="0"/>
                                          </p:stCondLst>
                                        </p:cTn>
                                        <p:tgtEl>
                                          <p:spTgt spid="149"/>
                                        </p:tgtEl>
                                        <p:attrNameLst>
                                          <p:attrName>style.visibility</p:attrName>
                                        </p:attrNameLst>
                                      </p:cBhvr>
                                      <p:to>
                                        <p:strVal val="visible"/>
                                      </p:to>
                                    </p:set>
                                    <p:animEffect transition="in" filter="fade">
                                      <p:cBhvr>
                                        <p:cTn id="185" dur="300"/>
                                        <p:tgtEl>
                                          <p:spTgt spid="149"/>
                                        </p:tgtEl>
                                      </p:cBhvr>
                                    </p:animEffect>
                                    <p:anim calcmode="lin" valueType="num">
                                      <p:cBhvr>
                                        <p:cTn id="186" dur="300" fill="hold"/>
                                        <p:tgtEl>
                                          <p:spTgt spid="149"/>
                                        </p:tgtEl>
                                        <p:attrNameLst>
                                          <p:attrName>ppt_x</p:attrName>
                                        </p:attrNameLst>
                                      </p:cBhvr>
                                      <p:tavLst>
                                        <p:tav tm="0">
                                          <p:val>
                                            <p:strVal val="#ppt_x"/>
                                          </p:val>
                                        </p:tav>
                                        <p:tav tm="100000">
                                          <p:val>
                                            <p:strVal val="#ppt_x"/>
                                          </p:val>
                                        </p:tav>
                                      </p:tavLst>
                                    </p:anim>
                                    <p:anim calcmode="lin" valueType="num">
                                      <p:cBhvr>
                                        <p:cTn id="187" dur="300" fill="hold"/>
                                        <p:tgtEl>
                                          <p:spTgt spid="149"/>
                                        </p:tgtEl>
                                        <p:attrNameLst>
                                          <p:attrName>ppt_y</p:attrName>
                                        </p:attrNameLst>
                                      </p:cBhvr>
                                      <p:tavLst>
                                        <p:tav tm="0">
                                          <p:val>
                                            <p:strVal val="#ppt_y+.1"/>
                                          </p:val>
                                        </p:tav>
                                        <p:tav tm="100000">
                                          <p:val>
                                            <p:strVal val="#ppt_y"/>
                                          </p:val>
                                        </p:tav>
                                      </p:tavLst>
                                    </p:anim>
                                  </p:childTnLst>
                                </p:cTn>
                              </p:par>
                              <p:par>
                                <p:cTn id="188" presetID="42" presetClass="entr" presetSubtype="0" fill="hold" nodeType="withEffect">
                                  <p:stCondLst>
                                    <p:cond delay="2200"/>
                                  </p:stCondLst>
                                  <p:childTnLst>
                                    <p:set>
                                      <p:cBhvr>
                                        <p:cTn id="189" dur="1" fill="hold">
                                          <p:stCondLst>
                                            <p:cond delay="0"/>
                                          </p:stCondLst>
                                        </p:cTn>
                                        <p:tgtEl>
                                          <p:spTgt spid="152"/>
                                        </p:tgtEl>
                                        <p:attrNameLst>
                                          <p:attrName>style.visibility</p:attrName>
                                        </p:attrNameLst>
                                      </p:cBhvr>
                                      <p:to>
                                        <p:strVal val="visible"/>
                                      </p:to>
                                    </p:set>
                                    <p:animEffect transition="in" filter="fade">
                                      <p:cBhvr>
                                        <p:cTn id="190" dur="300"/>
                                        <p:tgtEl>
                                          <p:spTgt spid="152"/>
                                        </p:tgtEl>
                                      </p:cBhvr>
                                    </p:animEffect>
                                    <p:anim calcmode="lin" valueType="num">
                                      <p:cBhvr>
                                        <p:cTn id="191" dur="300" fill="hold"/>
                                        <p:tgtEl>
                                          <p:spTgt spid="152"/>
                                        </p:tgtEl>
                                        <p:attrNameLst>
                                          <p:attrName>ppt_x</p:attrName>
                                        </p:attrNameLst>
                                      </p:cBhvr>
                                      <p:tavLst>
                                        <p:tav tm="0">
                                          <p:val>
                                            <p:strVal val="#ppt_x"/>
                                          </p:val>
                                        </p:tav>
                                        <p:tav tm="100000">
                                          <p:val>
                                            <p:strVal val="#ppt_x"/>
                                          </p:val>
                                        </p:tav>
                                      </p:tavLst>
                                    </p:anim>
                                    <p:anim calcmode="lin" valueType="num">
                                      <p:cBhvr>
                                        <p:cTn id="192" dur="300" fill="hold"/>
                                        <p:tgtEl>
                                          <p:spTgt spid="1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淘宝网Chenying0907出品 16"/>
          <p:cNvCxnSpPr>
            <a:stCxn id="6" idx="6"/>
            <a:endCxn id="7" idx="2"/>
          </p:cNvCxnSpPr>
          <p:nvPr/>
        </p:nvCxnSpPr>
        <p:spPr>
          <a:xfrm>
            <a:off x="596590" y="4206625"/>
            <a:ext cx="8028608" cy="0"/>
          </a:xfrm>
          <a:prstGeom prst="line">
            <a:avLst/>
          </a:prstGeom>
          <a:ln w="444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6" name="淘宝网Chenying0907出品 5"/>
          <p:cNvSpPr/>
          <p:nvPr/>
        </p:nvSpPr>
        <p:spPr>
          <a:xfrm>
            <a:off x="305594" y="4061127"/>
            <a:ext cx="290996" cy="290996"/>
          </a:xfrm>
          <a:prstGeom prst="ellipse">
            <a:avLst/>
          </a:prstGeom>
          <a:solidFill>
            <a:srgbClr val="E8707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淘宝网Chenying0907出品 6"/>
          <p:cNvSpPr/>
          <p:nvPr/>
        </p:nvSpPr>
        <p:spPr>
          <a:xfrm>
            <a:off x="8625198" y="4061127"/>
            <a:ext cx="290996" cy="290996"/>
          </a:xfrm>
          <a:prstGeom prst="ellipse">
            <a:avLst/>
          </a:prstGeom>
          <a:solidFill>
            <a:srgbClr val="00AF92"/>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淘宝网Chenying0907出品 8"/>
          <p:cNvSpPr/>
          <p:nvPr/>
        </p:nvSpPr>
        <p:spPr>
          <a:xfrm>
            <a:off x="2457613"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淘宝网Chenying0907出品 9"/>
          <p:cNvSpPr/>
          <p:nvPr/>
        </p:nvSpPr>
        <p:spPr>
          <a:xfrm>
            <a:off x="3756702"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淘宝网Chenying0907出品 10"/>
          <p:cNvSpPr/>
          <p:nvPr/>
        </p:nvSpPr>
        <p:spPr>
          <a:xfrm>
            <a:off x="5055791"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淘宝网Chenying0907出品 11"/>
          <p:cNvSpPr/>
          <p:nvPr/>
        </p:nvSpPr>
        <p:spPr>
          <a:xfrm>
            <a:off x="6354880"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淘宝网Chenying0907出品 7"/>
          <p:cNvSpPr/>
          <p:nvPr/>
        </p:nvSpPr>
        <p:spPr>
          <a:xfrm>
            <a:off x="1158524"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淘宝网Chenying0907出品 17"/>
          <p:cNvGrpSpPr/>
          <p:nvPr/>
        </p:nvGrpSpPr>
        <p:grpSpPr>
          <a:xfrm>
            <a:off x="734873" y="2331190"/>
            <a:ext cx="1329590" cy="2037530"/>
            <a:chOff x="1714934" y="2859600"/>
            <a:chExt cx="1772478" cy="2716235"/>
          </a:xfrm>
        </p:grpSpPr>
        <p:sp>
          <p:nvSpPr>
            <p:cNvPr id="27" name="淘宝网Chenying0907出品 26"/>
            <p:cNvSpPr/>
            <p:nvPr/>
          </p:nvSpPr>
          <p:spPr>
            <a:xfrm>
              <a:off x="1777316"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rgbClr val="00AF92"/>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850"/>
                </a:solidFill>
              </a:endParaRPr>
            </a:p>
          </p:txBody>
        </p:sp>
        <p:sp>
          <p:nvSpPr>
            <p:cNvPr id="38" name="淘宝网Chenying0907出品 37"/>
            <p:cNvSpPr>
              <a:spLocks/>
            </p:cNvSpPr>
            <p:nvPr/>
          </p:nvSpPr>
          <p:spPr bwMode="auto">
            <a:xfrm>
              <a:off x="2473066"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a:solidFill>
                  <a:prstClr val="black"/>
                </a:solidFill>
              </a:endParaRPr>
            </a:p>
          </p:txBody>
        </p:sp>
        <p:sp>
          <p:nvSpPr>
            <p:cNvPr id="44" name="同侧圆角淘宝网Chenying0907出品 43"/>
            <p:cNvSpPr/>
            <p:nvPr/>
          </p:nvSpPr>
          <p:spPr>
            <a:xfrm rot="5400000">
              <a:off x="1697417" y="3404124"/>
              <a:ext cx="601806" cy="442010"/>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淘宝网Chenying0907出品 50"/>
            <p:cNvSpPr txBox="1"/>
            <p:nvPr/>
          </p:nvSpPr>
          <p:spPr>
            <a:xfrm>
              <a:off x="1714934" y="3349278"/>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01</a:t>
              </a:r>
              <a:endParaRPr lang="zh-CN" altLang="en-US" dirty="0">
                <a:solidFill>
                  <a:schemeClr val="tx1">
                    <a:lumMod val="75000"/>
                    <a:lumOff val="25000"/>
                  </a:schemeClr>
                </a:solidFill>
                <a:latin typeface="Agency FB" panose="020B0503020202020204" pitchFamily="34" charset="0"/>
              </a:endParaRPr>
            </a:p>
          </p:txBody>
        </p:sp>
        <p:grpSp>
          <p:nvGrpSpPr>
            <p:cNvPr id="55" name="淘宝网Chenying0907出品 54"/>
            <p:cNvGrpSpPr/>
            <p:nvPr/>
          </p:nvGrpSpPr>
          <p:grpSpPr>
            <a:xfrm>
              <a:off x="1832603" y="2966144"/>
              <a:ext cx="1640422" cy="1372590"/>
              <a:chOff x="-150090" y="2202772"/>
              <a:chExt cx="1640422" cy="1372590"/>
            </a:xfrm>
          </p:grpSpPr>
          <p:sp>
            <p:nvSpPr>
              <p:cNvPr id="56" name="淘宝网Chenying0907出品 55"/>
              <p:cNvSpPr txBox="1"/>
              <p:nvPr/>
            </p:nvSpPr>
            <p:spPr>
              <a:xfrm>
                <a:off x="-150090" y="2202772"/>
                <a:ext cx="1640422" cy="328238"/>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销售额破</a:t>
                </a:r>
                <a:r>
                  <a:rPr lang="en-US" altLang="zh-CN" sz="1000" dirty="0">
                    <a:solidFill>
                      <a:schemeClr val="bg1"/>
                    </a:solidFill>
                    <a:latin typeface="方正正纤黑简体" panose="02000000000000000000" pitchFamily="2" charset="-122"/>
                    <a:ea typeface="方正正纤黑简体" panose="02000000000000000000" pitchFamily="2" charset="-122"/>
                  </a:rPr>
                  <a:t>500W</a:t>
                </a:r>
                <a:endParaRPr lang="zh-CN" altLang="en-US" sz="1000" dirty="0">
                  <a:solidFill>
                    <a:schemeClr val="bg1"/>
                  </a:solidFill>
                  <a:latin typeface="方正正纤黑简体" panose="02000000000000000000" pitchFamily="2" charset="-122"/>
                  <a:ea typeface="方正正纤黑简体" panose="02000000000000000000" pitchFamily="2" charset="-122"/>
                </a:endParaRPr>
              </a:p>
            </p:txBody>
          </p:sp>
          <p:sp>
            <p:nvSpPr>
              <p:cNvPr id="57" name="淘宝网Chenying0907出品 56"/>
              <p:cNvSpPr txBox="1"/>
              <p:nvPr/>
            </p:nvSpPr>
            <p:spPr>
              <a:xfrm>
                <a:off x="223433" y="2467559"/>
                <a:ext cx="1220932" cy="1107803"/>
              </a:xfrm>
              <a:prstGeom prst="rect">
                <a:avLst/>
              </a:prstGeom>
              <a:noFill/>
            </p:spPr>
            <p:txBody>
              <a:bodyPr wrap="square" rtlCol="0">
                <a:spAutoFit/>
              </a:bodyPr>
              <a:lstStyle/>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grpSp>
        <p:nvGrpSpPr>
          <p:cNvPr id="13" name="淘宝网Chenying0907出品 12"/>
          <p:cNvGrpSpPr/>
          <p:nvPr/>
        </p:nvGrpSpPr>
        <p:grpSpPr>
          <a:xfrm>
            <a:off x="2030047" y="1142263"/>
            <a:ext cx="1333505" cy="3218784"/>
            <a:chOff x="3441534" y="1274639"/>
            <a:chExt cx="1777698" cy="4290967"/>
          </a:xfrm>
        </p:grpSpPr>
        <p:sp>
          <p:nvSpPr>
            <p:cNvPr id="36" name="淘宝网Chenying0907出品 35"/>
            <p:cNvSpPr/>
            <p:nvPr/>
          </p:nvSpPr>
          <p:spPr>
            <a:xfrm>
              <a:off x="3509136" y="1274639"/>
              <a:ext cx="1710096" cy="4290967"/>
            </a:xfrm>
            <a:custGeom>
              <a:avLst/>
              <a:gdLst>
                <a:gd name="connsiteX0" fmla="*/ 261702 w 1710096"/>
                <a:gd name="connsiteY0" fmla="*/ 0 h 4290967"/>
                <a:gd name="connsiteX1" fmla="*/ 1448394 w 1710096"/>
                <a:gd name="connsiteY1" fmla="*/ 0 h 4290967"/>
                <a:gd name="connsiteX2" fmla="*/ 1710096 w 1710096"/>
                <a:gd name="connsiteY2" fmla="*/ 261702 h 4290967"/>
                <a:gd name="connsiteX3" fmla="*/ 1710096 w 1710096"/>
                <a:gd name="connsiteY3" fmla="*/ 1308476 h 4290967"/>
                <a:gd name="connsiteX4" fmla="*/ 1448394 w 1710096"/>
                <a:gd name="connsiteY4" fmla="*/ 1570178 h 4290967"/>
                <a:gd name="connsiteX5" fmla="*/ 908591 w 1710096"/>
                <a:gd name="connsiteY5" fmla="*/ 1570178 h 4290967"/>
                <a:gd name="connsiteX6" fmla="*/ 908591 w 1710096"/>
                <a:gd name="connsiteY6" fmla="*/ 3884895 h 4290967"/>
                <a:gd name="connsiteX7" fmla="*/ 933282 w 1710096"/>
                <a:gd name="connsiteY7" fmla="*/ 3889880 h 4290967"/>
                <a:gd name="connsiteX8" fmla="*/ 1060774 w 1710096"/>
                <a:gd name="connsiteY8" fmla="*/ 4082221 h 4290967"/>
                <a:gd name="connsiteX9" fmla="*/ 852028 w 1710096"/>
                <a:gd name="connsiteY9" fmla="*/ 4290967 h 4290967"/>
                <a:gd name="connsiteX10" fmla="*/ 643282 w 1710096"/>
                <a:gd name="connsiteY10" fmla="*/ 4082221 h 4290967"/>
                <a:gd name="connsiteX11" fmla="*/ 770775 w 1710096"/>
                <a:gd name="connsiteY11" fmla="*/ 3889880 h 4290967"/>
                <a:gd name="connsiteX12" fmla="*/ 811893 w 1710096"/>
                <a:gd name="connsiteY12" fmla="*/ 3881578 h 4290967"/>
                <a:gd name="connsiteX13" fmla="*/ 811893 w 1710096"/>
                <a:gd name="connsiteY13" fmla="*/ 1570178 h 4290967"/>
                <a:gd name="connsiteX14" fmla="*/ 261702 w 1710096"/>
                <a:gd name="connsiteY14" fmla="*/ 1570178 h 4290967"/>
                <a:gd name="connsiteX15" fmla="*/ 0 w 1710096"/>
                <a:gd name="connsiteY15" fmla="*/ 1308476 h 4290967"/>
                <a:gd name="connsiteX16" fmla="*/ 0 w 1710096"/>
                <a:gd name="connsiteY16" fmla="*/ 261702 h 4290967"/>
                <a:gd name="connsiteX17" fmla="*/ 261702 w 1710096"/>
                <a:gd name="connsiteY17" fmla="*/ 0 h 429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4290967">
                  <a:moveTo>
                    <a:pt x="261702" y="0"/>
                  </a:moveTo>
                  <a:lnTo>
                    <a:pt x="1448394" y="0"/>
                  </a:lnTo>
                  <a:cubicBezTo>
                    <a:pt x="1592928" y="0"/>
                    <a:pt x="1710096" y="117168"/>
                    <a:pt x="1710096" y="261702"/>
                  </a:cubicBezTo>
                  <a:lnTo>
                    <a:pt x="1710096" y="1308476"/>
                  </a:lnTo>
                  <a:cubicBezTo>
                    <a:pt x="1710096" y="1453010"/>
                    <a:pt x="1592928" y="1570178"/>
                    <a:pt x="1448394" y="1570178"/>
                  </a:cubicBezTo>
                  <a:lnTo>
                    <a:pt x="908591" y="1570178"/>
                  </a:lnTo>
                  <a:lnTo>
                    <a:pt x="908591" y="3884895"/>
                  </a:lnTo>
                  <a:lnTo>
                    <a:pt x="933282" y="3889880"/>
                  </a:lnTo>
                  <a:cubicBezTo>
                    <a:pt x="1008204" y="3921569"/>
                    <a:pt x="1060774" y="3995756"/>
                    <a:pt x="1060774" y="4082221"/>
                  </a:cubicBezTo>
                  <a:cubicBezTo>
                    <a:pt x="1060774" y="4197508"/>
                    <a:pt x="967315" y="4290967"/>
                    <a:pt x="852028" y="4290967"/>
                  </a:cubicBezTo>
                  <a:cubicBezTo>
                    <a:pt x="736741" y="4290967"/>
                    <a:pt x="643282" y="4197508"/>
                    <a:pt x="643282" y="4082221"/>
                  </a:cubicBezTo>
                  <a:cubicBezTo>
                    <a:pt x="643282" y="3995756"/>
                    <a:pt x="695853" y="3921569"/>
                    <a:pt x="770775" y="3889880"/>
                  </a:cubicBezTo>
                  <a:lnTo>
                    <a:pt x="811893" y="3881578"/>
                  </a:lnTo>
                  <a:lnTo>
                    <a:pt x="811893" y="1570178"/>
                  </a:lnTo>
                  <a:lnTo>
                    <a:pt x="261702" y="1570178"/>
                  </a:lnTo>
                  <a:cubicBezTo>
                    <a:pt x="117168" y="1570178"/>
                    <a:pt x="0" y="1453010"/>
                    <a:pt x="0" y="1308476"/>
                  </a:cubicBezTo>
                  <a:lnTo>
                    <a:pt x="0" y="261702"/>
                  </a:lnTo>
                  <a:cubicBezTo>
                    <a:pt x="0" y="117168"/>
                    <a:pt x="117168" y="0"/>
                    <a:pt x="261702" y="0"/>
                  </a:cubicBezTo>
                  <a:close/>
                </a:path>
              </a:pathLst>
            </a:custGeom>
            <a:solidFill>
              <a:srgbClr val="663A77"/>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淘宝网Chenying0907出品 39"/>
            <p:cNvSpPr>
              <a:spLocks/>
            </p:cNvSpPr>
            <p:nvPr/>
          </p:nvSpPr>
          <p:spPr bwMode="auto">
            <a:xfrm>
              <a:off x="4200198"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a:solidFill>
                  <a:prstClr val="black"/>
                </a:solidFill>
              </a:endParaRPr>
            </a:p>
          </p:txBody>
        </p:sp>
        <p:sp>
          <p:nvSpPr>
            <p:cNvPr id="112" name="同侧圆角淘宝网Chenying0907出品 111"/>
            <p:cNvSpPr/>
            <p:nvPr/>
          </p:nvSpPr>
          <p:spPr>
            <a:xfrm rot="5400000">
              <a:off x="3426626" y="1817332"/>
              <a:ext cx="601806" cy="436792"/>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淘宝网Chenying0907出品 116"/>
            <p:cNvSpPr txBox="1"/>
            <p:nvPr/>
          </p:nvSpPr>
          <p:spPr>
            <a:xfrm>
              <a:off x="3441534" y="1759876"/>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02</a:t>
              </a:r>
              <a:endParaRPr lang="zh-CN" altLang="en-US" dirty="0">
                <a:solidFill>
                  <a:schemeClr val="tx1">
                    <a:lumMod val="75000"/>
                    <a:lumOff val="25000"/>
                  </a:schemeClr>
                </a:solidFill>
                <a:latin typeface="Agency FB" panose="020B0503020202020204" pitchFamily="34" charset="0"/>
              </a:endParaRPr>
            </a:p>
          </p:txBody>
        </p:sp>
        <p:grpSp>
          <p:nvGrpSpPr>
            <p:cNvPr id="114" name="淘宝网Chenying0907出品 113"/>
            <p:cNvGrpSpPr/>
            <p:nvPr/>
          </p:nvGrpSpPr>
          <p:grpSpPr>
            <a:xfrm>
              <a:off x="3488148" y="1371614"/>
              <a:ext cx="1731083" cy="1260807"/>
              <a:chOff x="-221146" y="2197643"/>
              <a:chExt cx="1731083" cy="1260807"/>
            </a:xfrm>
          </p:grpSpPr>
          <p:sp>
            <p:nvSpPr>
              <p:cNvPr id="115" name="淘宝网Chenying0907出品 114"/>
              <p:cNvSpPr txBox="1"/>
              <p:nvPr/>
            </p:nvSpPr>
            <p:spPr>
              <a:xfrm>
                <a:off x="-221146" y="2197643"/>
                <a:ext cx="1731083" cy="328238"/>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与某公司达成合作</a:t>
                </a:r>
              </a:p>
            </p:txBody>
          </p:sp>
          <p:sp>
            <p:nvSpPr>
              <p:cNvPr id="116" name="淘宝网Chenying0907出品 115"/>
              <p:cNvSpPr txBox="1"/>
              <p:nvPr/>
            </p:nvSpPr>
            <p:spPr>
              <a:xfrm>
                <a:off x="227539" y="2481942"/>
                <a:ext cx="1254174" cy="976508"/>
              </a:xfrm>
              <a:prstGeom prst="rect">
                <a:avLst/>
              </a:prstGeom>
              <a:noFill/>
            </p:spPr>
            <p:txBody>
              <a:bodyPr wrap="square" rtlCol="0">
                <a:spAutoFit/>
              </a:bodyPr>
              <a:lstStyle/>
              <a:p>
                <a:pPr algn="just">
                  <a:lnSpc>
                    <a:spcPct val="13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grpSp>
        <p:nvGrpSpPr>
          <p:cNvPr id="14" name="淘宝网Chenying0907出品 13"/>
          <p:cNvGrpSpPr/>
          <p:nvPr/>
        </p:nvGrpSpPr>
        <p:grpSpPr>
          <a:xfrm>
            <a:off x="3332269" y="2331190"/>
            <a:ext cx="1346669" cy="2037530"/>
            <a:chOff x="5177526" y="2859600"/>
            <a:chExt cx="1795246" cy="2716235"/>
          </a:xfrm>
        </p:grpSpPr>
        <p:sp>
          <p:nvSpPr>
            <p:cNvPr id="28" name="淘宝网Chenying0907出品 27"/>
            <p:cNvSpPr/>
            <p:nvPr/>
          </p:nvSpPr>
          <p:spPr>
            <a:xfrm>
              <a:off x="5240953"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rgbClr val="E87071"/>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淘宝网Chenying0907出品 40"/>
            <p:cNvSpPr>
              <a:spLocks/>
            </p:cNvSpPr>
            <p:nvPr/>
          </p:nvSpPr>
          <p:spPr bwMode="auto">
            <a:xfrm>
              <a:off x="5937439"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dirty="0">
                <a:solidFill>
                  <a:prstClr val="black"/>
                </a:solidFill>
              </a:endParaRPr>
            </a:p>
          </p:txBody>
        </p:sp>
        <p:sp>
          <p:nvSpPr>
            <p:cNvPr id="60" name="同侧圆角淘宝网Chenying0907出品 59"/>
            <p:cNvSpPr/>
            <p:nvPr/>
          </p:nvSpPr>
          <p:spPr>
            <a:xfrm rot="5400000">
              <a:off x="5160532" y="3404647"/>
              <a:ext cx="601806" cy="440965"/>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淘宝网Chenying0907出品 64"/>
            <p:cNvSpPr txBox="1"/>
            <p:nvPr/>
          </p:nvSpPr>
          <p:spPr>
            <a:xfrm>
              <a:off x="5177526" y="3349278"/>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03</a:t>
              </a:r>
              <a:endParaRPr lang="zh-CN" altLang="en-US" dirty="0">
                <a:solidFill>
                  <a:schemeClr val="tx1">
                    <a:lumMod val="75000"/>
                    <a:lumOff val="25000"/>
                  </a:schemeClr>
                </a:solidFill>
                <a:latin typeface="Agency FB" panose="020B0503020202020204" pitchFamily="34" charset="0"/>
              </a:endParaRPr>
            </a:p>
          </p:txBody>
        </p:sp>
        <p:grpSp>
          <p:nvGrpSpPr>
            <p:cNvPr id="62" name="淘宝网Chenying0907出品 61"/>
            <p:cNvGrpSpPr/>
            <p:nvPr/>
          </p:nvGrpSpPr>
          <p:grpSpPr>
            <a:xfrm>
              <a:off x="5279536" y="2958087"/>
              <a:ext cx="1693236" cy="1287059"/>
              <a:chOff x="-165749" y="2194715"/>
              <a:chExt cx="1693236" cy="1287059"/>
            </a:xfrm>
          </p:grpSpPr>
          <p:sp>
            <p:nvSpPr>
              <p:cNvPr id="63" name="淘宝网Chenying0907出品 62"/>
              <p:cNvSpPr txBox="1"/>
              <p:nvPr/>
            </p:nvSpPr>
            <p:spPr>
              <a:xfrm>
                <a:off x="-165749" y="2194715"/>
                <a:ext cx="1693236" cy="328238"/>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引进某某制度流程</a:t>
                </a:r>
              </a:p>
            </p:txBody>
          </p:sp>
          <p:sp>
            <p:nvSpPr>
              <p:cNvPr id="64" name="淘宝网Chenying0907出品 63"/>
              <p:cNvSpPr txBox="1"/>
              <p:nvPr/>
            </p:nvSpPr>
            <p:spPr>
              <a:xfrm>
                <a:off x="218979" y="2505266"/>
                <a:ext cx="1254173" cy="976508"/>
              </a:xfrm>
              <a:prstGeom prst="rect">
                <a:avLst/>
              </a:prstGeom>
              <a:noFill/>
            </p:spPr>
            <p:txBody>
              <a:bodyPr wrap="square" rtlCol="0">
                <a:spAutoFit/>
              </a:bodyPr>
              <a:lstStyle/>
              <a:p>
                <a:pPr algn="just">
                  <a:lnSpc>
                    <a:spcPct val="13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grpSp>
        <p:nvGrpSpPr>
          <p:cNvPr id="15" name="淘宝网Chenying0907出品 14"/>
          <p:cNvGrpSpPr/>
          <p:nvPr/>
        </p:nvGrpSpPr>
        <p:grpSpPr>
          <a:xfrm>
            <a:off x="4577627" y="1142263"/>
            <a:ext cx="1460958" cy="3218784"/>
            <a:chOff x="6837716" y="1274639"/>
            <a:chExt cx="1947605" cy="4290967"/>
          </a:xfrm>
        </p:grpSpPr>
        <p:sp>
          <p:nvSpPr>
            <p:cNvPr id="37" name="淘宝网Chenying0907出品 36"/>
            <p:cNvSpPr/>
            <p:nvPr/>
          </p:nvSpPr>
          <p:spPr>
            <a:xfrm>
              <a:off x="6956471" y="1274639"/>
              <a:ext cx="1710096" cy="4290967"/>
            </a:xfrm>
            <a:custGeom>
              <a:avLst/>
              <a:gdLst>
                <a:gd name="connsiteX0" fmla="*/ 261702 w 1710096"/>
                <a:gd name="connsiteY0" fmla="*/ 0 h 4290967"/>
                <a:gd name="connsiteX1" fmla="*/ 1448394 w 1710096"/>
                <a:gd name="connsiteY1" fmla="*/ 0 h 4290967"/>
                <a:gd name="connsiteX2" fmla="*/ 1710096 w 1710096"/>
                <a:gd name="connsiteY2" fmla="*/ 261702 h 4290967"/>
                <a:gd name="connsiteX3" fmla="*/ 1710096 w 1710096"/>
                <a:gd name="connsiteY3" fmla="*/ 1308476 h 4290967"/>
                <a:gd name="connsiteX4" fmla="*/ 1448394 w 1710096"/>
                <a:gd name="connsiteY4" fmla="*/ 1570178 h 4290967"/>
                <a:gd name="connsiteX5" fmla="*/ 908591 w 1710096"/>
                <a:gd name="connsiteY5" fmla="*/ 1570178 h 4290967"/>
                <a:gd name="connsiteX6" fmla="*/ 908591 w 1710096"/>
                <a:gd name="connsiteY6" fmla="*/ 3884895 h 4290967"/>
                <a:gd name="connsiteX7" fmla="*/ 933282 w 1710096"/>
                <a:gd name="connsiteY7" fmla="*/ 3889880 h 4290967"/>
                <a:gd name="connsiteX8" fmla="*/ 1060774 w 1710096"/>
                <a:gd name="connsiteY8" fmla="*/ 4082221 h 4290967"/>
                <a:gd name="connsiteX9" fmla="*/ 852028 w 1710096"/>
                <a:gd name="connsiteY9" fmla="*/ 4290967 h 4290967"/>
                <a:gd name="connsiteX10" fmla="*/ 643282 w 1710096"/>
                <a:gd name="connsiteY10" fmla="*/ 4082221 h 4290967"/>
                <a:gd name="connsiteX11" fmla="*/ 770775 w 1710096"/>
                <a:gd name="connsiteY11" fmla="*/ 3889880 h 4290967"/>
                <a:gd name="connsiteX12" fmla="*/ 811893 w 1710096"/>
                <a:gd name="connsiteY12" fmla="*/ 3881578 h 4290967"/>
                <a:gd name="connsiteX13" fmla="*/ 811893 w 1710096"/>
                <a:gd name="connsiteY13" fmla="*/ 1570178 h 4290967"/>
                <a:gd name="connsiteX14" fmla="*/ 261702 w 1710096"/>
                <a:gd name="connsiteY14" fmla="*/ 1570178 h 4290967"/>
                <a:gd name="connsiteX15" fmla="*/ 0 w 1710096"/>
                <a:gd name="connsiteY15" fmla="*/ 1308476 h 4290967"/>
                <a:gd name="connsiteX16" fmla="*/ 0 w 1710096"/>
                <a:gd name="connsiteY16" fmla="*/ 261702 h 4290967"/>
                <a:gd name="connsiteX17" fmla="*/ 261702 w 1710096"/>
                <a:gd name="connsiteY17" fmla="*/ 0 h 429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4290967">
                  <a:moveTo>
                    <a:pt x="261702" y="0"/>
                  </a:moveTo>
                  <a:lnTo>
                    <a:pt x="1448394" y="0"/>
                  </a:lnTo>
                  <a:cubicBezTo>
                    <a:pt x="1592928" y="0"/>
                    <a:pt x="1710096" y="117168"/>
                    <a:pt x="1710096" y="261702"/>
                  </a:cubicBezTo>
                  <a:lnTo>
                    <a:pt x="1710096" y="1308476"/>
                  </a:lnTo>
                  <a:cubicBezTo>
                    <a:pt x="1710096" y="1453010"/>
                    <a:pt x="1592928" y="1570178"/>
                    <a:pt x="1448394" y="1570178"/>
                  </a:cubicBezTo>
                  <a:lnTo>
                    <a:pt x="908591" y="1570178"/>
                  </a:lnTo>
                  <a:lnTo>
                    <a:pt x="908591" y="3884895"/>
                  </a:lnTo>
                  <a:lnTo>
                    <a:pt x="933282" y="3889880"/>
                  </a:lnTo>
                  <a:cubicBezTo>
                    <a:pt x="1008204" y="3921569"/>
                    <a:pt x="1060774" y="3995756"/>
                    <a:pt x="1060774" y="4082221"/>
                  </a:cubicBezTo>
                  <a:cubicBezTo>
                    <a:pt x="1060774" y="4197508"/>
                    <a:pt x="967315" y="4290967"/>
                    <a:pt x="852028" y="4290967"/>
                  </a:cubicBezTo>
                  <a:cubicBezTo>
                    <a:pt x="736741" y="4290967"/>
                    <a:pt x="643282" y="4197508"/>
                    <a:pt x="643282" y="4082221"/>
                  </a:cubicBezTo>
                  <a:cubicBezTo>
                    <a:pt x="643282" y="3995756"/>
                    <a:pt x="695853" y="3921569"/>
                    <a:pt x="770775" y="3889880"/>
                  </a:cubicBezTo>
                  <a:lnTo>
                    <a:pt x="811893" y="3881578"/>
                  </a:lnTo>
                  <a:lnTo>
                    <a:pt x="811893" y="1570178"/>
                  </a:lnTo>
                  <a:lnTo>
                    <a:pt x="261702" y="1570178"/>
                  </a:lnTo>
                  <a:cubicBezTo>
                    <a:pt x="117168" y="1570178"/>
                    <a:pt x="0" y="1453010"/>
                    <a:pt x="0" y="1308476"/>
                  </a:cubicBezTo>
                  <a:lnTo>
                    <a:pt x="0" y="261702"/>
                  </a:lnTo>
                  <a:cubicBezTo>
                    <a:pt x="0" y="117168"/>
                    <a:pt x="117168" y="0"/>
                    <a:pt x="261702" y="0"/>
                  </a:cubicBezTo>
                  <a:close/>
                </a:path>
              </a:pathLst>
            </a:custGeom>
            <a:solidFill>
              <a:srgbClr val="01B7CA"/>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淘宝网Chenying0907出品 41"/>
            <p:cNvSpPr>
              <a:spLocks/>
            </p:cNvSpPr>
            <p:nvPr/>
          </p:nvSpPr>
          <p:spPr bwMode="auto">
            <a:xfrm>
              <a:off x="7653280"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dirty="0">
                <a:solidFill>
                  <a:prstClr val="black"/>
                </a:solidFill>
              </a:endParaRPr>
            </a:p>
          </p:txBody>
        </p:sp>
        <p:sp>
          <p:nvSpPr>
            <p:cNvPr id="104" name="同侧圆角淘宝网Chenying0907出品 103"/>
            <p:cNvSpPr/>
            <p:nvPr/>
          </p:nvSpPr>
          <p:spPr>
            <a:xfrm rot="5400000">
              <a:off x="6874701" y="1811174"/>
              <a:ext cx="601806" cy="449107"/>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淘宝网Chenying0907出品 108"/>
            <p:cNvSpPr txBox="1"/>
            <p:nvPr/>
          </p:nvSpPr>
          <p:spPr>
            <a:xfrm>
              <a:off x="6895765" y="1759876"/>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04</a:t>
              </a:r>
              <a:endParaRPr lang="zh-CN" altLang="en-US" dirty="0">
                <a:solidFill>
                  <a:schemeClr val="tx1">
                    <a:lumMod val="75000"/>
                    <a:lumOff val="25000"/>
                  </a:schemeClr>
                </a:solidFill>
                <a:latin typeface="Agency FB" panose="020B0503020202020204" pitchFamily="34" charset="0"/>
              </a:endParaRPr>
            </a:p>
          </p:txBody>
        </p:sp>
        <p:grpSp>
          <p:nvGrpSpPr>
            <p:cNvPr id="106" name="淘宝网Chenying0907出品 105"/>
            <p:cNvGrpSpPr/>
            <p:nvPr/>
          </p:nvGrpSpPr>
          <p:grpSpPr>
            <a:xfrm>
              <a:off x="6837716" y="1372770"/>
              <a:ext cx="1947605" cy="1263181"/>
              <a:chOff x="-325808" y="2198799"/>
              <a:chExt cx="1947605" cy="1263181"/>
            </a:xfrm>
          </p:grpSpPr>
          <p:sp>
            <p:nvSpPr>
              <p:cNvPr id="107" name="淘宝网Chenying0907出品 106"/>
              <p:cNvSpPr txBox="1"/>
              <p:nvPr/>
            </p:nvSpPr>
            <p:spPr>
              <a:xfrm>
                <a:off x="-325808" y="2198799"/>
                <a:ext cx="1947605" cy="328238"/>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市场占有率达到</a:t>
                </a:r>
                <a:r>
                  <a:rPr lang="en-US" altLang="zh-CN" sz="1000" dirty="0">
                    <a:solidFill>
                      <a:schemeClr val="bg1"/>
                    </a:solidFill>
                    <a:latin typeface="方正正纤黑简体" panose="02000000000000000000" pitchFamily="2" charset="-122"/>
                    <a:ea typeface="方正正纤黑简体" panose="02000000000000000000" pitchFamily="2" charset="-122"/>
                  </a:rPr>
                  <a:t>50%</a:t>
                </a:r>
                <a:endParaRPr lang="zh-CN" altLang="en-US" sz="1000" dirty="0">
                  <a:solidFill>
                    <a:schemeClr val="bg1"/>
                  </a:solidFill>
                  <a:latin typeface="方正正纤黑简体" panose="02000000000000000000" pitchFamily="2" charset="-122"/>
                  <a:ea typeface="方正正纤黑简体" panose="02000000000000000000" pitchFamily="2" charset="-122"/>
                </a:endParaRPr>
              </a:p>
            </p:txBody>
          </p:sp>
          <p:sp>
            <p:nvSpPr>
              <p:cNvPr id="108" name="淘宝网Chenying0907出品 107"/>
              <p:cNvSpPr txBox="1"/>
              <p:nvPr/>
            </p:nvSpPr>
            <p:spPr>
              <a:xfrm>
                <a:off x="224273" y="2485472"/>
                <a:ext cx="1254173" cy="976508"/>
              </a:xfrm>
              <a:prstGeom prst="rect">
                <a:avLst/>
              </a:prstGeom>
              <a:noFill/>
            </p:spPr>
            <p:txBody>
              <a:bodyPr wrap="square" rtlCol="0">
                <a:spAutoFit/>
              </a:bodyPr>
              <a:lstStyle/>
              <a:p>
                <a:pPr algn="just">
                  <a:lnSpc>
                    <a:spcPct val="13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grpSp>
        <p:nvGrpSpPr>
          <p:cNvPr id="16" name="淘宝网Chenying0907出品 15"/>
          <p:cNvGrpSpPr/>
          <p:nvPr/>
        </p:nvGrpSpPr>
        <p:grpSpPr>
          <a:xfrm>
            <a:off x="5931050" y="2331190"/>
            <a:ext cx="1329773" cy="2037530"/>
            <a:chOff x="8641963" y="2859600"/>
            <a:chExt cx="1772722" cy="2716235"/>
          </a:xfrm>
        </p:grpSpPr>
        <p:sp>
          <p:nvSpPr>
            <p:cNvPr id="29" name="淘宝网Chenying0907出品 28"/>
            <p:cNvSpPr/>
            <p:nvPr/>
          </p:nvSpPr>
          <p:spPr>
            <a:xfrm>
              <a:off x="8704589"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rgbClr val="C55884"/>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淘宝网Chenying0907出品 42"/>
            <p:cNvSpPr>
              <a:spLocks/>
            </p:cNvSpPr>
            <p:nvPr/>
          </p:nvSpPr>
          <p:spPr bwMode="auto">
            <a:xfrm>
              <a:off x="9400338"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a:solidFill>
                  <a:prstClr val="black"/>
                </a:solidFill>
              </a:endParaRPr>
            </a:p>
          </p:txBody>
        </p:sp>
        <p:sp>
          <p:nvSpPr>
            <p:cNvPr id="77" name="同侧圆角淘宝网Chenying0907出品 76"/>
            <p:cNvSpPr/>
            <p:nvPr/>
          </p:nvSpPr>
          <p:spPr>
            <a:xfrm rot="5400000">
              <a:off x="8624569" y="3404247"/>
              <a:ext cx="601806" cy="441766"/>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淘宝网Chenying0907出品 81"/>
            <p:cNvSpPr txBox="1"/>
            <p:nvPr/>
          </p:nvSpPr>
          <p:spPr>
            <a:xfrm>
              <a:off x="8641963" y="3349278"/>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05</a:t>
              </a:r>
              <a:endParaRPr lang="zh-CN" altLang="en-US" dirty="0">
                <a:solidFill>
                  <a:schemeClr val="tx1">
                    <a:lumMod val="75000"/>
                    <a:lumOff val="25000"/>
                  </a:schemeClr>
                </a:solidFill>
                <a:latin typeface="Agency FB" panose="020B0503020202020204" pitchFamily="34" charset="0"/>
              </a:endParaRPr>
            </a:p>
          </p:txBody>
        </p:sp>
        <p:grpSp>
          <p:nvGrpSpPr>
            <p:cNvPr id="79" name="淘宝网Chenying0907出品 78"/>
            <p:cNvGrpSpPr/>
            <p:nvPr/>
          </p:nvGrpSpPr>
          <p:grpSpPr>
            <a:xfrm>
              <a:off x="8882105" y="2936878"/>
              <a:ext cx="1518422" cy="1270560"/>
              <a:chOff x="-27617" y="2173506"/>
              <a:chExt cx="1518422" cy="1270560"/>
            </a:xfrm>
          </p:grpSpPr>
          <p:sp>
            <p:nvSpPr>
              <p:cNvPr id="80" name="淘宝网Chenying0907出品 79"/>
              <p:cNvSpPr txBox="1"/>
              <p:nvPr/>
            </p:nvSpPr>
            <p:spPr>
              <a:xfrm>
                <a:off x="-27617" y="2173506"/>
                <a:ext cx="1355061" cy="338496"/>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开出某新产品</a:t>
                </a:r>
              </a:p>
            </p:txBody>
          </p:sp>
          <p:sp>
            <p:nvSpPr>
              <p:cNvPr id="81" name="淘宝网Chenying0907出品 80"/>
              <p:cNvSpPr txBox="1"/>
              <p:nvPr/>
            </p:nvSpPr>
            <p:spPr>
              <a:xfrm>
                <a:off x="236633" y="2467558"/>
                <a:ext cx="1254172" cy="976508"/>
              </a:xfrm>
              <a:prstGeom prst="rect">
                <a:avLst/>
              </a:prstGeom>
              <a:noFill/>
            </p:spPr>
            <p:txBody>
              <a:bodyPr wrap="square" rtlCol="0">
                <a:spAutoFit/>
              </a:bodyPr>
              <a:lstStyle/>
              <a:p>
                <a:pPr algn="just">
                  <a:lnSpc>
                    <a:spcPct val="13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sp>
        <p:nvSpPr>
          <p:cNvPr id="84" name="淘宝网Chenying0907出品 83"/>
          <p:cNvSpPr/>
          <p:nvPr/>
        </p:nvSpPr>
        <p:spPr>
          <a:xfrm>
            <a:off x="7673502"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淘宝网Chenying0907出品 84"/>
          <p:cNvGrpSpPr/>
          <p:nvPr/>
        </p:nvGrpSpPr>
        <p:grpSpPr>
          <a:xfrm>
            <a:off x="7238880" y="1142263"/>
            <a:ext cx="1328332" cy="3218784"/>
            <a:chOff x="6895765" y="1274639"/>
            <a:chExt cx="1770802" cy="4290967"/>
          </a:xfrm>
        </p:grpSpPr>
        <p:sp>
          <p:nvSpPr>
            <p:cNvPr id="86" name="淘宝网Chenying0907出品 36"/>
            <p:cNvSpPr/>
            <p:nvPr/>
          </p:nvSpPr>
          <p:spPr>
            <a:xfrm>
              <a:off x="6956471" y="1274639"/>
              <a:ext cx="1710096" cy="4290967"/>
            </a:xfrm>
            <a:custGeom>
              <a:avLst/>
              <a:gdLst>
                <a:gd name="connsiteX0" fmla="*/ 261702 w 1710096"/>
                <a:gd name="connsiteY0" fmla="*/ 0 h 4290967"/>
                <a:gd name="connsiteX1" fmla="*/ 1448394 w 1710096"/>
                <a:gd name="connsiteY1" fmla="*/ 0 h 4290967"/>
                <a:gd name="connsiteX2" fmla="*/ 1710096 w 1710096"/>
                <a:gd name="connsiteY2" fmla="*/ 261702 h 4290967"/>
                <a:gd name="connsiteX3" fmla="*/ 1710096 w 1710096"/>
                <a:gd name="connsiteY3" fmla="*/ 1308476 h 4290967"/>
                <a:gd name="connsiteX4" fmla="*/ 1448394 w 1710096"/>
                <a:gd name="connsiteY4" fmla="*/ 1570178 h 4290967"/>
                <a:gd name="connsiteX5" fmla="*/ 908591 w 1710096"/>
                <a:gd name="connsiteY5" fmla="*/ 1570178 h 4290967"/>
                <a:gd name="connsiteX6" fmla="*/ 908591 w 1710096"/>
                <a:gd name="connsiteY6" fmla="*/ 3884895 h 4290967"/>
                <a:gd name="connsiteX7" fmla="*/ 933282 w 1710096"/>
                <a:gd name="connsiteY7" fmla="*/ 3889880 h 4290967"/>
                <a:gd name="connsiteX8" fmla="*/ 1060774 w 1710096"/>
                <a:gd name="connsiteY8" fmla="*/ 4082221 h 4290967"/>
                <a:gd name="connsiteX9" fmla="*/ 852028 w 1710096"/>
                <a:gd name="connsiteY9" fmla="*/ 4290967 h 4290967"/>
                <a:gd name="connsiteX10" fmla="*/ 643282 w 1710096"/>
                <a:gd name="connsiteY10" fmla="*/ 4082221 h 4290967"/>
                <a:gd name="connsiteX11" fmla="*/ 770775 w 1710096"/>
                <a:gd name="connsiteY11" fmla="*/ 3889880 h 4290967"/>
                <a:gd name="connsiteX12" fmla="*/ 811893 w 1710096"/>
                <a:gd name="connsiteY12" fmla="*/ 3881578 h 4290967"/>
                <a:gd name="connsiteX13" fmla="*/ 811893 w 1710096"/>
                <a:gd name="connsiteY13" fmla="*/ 1570178 h 4290967"/>
                <a:gd name="connsiteX14" fmla="*/ 261702 w 1710096"/>
                <a:gd name="connsiteY14" fmla="*/ 1570178 h 4290967"/>
                <a:gd name="connsiteX15" fmla="*/ 0 w 1710096"/>
                <a:gd name="connsiteY15" fmla="*/ 1308476 h 4290967"/>
                <a:gd name="connsiteX16" fmla="*/ 0 w 1710096"/>
                <a:gd name="connsiteY16" fmla="*/ 261702 h 4290967"/>
                <a:gd name="connsiteX17" fmla="*/ 261702 w 1710096"/>
                <a:gd name="connsiteY17" fmla="*/ 0 h 429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4290967">
                  <a:moveTo>
                    <a:pt x="261702" y="0"/>
                  </a:moveTo>
                  <a:lnTo>
                    <a:pt x="1448394" y="0"/>
                  </a:lnTo>
                  <a:cubicBezTo>
                    <a:pt x="1592928" y="0"/>
                    <a:pt x="1710096" y="117168"/>
                    <a:pt x="1710096" y="261702"/>
                  </a:cubicBezTo>
                  <a:lnTo>
                    <a:pt x="1710096" y="1308476"/>
                  </a:lnTo>
                  <a:cubicBezTo>
                    <a:pt x="1710096" y="1453010"/>
                    <a:pt x="1592928" y="1570178"/>
                    <a:pt x="1448394" y="1570178"/>
                  </a:cubicBezTo>
                  <a:lnTo>
                    <a:pt x="908591" y="1570178"/>
                  </a:lnTo>
                  <a:lnTo>
                    <a:pt x="908591" y="3884895"/>
                  </a:lnTo>
                  <a:lnTo>
                    <a:pt x="933282" y="3889880"/>
                  </a:lnTo>
                  <a:cubicBezTo>
                    <a:pt x="1008204" y="3921569"/>
                    <a:pt x="1060774" y="3995756"/>
                    <a:pt x="1060774" y="4082221"/>
                  </a:cubicBezTo>
                  <a:cubicBezTo>
                    <a:pt x="1060774" y="4197508"/>
                    <a:pt x="967315" y="4290967"/>
                    <a:pt x="852028" y="4290967"/>
                  </a:cubicBezTo>
                  <a:cubicBezTo>
                    <a:pt x="736741" y="4290967"/>
                    <a:pt x="643282" y="4197508"/>
                    <a:pt x="643282" y="4082221"/>
                  </a:cubicBezTo>
                  <a:cubicBezTo>
                    <a:pt x="643282" y="3995756"/>
                    <a:pt x="695853" y="3921569"/>
                    <a:pt x="770775" y="3889880"/>
                  </a:cubicBezTo>
                  <a:lnTo>
                    <a:pt x="811893" y="3881578"/>
                  </a:lnTo>
                  <a:lnTo>
                    <a:pt x="811893" y="1570178"/>
                  </a:lnTo>
                  <a:lnTo>
                    <a:pt x="261702" y="1570178"/>
                  </a:lnTo>
                  <a:cubicBezTo>
                    <a:pt x="117168" y="1570178"/>
                    <a:pt x="0" y="1453010"/>
                    <a:pt x="0" y="1308476"/>
                  </a:cubicBezTo>
                  <a:lnTo>
                    <a:pt x="0" y="261702"/>
                  </a:lnTo>
                  <a:cubicBezTo>
                    <a:pt x="0" y="117168"/>
                    <a:pt x="117168" y="0"/>
                    <a:pt x="261702" y="0"/>
                  </a:cubicBezTo>
                  <a:close/>
                </a:path>
              </a:pathLst>
            </a:custGeom>
            <a:solidFill>
              <a:srgbClr val="F6AD41"/>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淘宝网Chenying0907出品 41"/>
            <p:cNvSpPr>
              <a:spLocks/>
            </p:cNvSpPr>
            <p:nvPr/>
          </p:nvSpPr>
          <p:spPr bwMode="auto">
            <a:xfrm>
              <a:off x="7653280"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dirty="0">
                <a:solidFill>
                  <a:prstClr val="black"/>
                </a:solidFill>
              </a:endParaRPr>
            </a:p>
          </p:txBody>
        </p:sp>
        <p:sp>
          <p:nvSpPr>
            <p:cNvPr id="88" name="同侧圆角淘宝网Chenying0907出品 103"/>
            <p:cNvSpPr/>
            <p:nvPr/>
          </p:nvSpPr>
          <p:spPr>
            <a:xfrm rot="5400000">
              <a:off x="6877410" y="1813884"/>
              <a:ext cx="601806" cy="443687"/>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淘宝网Chenying0907出品 88"/>
            <p:cNvSpPr txBox="1"/>
            <p:nvPr/>
          </p:nvSpPr>
          <p:spPr>
            <a:xfrm>
              <a:off x="6895765" y="1759876"/>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06</a:t>
              </a:r>
              <a:endParaRPr lang="zh-CN" altLang="en-US" dirty="0">
                <a:solidFill>
                  <a:schemeClr val="tx1">
                    <a:lumMod val="75000"/>
                    <a:lumOff val="25000"/>
                  </a:schemeClr>
                </a:solidFill>
                <a:latin typeface="Agency FB" panose="020B0503020202020204" pitchFamily="34" charset="0"/>
              </a:endParaRPr>
            </a:p>
          </p:txBody>
        </p:sp>
        <p:grpSp>
          <p:nvGrpSpPr>
            <p:cNvPr id="90" name="淘宝网Chenying0907出品 89"/>
            <p:cNvGrpSpPr/>
            <p:nvPr/>
          </p:nvGrpSpPr>
          <p:grpSpPr>
            <a:xfrm>
              <a:off x="7150288" y="1371614"/>
              <a:ext cx="1491682" cy="1264337"/>
              <a:chOff x="-13236" y="2197643"/>
              <a:chExt cx="1491682" cy="1264337"/>
            </a:xfrm>
          </p:grpSpPr>
          <p:sp>
            <p:nvSpPr>
              <p:cNvPr id="91" name="淘宝网Chenying0907出品 90"/>
              <p:cNvSpPr txBox="1"/>
              <p:nvPr/>
            </p:nvSpPr>
            <p:spPr>
              <a:xfrm>
                <a:off x="-13236" y="2197643"/>
                <a:ext cx="1355061" cy="338496"/>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某领导视察</a:t>
                </a:r>
              </a:p>
            </p:txBody>
          </p:sp>
          <p:sp>
            <p:nvSpPr>
              <p:cNvPr id="92" name="淘宝网Chenying0907出品 91"/>
              <p:cNvSpPr txBox="1"/>
              <p:nvPr/>
            </p:nvSpPr>
            <p:spPr>
              <a:xfrm>
                <a:off x="224273" y="2485472"/>
                <a:ext cx="1254173" cy="976508"/>
              </a:xfrm>
              <a:prstGeom prst="rect">
                <a:avLst/>
              </a:prstGeom>
              <a:noFill/>
            </p:spPr>
            <p:txBody>
              <a:bodyPr wrap="square" rtlCol="0">
                <a:spAutoFit/>
              </a:bodyPr>
              <a:lstStyle/>
              <a:p>
                <a:pPr algn="just">
                  <a:lnSpc>
                    <a:spcPct val="13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sp>
        <p:nvSpPr>
          <p:cNvPr id="93" name="淘宝网Chenying0907出品 3"/>
          <p:cNvSpPr>
            <a:spLocks noChangeArrowheads="1"/>
          </p:cNvSpPr>
          <p:nvPr/>
        </p:nvSpPr>
        <p:spPr bwMode="auto">
          <a:xfrm>
            <a:off x="3867174" y="33276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公司大事记</a:t>
            </a:r>
          </a:p>
        </p:txBody>
      </p:sp>
    </p:spTree>
    <p:extLst>
      <p:ext uri="{BB962C8B-B14F-4D97-AF65-F5344CB8AC3E}">
        <p14:creationId xmlns:p14="http://schemas.microsoft.com/office/powerpoint/2010/main" val="99628127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3000"/>
                                        <p:tgtEl>
                                          <p:spTgt spid="17"/>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childTnLst>
                                </p:cTn>
                              </p:par>
                              <p:par>
                                <p:cTn id="13" presetID="53" presetClass="entr" presetSubtype="16"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53" presetClass="entr" presetSubtype="16" fill="hold" grpId="0" nodeType="withEffect">
                                  <p:stCondLst>
                                    <p:cond delay="10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53" presetClass="entr" presetSubtype="16" fill="hold" grpId="0" nodeType="withEffect">
                                  <p:stCondLst>
                                    <p:cond delay="15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par>
                                <p:cTn id="28" presetID="53" presetClass="entr" presetSubtype="16" fill="hold" grpId="0" nodeType="withEffect">
                                  <p:stCondLst>
                                    <p:cond delay="200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par>
                                <p:cTn id="33" presetID="53" presetClass="entr" presetSubtype="16" fill="hold" grpId="0" nodeType="withEffect">
                                  <p:stCondLst>
                                    <p:cond delay="250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par>
                                <p:cTn id="38" presetID="53" presetClass="entr" presetSubtype="16" fill="hold" grpId="0" nodeType="withEffect">
                                  <p:stCondLst>
                                    <p:cond delay="3000"/>
                                  </p:stCondLst>
                                  <p:childTnLst>
                                    <p:set>
                                      <p:cBhvr>
                                        <p:cTn id="39" dur="1" fill="hold">
                                          <p:stCondLst>
                                            <p:cond delay="0"/>
                                          </p:stCondLst>
                                        </p:cTn>
                                        <p:tgtEl>
                                          <p:spTgt spid="84"/>
                                        </p:tgtEl>
                                        <p:attrNameLst>
                                          <p:attrName>style.visibility</p:attrName>
                                        </p:attrNameLst>
                                      </p:cBhvr>
                                      <p:to>
                                        <p:strVal val="visible"/>
                                      </p:to>
                                    </p:set>
                                    <p:anim calcmode="lin" valueType="num">
                                      <p:cBhvr>
                                        <p:cTn id="40" dur="500" fill="hold"/>
                                        <p:tgtEl>
                                          <p:spTgt spid="84"/>
                                        </p:tgtEl>
                                        <p:attrNameLst>
                                          <p:attrName>ppt_w</p:attrName>
                                        </p:attrNameLst>
                                      </p:cBhvr>
                                      <p:tavLst>
                                        <p:tav tm="0">
                                          <p:val>
                                            <p:fltVal val="0"/>
                                          </p:val>
                                        </p:tav>
                                        <p:tav tm="100000">
                                          <p:val>
                                            <p:strVal val="#ppt_w"/>
                                          </p:val>
                                        </p:tav>
                                      </p:tavLst>
                                    </p:anim>
                                    <p:anim calcmode="lin" valueType="num">
                                      <p:cBhvr>
                                        <p:cTn id="41" dur="500" fill="hold"/>
                                        <p:tgtEl>
                                          <p:spTgt spid="84"/>
                                        </p:tgtEl>
                                        <p:attrNameLst>
                                          <p:attrName>ppt_h</p:attrName>
                                        </p:attrNameLst>
                                      </p:cBhvr>
                                      <p:tavLst>
                                        <p:tav tm="0">
                                          <p:val>
                                            <p:fltVal val="0"/>
                                          </p:val>
                                        </p:tav>
                                        <p:tav tm="100000">
                                          <p:val>
                                            <p:strVal val="#ppt_h"/>
                                          </p:val>
                                        </p:tav>
                                      </p:tavLst>
                                    </p:anim>
                                    <p:animEffect transition="in" filter="fade">
                                      <p:cBhvr>
                                        <p:cTn id="42" dur="500"/>
                                        <p:tgtEl>
                                          <p:spTgt spid="84"/>
                                        </p:tgtEl>
                                      </p:cBhvr>
                                    </p:animEffect>
                                  </p:childTnLst>
                                </p:cTn>
                              </p:par>
                              <p:par>
                                <p:cTn id="43" presetID="53" presetClass="entr" presetSubtype="16" fill="hold" grpId="0" nodeType="withEffect">
                                  <p:stCondLst>
                                    <p:cond delay="350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childTnLst>
                          </p:cTn>
                        </p:par>
                        <p:par>
                          <p:cTn id="48" fill="hold">
                            <p:stCondLst>
                              <p:cond delay="4000"/>
                            </p:stCondLst>
                            <p:childTnLst>
                              <p:par>
                                <p:cTn id="49" presetID="17" presetClass="entr" presetSubtype="4"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fill="hold"/>
                                        <p:tgtEl>
                                          <p:spTgt spid="18"/>
                                        </p:tgtEl>
                                        <p:attrNameLst>
                                          <p:attrName>ppt_x</p:attrName>
                                        </p:attrNameLst>
                                      </p:cBhvr>
                                      <p:tavLst>
                                        <p:tav tm="0">
                                          <p:val>
                                            <p:strVal val="#ppt_x"/>
                                          </p:val>
                                        </p:tav>
                                        <p:tav tm="100000">
                                          <p:val>
                                            <p:strVal val="#ppt_x"/>
                                          </p:val>
                                        </p:tav>
                                      </p:tavLst>
                                    </p:anim>
                                    <p:anim calcmode="lin" valueType="num">
                                      <p:cBhvr>
                                        <p:cTn id="52" dur="500" fill="hold"/>
                                        <p:tgtEl>
                                          <p:spTgt spid="18"/>
                                        </p:tgtEl>
                                        <p:attrNameLst>
                                          <p:attrName>ppt_y</p:attrName>
                                        </p:attrNameLst>
                                      </p:cBhvr>
                                      <p:tavLst>
                                        <p:tav tm="0">
                                          <p:val>
                                            <p:strVal val="#ppt_y+#ppt_h/2"/>
                                          </p:val>
                                        </p:tav>
                                        <p:tav tm="100000">
                                          <p:val>
                                            <p:strVal val="#ppt_y"/>
                                          </p:val>
                                        </p:tav>
                                      </p:tavLst>
                                    </p:anim>
                                    <p:anim calcmode="lin" valueType="num">
                                      <p:cBhvr>
                                        <p:cTn id="53" dur="500" fill="hold"/>
                                        <p:tgtEl>
                                          <p:spTgt spid="18"/>
                                        </p:tgtEl>
                                        <p:attrNameLst>
                                          <p:attrName>ppt_w</p:attrName>
                                        </p:attrNameLst>
                                      </p:cBhvr>
                                      <p:tavLst>
                                        <p:tav tm="0">
                                          <p:val>
                                            <p:strVal val="#ppt_w"/>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childTnLst>
                                </p:cTn>
                              </p:par>
                            </p:childTnLst>
                          </p:cTn>
                        </p:par>
                        <p:par>
                          <p:cTn id="55" fill="hold">
                            <p:stCondLst>
                              <p:cond delay="4500"/>
                            </p:stCondLst>
                            <p:childTnLst>
                              <p:par>
                                <p:cTn id="56" presetID="17" presetClass="entr" presetSubtype="4"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ppt_x</p:attrName>
                                        </p:attrNameLst>
                                      </p:cBhvr>
                                      <p:tavLst>
                                        <p:tav tm="0">
                                          <p:val>
                                            <p:strVal val="#ppt_x"/>
                                          </p:val>
                                        </p:tav>
                                        <p:tav tm="100000">
                                          <p:val>
                                            <p:strVal val="#ppt_x"/>
                                          </p:val>
                                        </p:tav>
                                      </p:tavLst>
                                    </p:anim>
                                    <p:anim calcmode="lin" valueType="num">
                                      <p:cBhvr>
                                        <p:cTn id="59" dur="500" fill="hold"/>
                                        <p:tgtEl>
                                          <p:spTgt spid="13"/>
                                        </p:tgtEl>
                                        <p:attrNameLst>
                                          <p:attrName>ppt_y</p:attrName>
                                        </p:attrNameLst>
                                      </p:cBhvr>
                                      <p:tavLst>
                                        <p:tav tm="0">
                                          <p:val>
                                            <p:strVal val="#ppt_y+#ppt_h/2"/>
                                          </p:val>
                                        </p:tav>
                                        <p:tav tm="100000">
                                          <p:val>
                                            <p:strVal val="#ppt_y"/>
                                          </p:val>
                                        </p:tav>
                                      </p:tavLst>
                                    </p:anim>
                                    <p:anim calcmode="lin" valueType="num">
                                      <p:cBhvr>
                                        <p:cTn id="60" dur="500" fill="hold"/>
                                        <p:tgtEl>
                                          <p:spTgt spid="13"/>
                                        </p:tgtEl>
                                        <p:attrNameLst>
                                          <p:attrName>ppt_w</p:attrName>
                                        </p:attrNameLst>
                                      </p:cBhvr>
                                      <p:tavLst>
                                        <p:tav tm="0">
                                          <p:val>
                                            <p:strVal val="#ppt_w"/>
                                          </p:val>
                                        </p:tav>
                                        <p:tav tm="100000">
                                          <p:val>
                                            <p:strVal val="#ppt_w"/>
                                          </p:val>
                                        </p:tav>
                                      </p:tavLst>
                                    </p:anim>
                                    <p:anim calcmode="lin" valueType="num">
                                      <p:cBhvr>
                                        <p:cTn id="61" dur="500" fill="hold"/>
                                        <p:tgtEl>
                                          <p:spTgt spid="13"/>
                                        </p:tgtEl>
                                        <p:attrNameLst>
                                          <p:attrName>ppt_h</p:attrName>
                                        </p:attrNameLst>
                                      </p:cBhvr>
                                      <p:tavLst>
                                        <p:tav tm="0">
                                          <p:val>
                                            <p:fltVal val="0"/>
                                          </p:val>
                                        </p:tav>
                                        <p:tav tm="100000">
                                          <p:val>
                                            <p:strVal val="#ppt_h"/>
                                          </p:val>
                                        </p:tav>
                                      </p:tavLst>
                                    </p:anim>
                                  </p:childTnLst>
                                </p:cTn>
                              </p:par>
                            </p:childTnLst>
                          </p:cTn>
                        </p:par>
                        <p:par>
                          <p:cTn id="62" fill="hold">
                            <p:stCondLst>
                              <p:cond delay="5000"/>
                            </p:stCondLst>
                            <p:childTnLst>
                              <p:par>
                                <p:cTn id="63" presetID="17" presetClass="entr" presetSubtype="4"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ppt_x</p:attrName>
                                        </p:attrNameLst>
                                      </p:cBhvr>
                                      <p:tavLst>
                                        <p:tav tm="0">
                                          <p:val>
                                            <p:strVal val="#ppt_x"/>
                                          </p:val>
                                        </p:tav>
                                        <p:tav tm="100000">
                                          <p:val>
                                            <p:strVal val="#ppt_x"/>
                                          </p:val>
                                        </p:tav>
                                      </p:tavLst>
                                    </p:anim>
                                    <p:anim calcmode="lin" valueType="num">
                                      <p:cBhvr>
                                        <p:cTn id="66" dur="500" fill="hold"/>
                                        <p:tgtEl>
                                          <p:spTgt spid="14"/>
                                        </p:tgtEl>
                                        <p:attrNameLst>
                                          <p:attrName>ppt_y</p:attrName>
                                        </p:attrNameLst>
                                      </p:cBhvr>
                                      <p:tavLst>
                                        <p:tav tm="0">
                                          <p:val>
                                            <p:strVal val="#ppt_y+#ppt_h/2"/>
                                          </p:val>
                                        </p:tav>
                                        <p:tav tm="100000">
                                          <p:val>
                                            <p:strVal val="#ppt_y"/>
                                          </p:val>
                                        </p:tav>
                                      </p:tavLst>
                                    </p:anim>
                                    <p:anim calcmode="lin" valueType="num">
                                      <p:cBhvr>
                                        <p:cTn id="67" dur="500" fill="hold"/>
                                        <p:tgtEl>
                                          <p:spTgt spid="14"/>
                                        </p:tgtEl>
                                        <p:attrNameLst>
                                          <p:attrName>ppt_w</p:attrName>
                                        </p:attrNameLst>
                                      </p:cBhvr>
                                      <p:tavLst>
                                        <p:tav tm="0">
                                          <p:val>
                                            <p:strVal val="#ppt_w"/>
                                          </p:val>
                                        </p:tav>
                                        <p:tav tm="100000">
                                          <p:val>
                                            <p:strVal val="#ppt_w"/>
                                          </p:val>
                                        </p:tav>
                                      </p:tavLst>
                                    </p:anim>
                                    <p:anim calcmode="lin" valueType="num">
                                      <p:cBhvr>
                                        <p:cTn id="68" dur="500" fill="hold"/>
                                        <p:tgtEl>
                                          <p:spTgt spid="14"/>
                                        </p:tgtEl>
                                        <p:attrNameLst>
                                          <p:attrName>ppt_h</p:attrName>
                                        </p:attrNameLst>
                                      </p:cBhvr>
                                      <p:tavLst>
                                        <p:tav tm="0">
                                          <p:val>
                                            <p:fltVal val="0"/>
                                          </p:val>
                                        </p:tav>
                                        <p:tav tm="100000">
                                          <p:val>
                                            <p:strVal val="#ppt_h"/>
                                          </p:val>
                                        </p:tav>
                                      </p:tavLst>
                                    </p:anim>
                                  </p:childTnLst>
                                </p:cTn>
                              </p:par>
                            </p:childTnLst>
                          </p:cTn>
                        </p:par>
                        <p:par>
                          <p:cTn id="69" fill="hold">
                            <p:stCondLst>
                              <p:cond delay="5500"/>
                            </p:stCondLst>
                            <p:childTnLst>
                              <p:par>
                                <p:cTn id="70" presetID="17" presetClass="entr" presetSubtype="4"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p:cTn id="72" dur="500" fill="hold"/>
                                        <p:tgtEl>
                                          <p:spTgt spid="15"/>
                                        </p:tgtEl>
                                        <p:attrNameLst>
                                          <p:attrName>ppt_x</p:attrName>
                                        </p:attrNameLst>
                                      </p:cBhvr>
                                      <p:tavLst>
                                        <p:tav tm="0">
                                          <p:val>
                                            <p:strVal val="#ppt_x"/>
                                          </p:val>
                                        </p:tav>
                                        <p:tav tm="100000">
                                          <p:val>
                                            <p:strVal val="#ppt_x"/>
                                          </p:val>
                                        </p:tav>
                                      </p:tavLst>
                                    </p:anim>
                                    <p:anim calcmode="lin" valueType="num">
                                      <p:cBhvr>
                                        <p:cTn id="73" dur="500" fill="hold"/>
                                        <p:tgtEl>
                                          <p:spTgt spid="15"/>
                                        </p:tgtEl>
                                        <p:attrNameLst>
                                          <p:attrName>ppt_y</p:attrName>
                                        </p:attrNameLst>
                                      </p:cBhvr>
                                      <p:tavLst>
                                        <p:tav tm="0">
                                          <p:val>
                                            <p:strVal val="#ppt_y+#ppt_h/2"/>
                                          </p:val>
                                        </p:tav>
                                        <p:tav tm="100000">
                                          <p:val>
                                            <p:strVal val="#ppt_y"/>
                                          </p:val>
                                        </p:tav>
                                      </p:tavLst>
                                    </p:anim>
                                    <p:anim calcmode="lin" valueType="num">
                                      <p:cBhvr>
                                        <p:cTn id="74" dur="500" fill="hold"/>
                                        <p:tgtEl>
                                          <p:spTgt spid="15"/>
                                        </p:tgtEl>
                                        <p:attrNameLst>
                                          <p:attrName>ppt_w</p:attrName>
                                        </p:attrNameLst>
                                      </p:cBhvr>
                                      <p:tavLst>
                                        <p:tav tm="0">
                                          <p:val>
                                            <p:strVal val="#ppt_w"/>
                                          </p:val>
                                        </p:tav>
                                        <p:tav tm="100000">
                                          <p:val>
                                            <p:strVal val="#ppt_w"/>
                                          </p:val>
                                        </p:tav>
                                      </p:tavLst>
                                    </p:anim>
                                    <p:anim calcmode="lin" valueType="num">
                                      <p:cBhvr>
                                        <p:cTn id="75" dur="500" fill="hold"/>
                                        <p:tgtEl>
                                          <p:spTgt spid="15"/>
                                        </p:tgtEl>
                                        <p:attrNameLst>
                                          <p:attrName>ppt_h</p:attrName>
                                        </p:attrNameLst>
                                      </p:cBhvr>
                                      <p:tavLst>
                                        <p:tav tm="0">
                                          <p:val>
                                            <p:fltVal val="0"/>
                                          </p:val>
                                        </p:tav>
                                        <p:tav tm="100000">
                                          <p:val>
                                            <p:strVal val="#ppt_h"/>
                                          </p:val>
                                        </p:tav>
                                      </p:tavLst>
                                    </p:anim>
                                  </p:childTnLst>
                                </p:cTn>
                              </p:par>
                            </p:childTnLst>
                          </p:cTn>
                        </p:par>
                        <p:par>
                          <p:cTn id="76" fill="hold">
                            <p:stCondLst>
                              <p:cond delay="6000"/>
                            </p:stCondLst>
                            <p:childTnLst>
                              <p:par>
                                <p:cTn id="77" presetID="17" presetClass="entr" presetSubtype="4" fill="hold" nodeType="after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p:cTn id="79" dur="500" fill="hold"/>
                                        <p:tgtEl>
                                          <p:spTgt spid="16"/>
                                        </p:tgtEl>
                                        <p:attrNameLst>
                                          <p:attrName>ppt_x</p:attrName>
                                        </p:attrNameLst>
                                      </p:cBhvr>
                                      <p:tavLst>
                                        <p:tav tm="0">
                                          <p:val>
                                            <p:strVal val="#ppt_x"/>
                                          </p:val>
                                        </p:tav>
                                        <p:tav tm="100000">
                                          <p:val>
                                            <p:strVal val="#ppt_x"/>
                                          </p:val>
                                        </p:tav>
                                      </p:tavLst>
                                    </p:anim>
                                    <p:anim calcmode="lin" valueType="num">
                                      <p:cBhvr>
                                        <p:cTn id="80" dur="500" fill="hold"/>
                                        <p:tgtEl>
                                          <p:spTgt spid="16"/>
                                        </p:tgtEl>
                                        <p:attrNameLst>
                                          <p:attrName>ppt_y</p:attrName>
                                        </p:attrNameLst>
                                      </p:cBhvr>
                                      <p:tavLst>
                                        <p:tav tm="0">
                                          <p:val>
                                            <p:strVal val="#ppt_y+#ppt_h/2"/>
                                          </p:val>
                                        </p:tav>
                                        <p:tav tm="100000">
                                          <p:val>
                                            <p:strVal val="#ppt_y"/>
                                          </p:val>
                                        </p:tav>
                                      </p:tavLst>
                                    </p:anim>
                                    <p:anim calcmode="lin" valueType="num">
                                      <p:cBhvr>
                                        <p:cTn id="81" dur="500" fill="hold"/>
                                        <p:tgtEl>
                                          <p:spTgt spid="16"/>
                                        </p:tgtEl>
                                        <p:attrNameLst>
                                          <p:attrName>ppt_w</p:attrName>
                                        </p:attrNameLst>
                                      </p:cBhvr>
                                      <p:tavLst>
                                        <p:tav tm="0">
                                          <p:val>
                                            <p:strVal val="#ppt_w"/>
                                          </p:val>
                                        </p:tav>
                                        <p:tav tm="100000">
                                          <p:val>
                                            <p:strVal val="#ppt_w"/>
                                          </p:val>
                                        </p:tav>
                                      </p:tavLst>
                                    </p:anim>
                                    <p:anim calcmode="lin" valueType="num">
                                      <p:cBhvr>
                                        <p:cTn id="82" dur="500" fill="hold"/>
                                        <p:tgtEl>
                                          <p:spTgt spid="16"/>
                                        </p:tgtEl>
                                        <p:attrNameLst>
                                          <p:attrName>ppt_h</p:attrName>
                                        </p:attrNameLst>
                                      </p:cBhvr>
                                      <p:tavLst>
                                        <p:tav tm="0">
                                          <p:val>
                                            <p:fltVal val="0"/>
                                          </p:val>
                                        </p:tav>
                                        <p:tav tm="100000">
                                          <p:val>
                                            <p:strVal val="#ppt_h"/>
                                          </p:val>
                                        </p:tav>
                                      </p:tavLst>
                                    </p:anim>
                                  </p:childTnLst>
                                </p:cTn>
                              </p:par>
                            </p:childTnLst>
                          </p:cTn>
                        </p:par>
                        <p:par>
                          <p:cTn id="83" fill="hold">
                            <p:stCondLst>
                              <p:cond delay="6500"/>
                            </p:stCondLst>
                            <p:childTnLst>
                              <p:par>
                                <p:cTn id="84" presetID="17" presetClass="entr" presetSubtype="4" fill="hold" nodeType="afterEffect">
                                  <p:stCondLst>
                                    <p:cond delay="0"/>
                                  </p:stCondLst>
                                  <p:childTnLst>
                                    <p:set>
                                      <p:cBhvr>
                                        <p:cTn id="85" dur="1" fill="hold">
                                          <p:stCondLst>
                                            <p:cond delay="0"/>
                                          </p:stCondLst>
                                        </p:cTn>
                                        <p:tgtEl>
                                          <p:spTgt spid="85"/>
                                        </p:tgtEl>
                                        <p:attrNameLst>
                                          <p:attrName>style.visibility</p:attrName>
                                        </p:attrNameLst>
                                      </p:cBhvr>
                                      <p:to>
                                        <p:strVal val="visible"/>
                                      </p:to>
                                    </p:set>
                                    <p:anim calcmode="lin" valueType="num">
                                      <p:cBhvr>
                                        <p:cTn id="86" dur="500" fill="hold"/>
                                        <p:tgtEl>
                                          <p:spTgt spid="85"/>
                                        </p:tgtEl>
                                        <p:attrNameLst>
                                          <p:attrName>ppt_x</p:attrName>
                                        </p:attrNameLst>
                                      </p:cBhvr>
                                      <p:tavLst>
                                        <p:tav tm="0">
                                          <p:val>
                                            <p:strVal val="#ppt_x"/>
                                          </p:val>
                                        </p:tav>
                                        <p:tav tm="100000">
                                          <p:val>
                                            <p:strVal val="#ppt_x"/>
                                          </p:val>
                                        </p:tav>
                                      </p:tavLst>
                                    </p:anim>
                                    <p:anim calcmode="lin" valueType="num">
                                      <p:cBhvr>
                                        <p:cTn id="87" dur="500" fill="hold"/>
                                        <p:tgtEl>
                                          <p:spTgt spid="85"/>
                                        </p:tgtEl>
                                        <p:attrNameLst>
                                          <p:attrName>ppt_y</p:attrName>
                                        </p:attrNameLst>
                                      </p:cBhvr>
                                      <p:tavLst>
                                        <p:tav tm="0">
                                          <p:val>
                                            <p:strVal val="#ppt_y+#ppt_h/2"/>
                                          </p:val>
                                        </p:tav>
                                        <p:tav tm="100000">
                                          <p:val>
                                            <p:strVal val="#ppt_y"/>
                                          </p:val>
                                        </p:tav>
                                      </p:tavLst>
                                    </p:anim>
                                    <p:anim calcmode="lin" valueType="num">
                                      <p:cBhvr>
                                        <p:cTn id="88" dur="500" fill="hold"/>
                                        <p:tgtEl>
                                          <p:spTgt spid="85"/>
                                        </p:tgtEl>
                                        <p:attrNameLst>
                                          <p:attrName>ppt_w</p:attrName>
                                        </p:attrNameLst>
                                      </p:cBhvr>
                                      <p:tavLst>
                                        <p:tav tm="0">
                                          <p:val>
                                            <p:strVal val="#ppt_w"/>
                                          </p:val>
                                        </p:tav>
                                        <p:tav tm="100000">
                                          <p:val>
                                            <p:strVal val="#ppt_w"/>
                                          </p:val>
                                        </p:tav>
                                      </p:tavLst>
                                    </p:anim>
                                    <p:anim calcmode="lin" valueType="num">
                                      <p:cBhvr>
                                        <p:cTn id="89" dur="500" fill="hold"/>
                                        <p:tgtEl>
                                          <p:spTgt spid="8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animBg="1"/>
      <p:bldP spid="12" grpId="0" animBg="1"/>
      <p:bldP spid="8" grpId="0" animBg="1"/>
      <p:bldP spid="8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a:off x="5094911" y="1661064"/>
            <a:ext cx="1293455" cy="1114645"/>
          </a:xfrm>
          <a:prstGeom prst="hexagon">
            <a:avLst/>
          </a:prstGeom>
          <a:solidFill>
            <a:srgbClr val="01ACBE"/>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方正正纤黑简体" panose="02000000000000000000" pitchFamily="2" charset="-122"/>
                <a:ea typeface="方正正纤黑简体" panose="02000000000000000000" pitchFamily="2" charset="-122"/>
              </a:rPr>
              <a:t>理念</a:t>
            </a:r>
          </a:p>
        </p:txBody>
      </p:sp>
      <p:sp>
        <p:nvSpPr>
          <p:cNvPr id="3" name="六边形 2"/>
          <p:cNvSpPr/>
          <p:nvPr/>
        </p:nvSpPr>
        <p:spPr>
          <a:xfrm>
            <a:off x="3999425" y="2259375"/>
            <a:ext cx="1293455" cy="1114645"/>
          </a:xfrm>
          <a:prstGeom prst="hexagon">
            <a:avLst/>
          </a:prstGeom>
          <a:blipFill dpi="0" rotWithShape="1">
            <a:blip r:embed="rId3" cstate="print">
              <a:extLst>
                <a:ext uri="{28A0092B-C50C-407E-A947-70E740481C1C}">
                  <a14:useLocalDpi xmlns:a14="http://schemas.microsoft.com/office/drawing/2010/main" val="0"/>
                </a:ext>
              </a:extLst>
            </a:blip>
            <a:srcRect/>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六边形 3"/>
          <p:cNvSpPr/>
          <p:nvPr/>
        </p:nvSpPr>
        <p:spPr>
          <a:xfrm>
            <a:off x="6190396" y="2069319"/>
            <a:ext cx="1731787" cy="1492380"/>
          </a:xfrm>
          <a:prstGeom prst="hexagon">
            <a:avLst/>
          </a:prstGeom>
          <a:blipFill dpi="0" rotWithShape="1">
            <a:blip r:embed="rId4">
              <a:extLst>
                <a:ext uri="{28A0092B-C50C-407E-A947-70E740481C1C}">
                  <a14:useLocalDpi xmlns:a14="http://schemas.microsoft.com/office/drawing/2010/main" val="0"/>
                </a:ext>
              </a:extLst>
            </a:blip>
            <a:srcRect/>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六边形 4"/>
          <p:cNvSpPr/>
          <p:nvPr/>
        </p:nvSpPr>
        <p:spPr>
          <a:xfrm>
            <a:off x="5098432" y="2865598"/>
            <a:ext cx="1293455" cy="1114645"/>
          </a:xfrm>
          <a:prstGeom prst="hexagon">
            <a:avLst/>
          </a:prstGeom>
          <a:solidFill>
            <a:srgbClr val="663A77"/>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方正正纤黑简体" panose="02000000000000000000" pitchFamily="2" charset="-122"/>
                <a:ea typeface="方正正纤黑简体" panose="02000000000000000000" pitchFamily="2" charset="-122"/>
              </a:rPr>
              <a:t>使命</a:t>
            </a:r>
          </a:p>
        </p:txBody>
      </p:sp>
      <p:sp>
        <p:nvSpPr>
          <p:cNvPr id="6" name="六边形 5"/>
          <p:cNvSpPr/>
          <p:nvPr/>
        </p:nvSpPr>
        <p:spPr>
          <a:xfrm>
            <a:off x="1331450" y="2048357"/>
            <a:ext cx="1731787" cy="1492380"/>
          </a:xfrm>
          <a:prstGeom prst="hexagon">
            <a:avLst/>
          </a:prstGeom>
          <a:blipFill>
            <a:blip r:embed="rId5"/>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2903941" y="2856279"/>
            <a:ext cx="1293455" cy="1114645"/>
          </a:xfrm>
          <a:prstGeom prst="hexagon">
            <a:avLst/>
          </a:prstGeom>
          <a:solidFill>
            <a:srgbClr val="E87071"/>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方正正纤黑简体" panose="02000000000000000000" pitchFamily="2" charset="-122"/>
                <a:ea typeface="方正正纤黑简体" panose="02000000000000000000" pitchFamily="2" charset="-122"/>
              </a:rPr>
              <a:t>目标</a:t>
            </a:r>
          </a:p>
        </p:txBody>
      </p:sp>
      <p:sp>
        <p:nvSpPr>
          <p:cNvPr id="8" name="六边形 7"/>
          <p:cNvSpPr/>
          <p:nvPr/>
        </p:nvSpPr>
        <p:spPr>
          <a:xfrm>
            <a:off x="2888903" y="1640935"/>
            <a:ext cx="1293455" cy="1114645"/>
          </a:xfrm>
          <a:prstGeom prst="hexagon">
            <a:avLst/>
          </a:prstGeom>
          <a:solidFill>
            <a:srgbClr val="FFB850"/>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方正正纤黑简体" panose="02000000000000000000" pitchFamily="2" charset="-122"/>
                <a:ea typeface="方正正纤黑简体" panose="02000000000000000000" pitchFamily="2" charset="-122"/>
              </a:rPr>
              <a:t>定位</a:t>
            </a:r>
          </a:p>
        </p:txBody>
      </p:sp>
      <p:sp>
        <p:nvSpPr>
          <p:cNvPr id="9" name="六边形 8"/>
          <p:cNvSpPr/>
          <p:nvPr/>
        </p:nvSpPr>
        <p:spPr>
          <a:xfrm>
            <a:off x="3999427" y="3471847"/>
            <a:ext cx="1293455" cy="1114645"/>
          </a:xfrm>
          <a:prstGeom prst="hexagon">
            <a:avLst/>
          </a:prstGeom>
          <a:blipFill dpi="0" rotWithShape="1">
            <a:blip r:embed="rId6" cstate="print">
              <a:extLst>
                <a:ext uri="{28A0092B-C50C-407E-A947-70E740481C1C}">
                  <a14:useLocalDpi xmlns:a14="http://schemas.microsoft.com/office/drawing/2010/main" val="0"/>
                </a:ext>
              </a:extLst>
            </a:blip>
            <a:srcRect/>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3999425" y="1076305"/>
            <a:ext cx="1293455" cy="1114645"/>
          </a:xfrm>
          <a:prstGeom prst="hexagon">
            <a:avLst/>
          </a:prstGeom>
          <a:blipFill dpi="0" rotWithShape="1">
            <a:blip r:embed="rId7" cstate="print">
              <a:extLst>
                <a:ext uri="{28A0092B-C50C-407E-A947-70E740481C1C}">
                  <a14:useLocalDpi xmlns:a14="http://schemas.microsoft.com/office/drawing/2010/main" val="0"/>
                </a:ext>
              </a:extLst>
            </a:blip>
            <a:srcRect/>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TextBox 10"/>
          <p:cNvSpPr txBox="1"/>
          <p:nvPr/>
        </p:nvSpPr>
        <p:spPr>
          <a:xfrm>
            <a:off x="915194" y="1037756"/>
            <a:ext cx="1925016" cy="553998"/>
          </a:xfrm>
          <a:prstGeom prst="rect">
            <a:avLst/>
          </a:prstGeom>
          <a:noFill/>
        </p:spPr>
        <p:txBody>
          <a:bodyPr wrap="square" rtlCol="0">
            <a:spAutoFit/>
          </a:bodyPr>
          <a:lstStyle/>
          <a:p>
            <a:pPr algn="r">
              <a:lnSpc>
                <a:spcPct val="150000"/>
              </a:lnSpc>
              <a:defRPr/>
            </a:pPr>
            <a:r>
              <a:rPr lang="zh-CN" altLang="en-US" sz="2000" b="0" kern="0" dirty="0">
                <a:solidFill>
                  <a:srgbClr val="FFB850"/>
                </a:solidFill>
                <a:latin typeface="方正正纤黑简体" panose="02000000000000000000" pitchFamily="2" charset="-122"/>
                <a:ea typeface="方正正纤黑简体" panose="02000000000000000000" pitchFamily="2" charset="-122"/>
              </a:rPr>
              <a:t>创新务实</a:t>
            </a:r>
          </a:p>
        </p:txBody>
      </p:sp>
      <p:sp>
        <p:nvSpPr>
          <p:cNvPr id="12" name="TextBox 11"/>
          <p:cNvSpPr txBox="1"/>
          <p:nvPr/>
        </p:nvSpPr>
        <p:spPr>
          <a:xfrm>
            <a:off x="915194" y="3969713"/>
            <a:ext cx="1920620" cy="473206"/>
          </a:xfrm>
          <a:prstGeom prst="rect">
            <a:avLst/>
          </a:prstGeom>
          <a:noFill/>
        </p:spPr>
        <p:txBody>
          <a:bodyPr wrap="square" rtlCol="0">
            <a:spAutoFit/>
          </a:bodyPr>
          <a:lstStyle/>
          <a:p>
            <a:pPr algn="r">
              <a:lnSpc>
                <a:spcPct val="150000"/>
              </a:lnSpc>
              <a:defRPr/>
            </a:pPr>
            <a:r>
              <a:rPr lang="zh-CN" altLang="en-US" kern="0" dirty="0">
                <a:solidFill>
                  <a:srgbClr val="E87071"/>
                </a:solidFill>
                <a:latin typeface="方正正纤黑简体" panose="02000000000000000000" pitchFamily="2" charset="-122"/>
                <a:ea typeface="方正正纤黑简体" panose="02000000000000000000" pitchFamily="2" charset="-122"/>
              </a:rPr>
              <a:t>团结奋斗</a:t>
            </a:r>
            <a:endParaRPr lang="zh-CN" altLang="en-US" sz="825" b="0" kern="0" dirty="0">
              <a:solidFill>
                <a:srgbClr val="E87071"/>
              </a:solidFill>
              <a:latin typeface="方正正纤黑简体" panose="02000000000000000000" pitchFamily="2" charset="-122"/>
              <a:ea typeface="方正正纤黑简体" panose="02000000000000000000" pitchFamily="2" charset="-122"/>
            </a:endParaRPr>
          </a:p>
        </p:txBody>
      </p:sp>
      <p:sp>
        <p:nvSpPr>
          <p:cNvPr id="13" name="TextBox 12"/>
          <p:cNvSpPr txBox="1"/>
          <p:nvPr/>
        </p:nvSpPr>
        <p:spPr>
          <a:xfrm>
            <a:off x="6427850" y="3969713"/>
            <a:ext cx="2031938" cy="473206"/>
          </a:xfrm>
          <a:prstGeom prst="rect">
            <a:avLst/>
          </a:prstGeom>
          <a:noFill/>
        </p:spPr>
        <p:txBody>
          <a:bodyPr wrap="square" rtlCol="0">
            <a:spAutoFit/>
          </a:bodyPr>
          <a:lstStyle/>
          <a:p>
            <a:pPr algn="l">
              <a:lnSpc>
                <a:spcPct val="150000"/>
              </a:lnSpc>
              <a:defRPr/>
            </a:pPr>
            <a:r>
              <a:rPr lang="zh-CN" altLang="en-US" kern="0" dirty="0">
                <a:solidFill>
                  <a:srgbClr val="663A77"/>
                </a:solidFill>
                <a:latin typeface="方正正纤黑简体" panose="02000000000000000000" pitchFamily="2" charset="-122"/>
                <a:ea typeface="方正正纤黑简体" panose="02000000000000000000" pitchFamily="2" charset="-122"/>
              </a:rPr>
              <a:t>勇于创新</a:t>
            </a:r>
            <a:endParaRPr lang="zh-CN" altLang="en-US" sz="825" b="0" kern="0" dirty="0">
              <a:solidFill>
                <a:srgbClr val="663A77"/>
              </a:solidFill>
              <a:latin typeface="方正正纤黑简体" panose="02000000000000000000" pitchFamily="2" charset="-122"/>
              <a:ea typeface="方正正纤黑简体" panose="02000000000000000000" pitchFamily="2" charset="-122"/>
            </a:endParaRPr>
          </a:p>
        </p:txBody>
      </p:sp>
      <p:sp>
        <p:nvSpPr>
          <p:cNvPr id="14" name="TextBox 13"/>
          <p:cNvSpPr txBox="1"/>
          <p:nvPr/>
        </p:nvSpPr>
        <p:spPr>
          <a:xfrm>
            <a:off x="6427850" y="1076305"/>
            <a:ext cx="2294906" cy="515526"/>
          </a:xfrm>
          <a:prstGeom prst="rect">
            <a:avLst/>
          </a:prstGeom>
          <a:noFill/>
        </p:spPr>
        <p:txBody>
          <a:bodyPr wrap="square" rtlCol="0">
            <a:spAutoFit/>
          </a:bodyPr>
          <a:lstStyle/>
          <a:p>
            <a:pPr algn="l">
              <a:lnSpc>
                <a:spcPct val="150000"/>
              </a:lnSpc>
              <a:defRPr/>
            </a:pPr>
            <a:r>
              <a:rPr lang="zh-CN" altLang="en-US" sz="2000" b="0" kern="0" dirty="0">
                <a:solidFill>
                  <a:srgbClr val="01ACBE"/>
                </a:solidFill>
                <a:latin typeface="方正正纤黑简体" panose="02000000000000000000" pitchFamily="2" charset="-122"/>
                <a:ea typeface="方正正纤黑简体" panose="02000000000000000000" pitchFamily="2" charset="-122"/>
              </a:rPr>
              <a:t>超越自我</a:t>
            </a:r>
          </a:p>
        </p:txBody>
      </p:sp>
      <p:sp>
        <p:nvSpPr>
          <p:cNvPr id="15" name="淘宝网Chenying0907出品 3"/>
          <p:cNvSpPr>
            <a:spLocks noChangeArrowheads="1"/>
          </p:cNvSpPr>
          <p:nvPr/>
        </p:nvSpPr>
        <p:spPr bwMode="auto">
          <a:xfrm>
            <a:off x="3974819" y="323692"/>
            <a:ext cx="116442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企业理念</a:t>
            </a:r>
          </a:p>
        </p:txBody>
      </p:sp>
    </p:spTree>
    <p:extLst>
      <p:ext uri="{BB962C8B-B14F-4D97-AF65-F5344CB8AC3E}">
        <p14:creationId xmlns:p14="http://schemas.microsoft.com/office/powerpoint/2010/main" val="2966594958"/>
      </p:ext>
    </p:extLst>
  </p:cSld>
  <p:clrMapOvr>
    <a:masterClrMapping/>
  </p:clrMapOvr>
  <mc:AlternateContent xmlns:mc="http://schemas.openxmlformats.org/markup-compatibility/2006" xmlns:p14="http://schemas.microsoft.com/office/powerpoint/2010/main">
    <mc:Choice Requires="p14">
      <p:transition spd="slow" p14:dur="800">
        <p14:flythrough dir="ou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25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 calcmode="lin" valueType="num">
                                      <p:cBhvr>
                                        <p:cTn id="18" dur="500" fill="hold"/>
                                        <p:tgtEl>
                                          <p:spTgt spid="6"/>
                                        </p:tgtEl>
                                        <p:attrNameLst>
                                          <p:attrName>ppt_x</p:attrName>
                                        </p:attrNameLst>
                                      </p:cBhvr>
                                      <p:tavLst>
                                        <p:tav tm="0">
                                          <p:val>
                                            <p:fltVal val="0.5"/>
                                          </p:val>
                                        </p:tav>
                                        <p:tav tm="100000">
                                          <p:val>
                                            <p:strVal val="#ppt_x"/>
                                          </p:val>
                                        </p:tav>
                                      </p:tavLst>
                                    </p:anim>
                                    <p:anim calcmode="lin" valueType="num">
                                      <p:cBhvr>
                                        <p:cTn id="19" dur="500" fill="hold"/>
                                        <p:tgtEl>
                                          <p:spTgt spid="6"/>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250"/>
                                  </p:stCondLst>
                                  <p:childTnLst>
                                    <p:animEffect transition="out" filter="fade">
                                      <p:cBhvr>
                                        <p:cTn id="21" dur="500" tmFilter="0, 0; .2, .5; .8, .5; 1, 0"/>
                                        <p:tgtEl>
                                          <p:spTgt spid="6"/>
                                        </p:tgtEl>
                                      </p:cBhvr>
                                    </p:animEffect>
                                    <p:animScale>
                                      <p:cBhvr>
                                        <p:cTn id="22" dur="250" autoRev="1" fill="hold"/>
                                        <p:tgtEl>
                                          <p:spTgt spid="6"/>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ppt_x</p:attrName>
                                        </p:attrNameLst>
                                      </p:cBhvr>
                                      <p:tavLst>
                                        <p:tav tm="0">
                                          <p:val>
                                            <p:fltVal val="0.5"/>
                                          </p:val>
                                        </p:tav>
                                        <p:tav tm="100000">
                                          <p:val>
                                            <p:strVal val="#ppt_x"/>
                                          </p:val>
                                        </p:tav>
                                      </p:tavLst>
                                    </p:anim>
                                    <p:anim calcmode="lin" valueType="num">
                                      <p:cBhvr>
                                        <p:cTn id="28" dur="500" fill="hold"/>
                                        <p:tgtEl>
                                          <p:spTgt spid="10"/>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250"/>
                                  </p:stCondLst>
                                  <p:childTnLst>
                                    <p:animEffect transition="out" filter="fade">
                                      <p:cBhvr>
                                        <p:cTn id="30" dur="500" tmFilter="0, 0; .2, .5; .8, .5; 1, 0"/>
                                        <p:tgtEl>
                                          <p:spTgt spid="10"/>
                                        </p:tgtEl>
                                      </p:cBhvr>
                                    </p:animEffect>
                                    <p:animScale>
                                      <p:cBhvr>
                                        <p:cTn id="31" dur="250" autoRev="1" fill="hold"/>
                                        <p:tgtEl>
                                          <p:spTgt spid="10"/>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 calcmode="lin" valueType="num">
                                      <p:cBhvr>
                                        <p:cTn id="36" dur="500" fill="hold"/>
                                        <p:tgtEl>
                                          <p:spTgt spid="2"/>
                                        </p:tgtEl>
                                        <p:attrNameLst>
                                          <p:attrName>ppt_x</p:attrName>
                                        </p:attrNameLst>
                                      </p:cBhvr>
                                      <p:tavLst>
                                        <p:tav tm="0">
                                          <p:val>
                                            <p:fltVal val="0.5"/>
                                          </p:val>
                                        </p:tav>
                                        <p:tav tm="100000">
                                          <p:val>
                                            <p:strVal val="#ppt_x"/>
                                          </p:val>
                                        </p:tav>
                                      </p:tavLst>
                                    </p:anim>
                                    <p:anim calcmode="lin" valueType="num">
                                      <p:cBhvr>
                                        <p:cTn id="37" dur="500" fill="hold"/>
                                        <p:tgtEl>
                                          <p:spTgt spid="2"/>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250"/>
                                  </p:stCondLst>
                                  <p:childTnLst>
                                    <p:animEffect transition="out" filter="fade">
                                      <p:cBhvr>
                                        <p:cTn id="39" dur="500" tmFilter="0, 0; .2, .5; .8, .5; 1, 0"/>
                                        <p:tgtEl>
                                          <p:spTgt spid="2"/>
                                        </p:tgtEl>
                                      </p:cBhvr>
                                    </p:animEffect>
                                    <p:animScale>
                                      <p:cBhvr>
                                        <p:cTn id="40" dur="250" autoRev="1" fill="hold"/>
                                        <p:tgtEl>
                                          <p:spTgt spid="2"/>
                                        </p:tgtEl>
                                      </p:cBhvr>
                                      <p:by x="105000" y="105000"/>
                                    </p:animScale>
                                  </p:childTnLst>
                                </p:cTn>
                              </p:par>
                              <p:par>
                                <p:cTn id="41" presetID="23" presetClass="entr" presetSubtype="528" fill="hold" grpId="0" nodeType="withEffect">
                                  <p:stCondLst>
                                    <p:cond delay="40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ppt_x</p:attrName>
                                        </p:attrNameLst>
                                      </p:cBhvr>
                                      <p:tavLst>
                                        <p:tav tm="0">
                                          <p:val>
                                            <p:fltVal val="0.5"/>
                                          </p:val>
                                        </p:tav>
                                        <p:tav tm="100000">
                                          <p:val>
                                            <p:strVal val="#ppt_x"/>
                                          </p:val>
                                        </p:tav>
                                      </p:tavLst>
                                    </p:anim>
                                    <p:anim calcmode="lin" valueType="num">
                                      <p:cBhvr>
                                        <p:cTn id="46" dur="500" fill="hold"/>
                                        <p:tgtEl>
                                          <p:spTgt spid="4"/>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250"/>
                                  </p:stCondLst>
                                  <p:childTnLst>
                                    <p:animEffect transition="out" filter="fade">
                                      <p:cBhvr>
                                        <p:cTn id="48" dur="500" tmFilter="0, 0; .2, .5; .8, .5; 1, 0"/>
                                        <p:tgtEl>
                                          <p:spTgt spid="4"/>
                                        </p:tgtEl>
                                      </p:cBhvr>
                                    </p:animEffect>
                                    <p:animScale>
                                      <p:cBhvr>
                                        <p:cTn id="49" dur="250" autoRev="1" fill="hold"/>
                                        <p:tgtEl>
                                          <p:spTgt spid="4"/>
                                        </p:tgtEl>
                                      </p:cBhvr>
                                      <p:by x="105000" y="105000"/>
                                    </p:animScale>
                                  </p:childTnLst>
                                </p:cTn>
                              </p:par>
                              <p:par>
                                <p:cTn id="50" presetID="23" presetClass="entr" presetSubtype="528" fill="hold" grpId="0" nodeType="withEffect">
                                  <p:stCondLst>
                                    <p:cond delay="500"/>
                                  </p:stCondLst>
                                  <p:childTnLst>
                                    <p:set>
                                      <p:cBhvr>
                                        <p:cTn id="51" dur="1" fill="hold">
                                          <p:stCondLst>
                                            <p:cond delay="0"/>
                                          </p:stCondLst>
                                        </p:cTn>
                                        <p:tgtEl>
                                          <p:spTgt spid="7"/>
                                        </p:tgtEl>
                                        <p:attrNameLst>
                                          <p:attrName>style.visibility</p:attrName>
                                        </p:attrNameLst>
                                      </p:cBhvr>
                                      <p:to>
                                        <p:strVal val="visible"/>
                                      </p:to>
                                    </p:set>
                                    <p:anim calcmode="lin" valueType="num">
                                      <p:cBhvr>
                                        <p:cTn id="52" dur="500" fill="hold"/>
                                        <p:tgtEl>
                                          <p:spTgt spid="7"/>
                                        </p:tgtEl>
                                        <p:attrNameLst>
                                          <p:attrName>ppt_w</p:attrName>
                                        </p:attrNameLst>
                                      </p:cBhvr>
                                      <p:tavLst>
                                        <p:tav tm="0">
                                          <p:val>
                                            <p:fltVal val="0"/>
                                          </p:val>
                                        </p:tav>
                                        <p:tav tm="100000">
                                          <p:val>
                                            <p:strVal val="#ppt_w"/>
                                          </p:val>
                                        </p:tav>
                                      </p:tavLst>
                                    </p:anim>
                                    <p:anim calcmode="lin" valueType="num">
                                      <p:cBhvr>
                                        <p:cTn id="53" dur="500" fill="hold"/>
                                        <p:tgtEl>
                                          <p:spTgt spid="7"/>
                                        </p:tgtEl>
                                        <p:attrNameLst>
                                          <p:attrName>ppt_h</p:attrName>
                                        </p:attrNameLst>
                                      </p:cBhvr>
                                      <p:tavLst>
                                        <p:tav tm="0">
                                          <p:val>
                                            <p:fltVal val="0"/>
                                          </p:val>
                                        </p:tav>
                                        <p:tav tm="100000">
                                          <p:val>
                                            <p:strVal val="#ppt_h"/>
                                          </p:val>
                                        </p:tav>
                                      </p:tavLst>
                                    </p:anim>
                                    <p:anim calcmode="lin" valueType="num">
                                      <p:cBhvr>
                                        <p:cTn id="54" dur="500" fill="hold"/>
                                        <p:tgtEl>
                                          <p:spTgt spid="7"/>
                                        </p:tgtEl>
                                        <p:attrNameLst>
                                          <p:attrName>ppt_x</p:attrName>
                                        </p:attrNameLst>
                                      </p:cBhvr>
                                      <p:tavLst>
                                        <p:tav tm="0">
                                          <p:val>
                                            <p:fltVal val="0.5"/>
                                          </p:val>
                                        </p:tav>
                                        <p:tav tm="100000">
                                          <p:val>
                                            <p:strVal val="#ppt_x"/>
                                          </p:val>
                                        </p:tav>
                                      </p:tavLst>
                                    </p:anim>
                                    <p:anim calcmode="lin" valueType="num">
                                      <p:cBhvr>
                                        <p:cTn id="55" dur="500" fill="hold"/>
                                        <p:tgtEl>
                                          <p:spTgt spid="7"/>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250"/>
                                  </p:stCondLst>
                                  <p:childTnLst>
                                    <p:animEffect transition="out" filter="fade">
                                      <p:cBhvr>
                                        <p:cTn id="57" dur="500" tmFilter="0, 0; .2, .5; .8, .5; 1, 0"/>
                                        <p:tgtEl>
                                          <p:spTgt spid="7"/>
                                        </p:tgtEl>
                                      </p:cBhvr>
                                    </p:animEffect>
                                    <p:animScale>
                                      <p:cBhvr>
                                        <p:cTn id="58" dur="250" autoRev="1" fill="hold"/>
                                        <p:tgtEl>
                                          <p:spTgt spid="7"/>
                                        </p:tgtEl>
                                      </p:cBhvr>
                                      <p:by x="105000" y="105000"/>
                                    </p:animScale>
                                  </p:childTnLst>
                                </p:cTn>
                              </p:par>
                              <p:par>
                                <p:cTn id="59" presetID="23" presetClass="entr" presetSubtype="528" fill="hold" grpId="0" nodeType="withEffect">
                                  <p:stCondLst>
                                    <p:cond delay="600"/>
                                  </p:stCondLst>
                                  <p:childTnLst>
                                    <p:set>
                                      <p:cBhvr>
                                        <p:cTn id="60" dur="1" fill="hold">
                                          <p:stCondLst>
                                            <p:cond delay="0"/>
                                          </p:stCondLst>
                                        </p:cTn>
                                        <p:tgtEl>
                                          <p:spTgt spid="3"/>
                                        </p:tgtEl>
                                        <p:attrNameLst>
                                          <p:attrName>style.visibility</p:attrName>
                                        </p:attrNameLst>
                                      </p:cBhvr>
                                      <p:to>
                                        <p:strVal val="visible"/>
                                      </p:to>
                                    </p:set>
                                    <p:anim calcmode="lin" valueType="num">
                                      <p:cBhvr>
                                        <p:cTn id="61" dur="500" fill="hold"/>
                                        <p:tgtEl>
                                          <p:spTgt spid="3"/>
                                        </p:tgtEl>
                                        <p:attrNameLst>
                                          <p:attrName>ppt_w</p:attrName>
                                        </p:attrNameLst>
                                      </p:cBhvr>
                                      <p:tavLst>
                                        <p:tav tm="0">
                                          <p:val>
                                            <p:fltVal val="0"/>
                                          </p:val>
                                        </p:tav>
                                        <p:tav tm="100000">
                                          <p:val>
                                            <p:strVal val="#ppt_w"/>
                                          </p:val>
                                        </p:tav>
                                      </p:tavLst>
                                    </p:anim>
                                    <p:anim calcmode="lin" valueType="num">
                                      <p:cBhvr>
                                        <p:cTn id="62" dur="500" fill="hold"/>
                                        <p:tgtEl>
                                          <p:spTgt spid="3"/>
                                        </p:tgtEl>
                                        <p:attrNameLst>
                                          <p:attrName>ppt_h</p:attrName>
                                        </p:attrNameLst>
                                      </p:cBhvr>
                                      <p:tavLst>
                                        <p:tav tm="0">
                                          <p:val>
                                            <p:fltVal val="0"/>
                                          </p:val>
                                        </p:tav>
                                        <p:tav tm="100000">
                                          <p:val>
                                            <p:strVal val="#ppt_h"/>
                                          </p:val>
                                        </p:tav>
                                      </p:tavLst>
                                    </p:anim>
                                    <p:anim calcmode="lin" valueType="num">
                                      <p:cBhvr>
                                        <p:cTn id="63" dur="500" fill="hold"/>
                                        <p:tgtEl>
                                          <p:spTgt spid="3"/>
                                        </p:tgtEl>
                                        <p:attrNameLst>
                                          <p:attrName>ppt_x</p:attrName>
                                        </p:attrNameLst>
                                      </p:cBhvr>
                                      <p:tavLst>
                                        <p:tav tm="0">
                                          <p:val>
                                            <p:fltVal val="0.5"/>
                                          </p:val>
                                        </p:tav>
                                        <p:tav tm="100000">
                                          <p:val>
                                            <p:strVal val="#ppt_x"/>
                                          </p:val>
                                        </p:tav>
                                      </p:tavLst>
                                    </p:anim>
                                    <p:anim calcmode="lin" valueType="num">
                                      <p:cBhvr>
                                        <p:cTn id="64" dur="500" fill="hold"/>
                                        <p:tgtEl>
                                          <p:spTgt spid="3"/>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250"/>
                                  </p:stCondLst>
                                  <p:childTnLst>
                                    <p:animEffect transition="out" filter="fade">
                                      <p:cBhvr>
                                        <p:cTn id="66" dur="500" tmFilter="0, 0; .2, .5; .8, .5; 1, 0"/>
                                        <p:tgtEl>
                                          <p:spTgt spid="3"/>
                                        </p:tgtEl>
                                      </p:cBhvr>
                                    </p:animEffect>
                                    <p:animScale>
                                      <p:cBhvr>
                                        <p:cTn id="67" dur="250" autoRev="1" fill="hold"/>
                                        <p:tgtEl>
                                          <p:spTgt spid="3"/>
                                        </p:tgtEl>
                                      </p:cBhvr>
                                      <p:by x="105000" y="105000"/>
                                    </p:animScale>
                                  </p:childTnLst>
                                </p:cTn>
                              </p:par>
                              <p:par>
                                <p:cTn id="68" presetID="23" presetClass="entr" presetSubtype="528" fill="hold" grpId="0" nodeType="withEffect">
                                  <p:stCondLst>
                                    <p:cond delay="700"/>
                                  </p:stCondLst>
                                  <p:childTnLst>
                                    <p:set>
                                      <p:cBhvr>
                                        <p:cTn id="69" dur="1" fill="hold">
                                          <p:stCondLst>
                                            <p:cond delay="0"/>
                                          </p:stCondLst>
                                        </p:cTn>
                                        <p:tgtEl>
                                          <p:spTgt spid="5"/>
                                        </p:tgtEl>
                                        <p:attrNameLst>
                                          <p:attrName>style.visibility</p:attrName>
                                        </p:attrNameLst>
                                      </p:cBhvr>
                                      <p:to>
                                        <p:strVal val="visible"/>
                                      </p:to>
                                    </p:set>
                                    <p:anim calcmode="lin" valueType="num">
                                      <p:cBhvr>
                                        <p:cTn id="70" dur="500" fill="hold"/>
                                        <p:tgtEl>
                                          <p:spTgt spid="5"/>
                                        </p:tgtEl>
                                        <p:attrNameLst>
                                          <p:attrName>ppt_w</p:attrName>
                                        </p:attrNameLst>
                                      </p:cBhvr>
                                      <p:tavLst>
                                        <p:tav tm="0">
                                          <p:val>
                                            <p:fltVal val="0"/>
                                          </p:val>
                                        </p:tav>
                                        <p:tav tm="100000">
                                          <p:val>
                                            <p:strVal val="#ppt_w"/>
                                          </p:val>
                                        </p:tav>
                                      </p:tavLst>
                                    </p:anim>
                                    <p:anim calcmode="lin" valueType="num">
                                      <p:cBhvr>
                                        <p:cTn id="71" dur="500" fill="hold"/>
                                        <p:tgtEl>
                                          <p:spTgt spid="5"/>
                                        </p:tgtEl>
                                        <p:attrNameLst>
                                          <p:attrName>ppt_h</p:attrName>
                                        </p:attrNameLst>
                                      </p:cBhvr>
                                      <p:tavLst>
                                        <p:tav tm="0">
                                          <p:val>
                                            <p:fltVal val="0"/>
                                          </p:val>
                                        </p:tav>
                                        <p:tav tm="100000">
                                          <p:val>
                                            <p:strVal val="#ppt_h"/>
                                          </p:val>
                                        </p:tav>
                                      </p:tavLst>
                                    </p:anim>
                                    <p:anim calcmode="lin" valueType="num">
                                      <p:cBhvr>
                                        <p:cTn id="72" dur="500" fill="hold"/>
                                        <p:tgtEl>
                                          <p:spTgt spid="5"/>
                                        </p:tgtEl>
                                        <p:attrNameLst>
                                          <p:attrName>ppt_x</p:attrName>
                                        </p:attrNameLst>
                                      </p:cBhvr>
                                      <p:tavLst>
                                        <p:tav tm="0">
                                          <p:val>
                                            <p:fltVal val="0.5"/>
                                          </p:val>
                                        </p:tav>
                                        <p:tav tm="100000">
                                          <p:val>
                                            <p:strVal val="#ppt_x"/>
                                          </p:val>
                                        </p:tav>
                                      </p:tavLst>
                                    </p:anim>
                                    <p:anim calcmode="lin" valueType="num">
                                      <p:cBhvr>
                                        <p:cTn id="73" dur="500" fill="hold"/>
                                        <p:tgtEl>
                                          <p:spTgt spid="5"/>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250"/>
                                  </p:stCondLst>
                                  <p:childTnLst>
                                    <p:animEffect transition="out" filter="fade">
                                      <p:cBhvr>
                                        <p:cTn id="75" dur="500" tmFilter="0, 0; .2, .5; .8, .5; 1, 0"/>
                                        <p:tgtEl>
                                          <p:spTgt spid="5"/>
                                        </p:tgtEl>
                                      </p:cBhvr>
                                    </p:animEffect>
                                    <p:animScale>
                                      <p:cBhvr>
                                        <p:cTn id="76" dur="250" autoRev="1" fill="hold"/>
                                        <p:tgtEl>
                                          <p:spTgt spid="5"/>
                                        </p:tgtEl>
                                      </p:cBhvr>
                                      <p:by x="105000" y="105000"/>
                                    </p:animScale>
                                  </p:childTnLst>
                                </p:cTn>
                              </p:par>
                              <p:par>
                                <p:cTn id="77" presetID="23" presetClass="entr" presetSubtype="528" fill="hold" grpId="0" nodeType="withEffect">
                                  <p:stCondLst>
                                    <p:cond delay="800"/>
                                  </p:stCondLst>
                                  <p:childTnLst>
                                    <p:set>
                                      <p:cBhvr>
                                        <p:cTn id="78" dur="1" fill="hold">
                                          <p:stCondLst>
                                            <p:cond delay="0"/>
                                          </p:stCondLst>
                                        </p:cTn>
                                        <p:tgtEl>
                                          <p:spTgt spid="9"/>
                                        </p:tgtEl>
                                        <p:attrNameLst>
                                          <p:attrName>style.visibility</p:attrName>
                                        </p:attrNameLst>
                                      </p:cBhvr>
                                      <p:to>
                                        <p:strVal val="visible"/>
                                      </p:to>
                                    </p:set>
                                    <p:anim calcmode="lin" valueType="num">
                                      <p:cBhvr>
                                        <p:cTn id="79" dur="500" fill="hold"/>
                                        <p:tgtEl>
                                          <p:spTgt spid="9"/>
                                        </p:tgtEl>
                                        <p:attrNameLst>
                                          <p:attrName>ppt_w</p:attrName>
                                        </p:attrNameLst>
                                      </p:cBhvr>
                                      <p:tavLst>
                                        <p:tav tm="0">
                                          <p:val>
                                            <p:fltVal val="0"/>
                                          </p:val>
                                        </p:tav>
                                        <p:tav tm="100000">
                                          <p:val>
                                            <p:strVal val="#ppt_w"/>
                                          </p:val>
                                        </p:tav>
                                      </p:tavLst>
                                    </p:anim>
                                    <p:anim calcmode="lin" valueType="num">
                                      <p:cBhvr>
                                        <p:cTn id="80" dur="500" fill="hold"/>
                                        <p:tgtEl>
                                          <p:spTgt spid="9"/>
                                        </p:tgtEl>
                                        <p:attrNameLst>
                                          <p:attrName>ppt_h</p:attrName>
                                        </p:attrNameLst>
                                      </p:cBhvr>
                                      <p:tavLst>
                                        <p:tav tm="0">
                                          <p:val>
                                            <p:fltVal val="0"/>
                                          </p:val>
                                        </p:tav>
                                        <p:tav tm="100000">
                                          <p:val>
                                            <p:strVal val="#ppt_h"/>
                                          </p:val>
                                        </p:tav>
                                      </p:tavLst>
                                    </p:anim>
                                    <p:anim calcmode="lin" valueType="num">
                                      <p:cBhvr>
                                        <p:cTn id="81" dur="500" fill="hold"/>
                                        <p:tgtEl>
                                          <p:spTgt spid="9"/>
                                        </p:tgtEl>
                                        <p:attrNameLst>
                                          <p:attrName>ppt_x</p:attrName>
                                        </p:attrNameLst>
                                      </p:cBhvr>
                                      <p:tavLst>
                                        <p:tav tm="0">
                                          <p:val>
                                            <p:fltVal val="0.5"/>
                                          </p:val>
                                        </p:tav>
                                        <p:tav tm="100000">
                                          <p:val>
                                            <p:strVal val="#ppt_x"/>
                                          </p:val>
                                        </p:tav>
                                      </p:tavLst>
                                    </p:anim>
                                    <p:anim calcmode="lin" valueType="num">
                                      <p:cBhvr>
                                        <p:cTn id="82" dur="500" fill="hold"/>
                                        <p:tgtEl>
                                          <p:spTgt spid="9"/>
                                        </p:tgtEl>
                                        <p:attrNameLst>
                                          <p:attrName>ppt_y</p:attrName>
                                        </p:attrNameLst>
                                      </p:cBhvr>
                                      <p:tavLst>
                                        <p:tav tm="0">
                                          <p:val>
                                            <p:fltVal val="0.5"/>
                                          </p:val>
                                        </p:tav>
                                        <p:tav tm="100000">
                                          <p:val>
                                            <p:strVal val="#ppt_y"/>
                                          </p:val>
                                        </p:tav>
                                      </p:tavLst>
                                    </p:anim>
                                  </p:childTnLst>
                                </p:cTn>
                              </p:par>
                              <p:par>
                                <p:cTn id="83" presetID="26" presetClass="emph" presetSubtype="0" fill="hold" grpId="1" nodeType="withEffect">
                                  <p:stCondLst>
                                    <p:cond delay="250"/>
                                  </p:stCondLst>
                                  <p:childTnLst>
                                    <p:animEffect transition="out" filter="fade">
                                      <p:cBhvr>
                                        <p:cTn id="84" dur="500" tmFilter="0, 0; .2, .5; .8, .5; 1, 0"/>
                                        <p:tgtEl>
                                          <p:spTgt spid="9"/>
                                        </p:tgtEl>
                                      </p:cBhvr>
                                    </p:animEffect>
                                    <p:animScale>
                                      <p:cBhvr>
                                        <p:cTn id="85" dur="250" autoRev="1" fill="hold"/>
                                        <p:tgtEl>
                                          <p:spTgt spid="9"/>
                                        </p:tgtEl>
                                      </p:cBhvr>
                                      <p:by x="105000" y="105000"/>
                                    </p:animScale>
                                  </p:childTnLst>
                                </p:cTn>
                              </p:par>
                            </p:childTnLst>
                          </p:cTn>
                        </p:par>
                        <p:par>
                          <p:cTn id="86" fill="hold">
                            <p:stCondLst>
                              <p:cond delay="1300"/>
                            </p:stCondLst>
                            <p:childTnLst>
                              <p:par>
                                <p:cTn id="87" presetID="2" presetClass="entr" presetSubtype="8" accel="50000" decel="50000" fill="hold" grpId="0" nodeType="after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additive="base">
                                        <p:cTn id="89" dur="1000" fill="hold"/>
                                        <p:tgtEl>
                                          <p:spTgt spid="11"/>
                                        </p:tgtEl>
                                        <p:attrNameLst>
                                          <p:attrName>ppt_x</p:attrName>
                                        </p:attrNameLst>
                                      </p:cBhvr>
                                      <p:tavLst>
                                        <p:tav tm="0">
                                          <p:val>
                                            <p:strVal val="0-#ppt_w/2"/>
                                          </p:val>
                                        </p:tav>
                                        <p:tav tm="100000">
                                          <p:val>
                                            <p:strVal val="#ppt_x"/>
                                          </p:val>
                                        </p:tav>
                                      </p:tavLst>
                                    </p:anim>
                                    <p:anim calcmode="lin" valueType="num">
                                      <p:cBhvr additive="base">
                                        <p:cTn id="90" dur="1000" fill="hold"/>
                                        <p:tgtEl>
                                          <p:spTgt spid="11"/>
                                        </p:tgtEl>
                                        <p:attrNameLst>
                                          <p:attrName>ppt_y</p:attrName>
                                        </p:attrNameLst>
                                      </p:cBhvr>
                                      <p:tavLst>
                                        <p:tav tm="0">
                                          <p:val>
                                            <p:strVal val="#ppt_y"/>
                                          </p:val>
                                        </p:tav>
                                        <p:tav tm="100000">
                                          <p:val>
                                            <p:strVal val="#ppt_y"/>
                                          </p:val>
                                        </p:tav>
                                      </p:tavLst>
                                    </p:anim>
                                  </p:childTnLst>
                                </p:cTn>
                              </p:par>
                              <p:par>
                                <p:cTn id="91" presetID="2" presetClass="entr" presetSubtype="8" accel="50000" decel="50000" fill="hold" grpId="0" nodeType="withEffect">
                                  <p:stCondLst>
                                    <p:cond delay="0"/>
                                  </p:stCondLst>
                                  <p:childTnLst>
                                    <p:set>
                                      <p:cBhvr>
                                        <p:cTn id="92" dur="1" fill="hold">
                                          <p:stCondLst>
                                            <p:cond delay="0"/>
                                          </p:stCondLst>
                                        </p:cTn>
                                        <p:tgtEl>
                                          <p:spTgt spid="12"/>
                                        </p:tgtEl>
                                        <p:attrNameLst>
                                          <p:attrName>style.visibility</p:attrName>
                                        </p:attrNameLst>
                                      </p:cBhvr>
                                      <p:to>
                                        <p:strVal val="visible"/>
                                      </p:to>
                                    </p:set>
                                    <p:anim calcmode="lin" valueType="num">
                                      <p:cBhvr additive="base">
                                        <p:cTn id="93" dur="1000" fill="hold"/>
                                        <p:tgtEl>
                                          <p:spTgt spid="12"/>
                                        </p:tgtEl>
                                        <p:attrNameLst>
                                          <p:attrName>ppt_x</p:attrName>
                                        </p:attrNameLst>
                                      </p:cBhvr>
                                      <p:tavLst>
                                        <p:tav tm="0">
                                          <p:val>
                                            <p:strVal val="0-#ppt_w/2"/>
                                          </p:val>
                                        </p:tav>
                                        <p:tav tm="100000">
                                          <p:val>
                                            <p:strVal val="#ppt_x"/>
                                          </p:val>
                                        </p:tav>
                                      </p:tavLst>
                                    </p:anim>
                                    <p:anim calcmode="lin" valueType="num">
                                      <p:cBhvr additive="base">
                                        <p:cTn id="94" dur="1000" fill="hold"/>
                                        <p:tgtEl>
                                          <p:spTgt spid="12"/>
                                        </p:tgtEl>
                                        <p:attrNameLst>
                                          <p:attrName>ppt_y</p:attrName>
                                        </p:attrNameLst>
                                      </p:cBhvr>
                                      <p:tavLst>
                                        <p:tav tm="0">
                                          <p:val>
                                            <p:strVal val="#ppt_y"/>
                                          </p:val>
                                        </p:tav>
                                        <p:tav tm="100000">
                                          <p:val>
                                            <p:strVal val="#ppt_y"/>
                                          </p:val>
                                        </p:tav>
                                      </p:tavLst>
                                    </p:anim>
                                  </p:childTnLst>
                                </p:cTn>
                              </p:par>
                              <p:par>
                                <p:cTn id="95" presetID="2" presetClass="entr" presetSubtype="2" accel="50000" decel="50000" fill="hold" grpId="0" nodeType="with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additive="base">
                                        <p:cTn id="97" dur="1000" fill="hold"/>
                                        <p:tgtEl>
                                          <p:spTgt spid="14"/>
                                        </p:tgtEl>
                                        <p:attrNameLst>
                                          <p:attrName>ppt_x</p:attrName>
                                        </p:attrNameLst>
                                      </p:cBhvr>
                                      <p:tavLst>
                                        <p:tav tm="0">
                                          <p:val>
                                            <p:strVal val="1+#ppt_w/2"/>
                                          </p:val>
                                        </p:tav>
                                        <p:tav tm="100000">
                                          <p:val>
                                            <p:strVal val="#ppt_x"/>
                                          </p:val>
                                        </p:tav>
                                      </p:tavLst>
                                    </p:anim>
                                    <p:anim calcmode="lin" valueType="num">
                                      <p:cBhvr additive="base">
                                        <p:cTn id="98" dur="1000" fill="hold"/>
                                        <p:tgtEl>
                                          <p:spTgt spid="14"/>
                                        </p:tgtEl>
                                        <p:attrNameLst>
                                          <p:attrName>ppt_y</p:attrName>
                                        </p:attrNameLst>
                                      </p:cBhvr>
                                      <p:tavLst>
                                        <p:tav tm="0">
                                          <p:val>
                                            <p:strVal val="#ppt_y"/>
                                          </p:val>
                                        </p:tav>
                                        <p:tav tm="100000">
                                          <p:val>
                                            <p:strVal val="#ppt_y"/>
                                          </p:val>
                                        </p:tav>
                                      </p:tavLst>
                                    </p:anim>
                                  </p:childTnLst>
                                </p:cTn>
                              </p:par>
                              <p:par>
                                <p:cTn id="99" presetID="2" presetClass="entr" presetSubtype="2" accel="50000" decel="50000" fill="hold" grpId="0" nodeType="withEffect">
                                  <p:stCondLst>
                                    <p:cond delay="0"/>
                                  </p:stCondLst>
                                  <p:childTnLst>
                                    <p:set>
                                      <p:cBhvr>
                                        <p:cTn id="100" dur="1" fill="hold">
                                          <p:stCondLst>
                                            <p:cond delay="0"/>
                                          </p:stCondLst>
                                        </p:cTn>
                                        <p:tgtEl>
                                          <p:spTgt spid="13"/>
                                        </p:tgtEl>
                                        <p:attrNameLst>
                                          <p:attrName>style.visibility</p:attrName>
                                        </p:attrNameLst>
                                      </p:cBhvr>
                                      <p:to>
                                        <p:strVal val="visible"/>
                                      </p:to>
                                    </p:set>
                                    <p:anim calcmode="lin" valueType="num">
                                      <p:cBhvr additive="base">
                                        <p:cTn id="101" dur="1000" fill="hold"/>
                                        <p:tgtEl>
                                          <p:spTgt spid="13"/>
                                        </p:tgtEl>
                                        <p:attrNameLst>
                                          <p:attrName>ppt_x</p:attrName>
                                        </p:attrNameLst>
                                      </p:cBhvr>
                                      <p:tavLst>
                                        <p:tav tm="0">
                                          <p:val>
                                            <p:strVal val="1+#ppt_w/2"/>
                                          </p:val>
                                        </p:tav>
                                        <p:tav tm="100000">
                                          <p:val>
                                            <p:strVal val="#ppt_x"/>
                                          </p:val>
                                        </p:tav>
                                      </p:tavLst>
                                    </p:anim>
                                    <p:anim calcmode="lin" valueType="num">
                                      <p:cBhvr additive="base">
                                        <p:cTn id="102"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淘宝网Chenying0907出品 9"/>
          <p:cNvGrpSpPr/>
          <p:nvPr/>
        </p:nvGrpSpPr>
        <p:grpSpPr>
          <a:xfrm>
            <a:off x="3573105" y="2423936"/>
            <a:ext cx="468272" cy="479596"/>
            <a:chOff x="3573105" y="2423936"/>
            <a:chExt cx="468272" cy="479596"/>
          </a:xfrm>
        </p:grpSpPr>
        <p:sp>
          <p:nvSpPr>
            <p:cNvPr id="85" name="淘宝网Chenying0907出品 84"/>
            <p:cNvSpPr/>
            <p:nvPr/>
          </p:nvSpPr>
          <p:spPr>
            <a:xfrm>
              <a:off x="3573105" y="2423936"/>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 name="淘宝网Chenying0907出品 8"/>
            <p:cNvGrpSpPr/>
            <p:nvPr/>
          </p:nvGrpSpPr>
          <p:grpSpPr>
            <a:xfrm>
              <a:off x="3676746" y="2616956"/>
              <a:ext cx="260989" cy="156630"/>
              <a:chOff x="3521606" y="3512003"/>
              <a:chExt cx="495859" cy="320321"/>
            </a:xfrm>
            <a:solidFill>
              <a:schemeClr val="tx1">
                <a:lumMod val="75000"/>
                <a:lumOff val="25000"/>
              </a:schemeClr>
            </a:solidFill>
          </p:grpSpPr>
          <p:sp>
            <p:nvSpPr>
              <p:cNvPr id="50" name="淘宝网Chenying0907出品 83"/>
              <p:cNvSpPr>
                <a:spLocks noEditPoints="1"/>
              </p:cNvSpPr>
              <p:nvPr/>
            </p:nvSpPr>
            <p:spPr bwMode="auto">
              <a:xfrm>
                <a:off x="3547335" y="3530708"/>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淘宝网Chenying0907出品 84"/>
              <p:cNvSpPr>
                <a:spLocks noChangeArrowheads="1"/>
              </p:cNvSpPr>
              <p:nvPr/>
            </p:nvSpPr>
            <p:spPr bwMode="auto">
              <a:xfrm>
                <a:off x="3521606" y="3512003"/>
                <a:ext cx="495859" cy="54945"/>
              </a:xfrm>
              <a:prstGeom prst="rect">
                <a:avLst/>
              </a:pr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 name="淘宝网Chenying0907出品 85"/>
              <p:cNvSpPr>
                <a:spLocks noEditPoints="1"/>
              </p:cNvSpPr>
              <p:nvPr/>
            </p:nvSpPr>
            <p:spPr bwMode="auto">
              <a:xfrm>
                <a:off x="3715740" y="3633585"/>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淘宝网Chenying0907出品 86"/>
              <p:cNvSpPr>
                <a:spLocks noChangeArrowheads="1"/>
              </p:cNvSpPr>
              <p:nvPr/>
            </p:nvSpPr>
            <p:spPr bwMode="auto">
              <a:xfrm>
                <a:off x="3873619" y="3769195"/>
                <a:ext cx="116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 name="淘宝网Chenying0907出品 87"/>
              <p:cNvSpPr>
                <a:spLocks/>
              </p:cNvSpPr>
              <p:nvPr/>
            </p:nvSpPr>
            <p:spPr bwMode="auto">
              <a:xfrm>
                <a:off x="3861924" y="3672163"/>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 name="淘宝网Chenying0907出品 88"/>
              <p:cNvSpPr>
                <a:spLocks/>
              </p:cNvSpPr>
              <p:nvPr/>
            </p:nvSpPr>
            <p:spPr bwMode="auto">
              <a:xfrm>
                <a:off x="3861924" y="3686192"/>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 name="淘宝网Chenying0907出品 89"/>
              <p:cNvSpPr>
                <a:spLocks/>
              </p:cNvSpPr>
              <p:nvPr/>
            </p:nvSpPr>
            <p:spPr bwMode="auto">
              <a:xfrm>
                <a:off x="3839704" y="3585653"/>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 name="淘宝网Chenying0907出品 96"/>
              <p:cNvSpPr>
                <a:spLocks noChangeArrowheads="1"/>
              </p:cNvSpPr>
              <p:nvPr/>
            </p:nvSpPr>
            <p:spPr bwMode="auto">
              <a:xfrm>
                <a:off x="3630368" y="3663980"/>
                <a:ext cx="32745" cy="54945"/>
              </a:xfrm>
              <a:prstGeom prst="rect">
                <a:avLst/>
              </a:pr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 name="淘宝网Chenying0907出品 97"/>
              <p:cNvSpPr>
                <a:spLocks noChangeArrowheads="1"/>
              </p:cNvSpPr>
              <p:nvPr/>
            </p:nvSpPr>
            <p:spPr bwMode="auto">
              <a:xfrm>
                <a:off x="3588266" y="3644107"/>
                <a:ext cx="30406" cy="74820"/>
              </a:xfrm>
              <a:prstGeom prst="rect">
                <a:avLst/>
              </a:pr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淘宝网Chenying0907出品 98"/>
              <p:cNvSpPr>
                <a:spLocks noChangeArrowheads="1"/>
              </p:cNvSpPr>
              <p:nvPr/>
            </p:nvSpPr>
            <p:spPr bwMode="auto">
              <a:xfrm>
                <a:off x="3674807" y="3607866"/>
                <a:ext cx="30406" cy="111060"/>
              </a:xfrm>
              <a:prstGeom prst="rect">
                <a:avLst/>
              </a:pr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164" name="淘宝网Chenying0907出品 163"/>
          <p:cNvCxnSpPr/>
          <p:nvPr/>
        </p:nvCxnSpPr>
        <p:spPr>
          <a:xfrm>
            <a:off x="4974081" y="989351"/>
            <a:ext cx="0" cy="2598743"/>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5315912" y="740908"/>
            <a:ext cx="1213941" cy="446266"/>
          </a:xfrm>
          <a:prstGeom prst="rect">
            <a:avLst/>
          </a:prstGeom>
          <a:noFill/>
        </p:spPr>
        <p:txBody>
          <a:bodyPr wrap="square" lIns="68571" tIns="34285" rIns="68571" bIns="34285" rtlCol="0">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项目背景</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2" name="淘宝网Chenying0907出品 4"/>
          <p:cNvSpPr txBox="1">
            <a:spLocks noChangeArrowheads="1"/>
          </p:cNvSpPr>
          <p:nvPr/>
        </p:nvSpPr>
        <p:spPr bwMode="auto">
          <a:xfrm>
            <a:off x="2000209" y="2852142"/>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lumMod val="75000"/>
                    <a:lumOff val="25000"/>
                  </a:schemeClr>
                </a:solidFill>
                <a:uLnTx/>
                <a:uFillTx/>
                <a:latin typeface="方正正黑简体" panose="02000000000000000000" pitchFamily="2" charset="-122"/>
                <a:ea typeface="方正正黑简体" panose="02000000000000000000" pitchFamily="2" charset="-122"/>
              </a:rPr>
              <a:t>商业模式</a:t>
            </a:r>
          </a:p>
        </p:txBody>
      </p:sp>
      <p:grpSp>
        <p:nvGrpSpPr>
          <p:cNvPr id="79" name="淘宝网Chenying0907出品 78"/>
          <p:cNvGrpSpPr/>
          <p:nvPr/>
        </p:nvGrpSpPr>
        <p:grpSpPr>
          <a:xfrm>
            <a:off x="2160531" y="1234348"/>
            <a:ext cx="1656422" cy="1650332"/>
            <a:chOff x="3881858" y="5509627"/>
            <a:chExt cx="1016511" cy="1016511"/>
          </a:xfrm>
        </p:grpSpPr>
        <p:sp>
          <p:nvSpPr>
            <p:cNvPr id="80"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淘宝网Chenying0907出品 80"/>
            <p:cNvSpPr/>
            <p:nvPr/>
          </p:nvSpPr>
          <p:spPr>
            <a:xfrm>
              <a:off x="4034463" y="5662232"/>
              <a:ext cx="711301" cy="711301"/>
            </a:xfrm>
            <a:prstGeom prst="ellipse">
              <a:avLst/>
            </a:prstGeom>
            <a:solidFill>
              <a:srgbClr val="00AF92"/>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淘宝网Chenying0907出品 22"/>
            <p:cNvSpPr txBox="1"/>
            <p:nvPr/>
          </p:nvSpPr>
          <p:spPr>
            <a:xfrm>
              <a:off x="4074743" y="5748937"/>
              <a:ext cx="596725" cy="568719"/>
            </a:xfrm>
            <a:prstGeom prst="rect">
              <a:avLst/>
            </a:prstGeom>
            <a:noFill/>
          </p:spPr>
          <p:txBody>
            <a:bodyPr wrap="square" rtlCol="0">
              <a:spAutoFit/>
            </a:bodyPr>
            <a:lstStyle/>
            <a:p>
              <a:pPr algn="ctr"/>
              <a:r>
                <a:rPr lang="en-US" altLang="zh-CN" sz="5400" dirty="0">
                  <a:solidFill>
                    <a:schemeClr val="bg1"/>
                  </a:solidFill>
                  <a:latin typeface="Agency FB" panose="020B0503020202020204" pitchFamily="34" charset="0"/>
                  <a:ea typeface="等线" panose="02010600030101010101" pitchFamily="2" charset="-122"/>
                </a:rPr>
                <a:t>02</a:t>
              </a:r>
              <a:endParaRPr lang="zh-CN" altLang="en-US" sz="4000" dirty="0">
                <a:solidFill>
                  <a:schemeClr val="bg1"/>
                </a:solidFill>
                <a:latin typeface="Agency FB" panose="020B0503020202020204" pitchFamily="34" charset="0"/>
                <a:ea typeface="等线" panose="02010600030101010101" pitchFamily="2" charset="-122"/>
              </a:endParaRPr>
            </a:p>
          </p:txBody>
        </p:sp>
      </p:grpSp>
      <p:grpSp>
        <p:nvGrpSpPr>
          <p:cNvPr id="87" name="淘宝网Chenying0907出品 86"/>
          <p:cNvGrpSpPr/>
          <p:nvPr/>
        </p:nvGrpSpPr>
        <p:grpSpPr>
          <a:xfrm>
            <a:off x="4904284" y="936705"/>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淘宝网Chenying0907出品 9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淘宝网Chenying0907出品 95"/>
          <p:cNvGrpSpPr/>
          <p:nvPr/>
        </p:nvGrpSpPr>
        <p:grpSpPr>
          <a:xfrm>
            <a:off x="4904284" y="1342018"/>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淘宝网Chenying0907出品 9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0" name="淘宝网Chenying0907出品 99"/>
          <p:cNvGrpSpPr/>
          <p:nvPr/>
        </p:nvGrpSpPr>
        <p:grpSpPr>
          <a:xfrm>
            <a:off x="4904284" y="1756082"/>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1"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淘宝网Chenying0907出品 101"/>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淘宝网Chenying0907出品 103"/>
          <p:cNvGrpSpPr/>
          <p:nvPr/>
        </p:nvGrpSpPr>
        <p:grpSpPr>
          <a:xfrm>
            <a:off x="4904284" y="2195713"/>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5"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淘宝网Chenying0907出品 105"/>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8" name="淘宝网Chenying0907出品 107"/>
          <p:cNvGrpSpPr/>
          <p:nvPr/>
        </p:nvGrpSpPr>
        <p:grpSpPr>
          <a:xfrm>
            <a:off x="4904284" y="2603729"/>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9"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淘宝网Chenying0907出品 109"/>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2" name="淘宝网Chenying0907出品 111"/>
          <p:cNvGrpSpPr/>
          <p:nvPr/>
        </p:nvGrpSpPr>
        <p:grpSpPr>
          <a:xfrm>
            <a:off x="4904284" y="3034065"/>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1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淘宝网Chenying0907出品 11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6" name="淘宝网Chenying0907出品 115"/>
          <p:cNvGrpSpPr/>
          <p:nvPr/>
        </p:nvGrpSpPr>
        <p:grpSpPr>
          <a:xfrm>
            <a:off x="4904284" y="3489797"/>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1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8" name="淘宝网Chenying0907出品 11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淘宝网Chenying0907出品 1"/>
          <p:cNvSpPr/>
          <p:nvPr/>
        </p:nvSpPr>
        <p:spPr>
          <a:xfrm>
            <a:off x="5298040" y="1140614"/>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需求分析</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 name="淘宝网Chenying0907出品 2"/>
          <p:cNvSpPr/>
          <p:nvPr/>
        </p:nvSpPr>
        <p:spPr>
          <a:xfrm>
            <a:off x="5295818" y="1567984"/>
            <a:ext cx="1082348"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面临的问题</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 name="淘宝网Chenying0907出品 4"/>
          <p:cNvSpPr/>
          <p:nvPr/>
        </p:nvSpPr>
        <p:spPr>
          <a:xfrm>
            <a:off x="5295817" y="1988061"/>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行业前景</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 name="淘宝网Chenying0907出品 5"/>
          <p:cNvSpPr/>
          <p:nvPr/>
        </p:nvSpPr>
        <p:spPr>
          <a:xfrm>
            <a:off x="5295816" y="2395985"/>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竞争对手分析</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 name="淘宝网Chenying0907出品 6"/>
          <p:cNvSpPr/>
          <p:nvPr/>
        </p:nvSpPr>
        <p:spPr>
          <a:xfrm>
            <a:off x="5295815" y="2810324"/>
            <a:ext cx="1082348"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我们的优势</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 name="淘宝网Chenying0907出品 7"/>
          <p:cNvSpPr/>
          <p:nvPr/>
        </p:nvSpPr>
        <p:spPr>
          <a:xfrm>
            <a:off x="5295814" y="3268372"/>
            <a:ext cx="1082348"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可行性分析</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4" name="淘宝网Chenying0907出品 63"/>
          <p:cNvSpPr/>
          <p:nvPr/>
        </p:nvSpPr>
        <p:spPr>
          <a:xfrm>
            <a:off x="230293" y="4802930"/>
            <a:ext cx="191329" cy="208014"/>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淘宝网Chenying0907出品 64"/>
          <p:cNvSpPr/>
          <p:nvPr/>
        </p:nvSpPr>
        <p:spPr>
          <a:xfrm>
            <a:off x="770716" y="5010585"/>
            <a:ext cx="287653" cy="269005"/>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淘宝网Chenying0907出品 65"/>
          <p:cNvSpPr/>
          <p:nvPr/>
        </p:nvSpPr>
        <p:spPr>
          <a:xfrm>
            <a:off x="1439831" y="4795062"/>
            <a:ext cx="418166" cy="448933"/>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淘宝网Chenying0907出品 66"/>
          <p:cNvSpPr/>
          <p:nvPr/>
        </p:nvSpPr>
        <p:spPr>
          <a:xfrm>
            <a:off x="2222966" y="4820177"/>
            <a:ext cx="1050089" cy="1071781"/>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68" name="淘宝网Chenying0907出品 67"/>
          <p:cNvSpPr/>
          <p:nvPr/>
        </p:nvSpPr>
        <p:spPr>
          <a:xfrm>
            <a:off x="4910774" y="4627801"/>
            <a:ext cx="506961" cy="517287"/>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淘宝网Chenying0907出品 68"/>
          <p:cNvSpPr/>
          <p:nvPr/>
        </p:nvSpPr>
        <p:spPr>
          <a:xfrm>
            <a:off x="3454749" y="4493825"/>
            <a:ext cx="506961" cy="517287"/>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淘宝网Chenying0907出品 69"/>
          <p:cNvSpPr/>
          <p:nvPr/>
        </p:nvSpPr>
        <p:spPr>
          <a:xfrm>
            <a:off x="4291264" y="4802571"/>
            <a:ext cx="191329" cy="20801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淘宝网Chenying0907出品 70"/>
          <p:cNvSpPr/>
          <p:nvPr/>
        </p:nvSpPr>
        <p:spPr>
          <a:xfrm>
            <a:off x="8125312" y="4677749"/>
            <a:ext cx="300198" cy="28485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淘宝网Chenying0907出品 71"/>
          <p:cNvSpPr/>
          <p:nvPr/>
        </p:nvSpPr>
        <p:spPr>
          <a:xfrm>
            <a:off x="5669435" y="4906578"/>
            <a:ext cx="798274" cy="840849"/>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73" name="淘宝网Chenying0907出品 72"/>
          <p:cNvSpPr/>
          <p:nvPr/>
        </p:nvSpPr>
        <p:spPr>
          <a:xfrm>
            <a:off x="6778462" y="4386972"/>
            <a:ext cx="1151817" cy="115126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淘宝网Chenying0907出品 73"/>
          <p:cNvSpPr/>
          <p:nvPr/>
        </p:nvSpPr>
        <p:spPr>
          <a:xfrm>
            <a:off x="8620543" y="4073306"/>
            <a:ext cx="1050089" cy="1071781"/>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9388328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6667">
                                          <p:cBhvr additive="base">
                                            <p:cTn id="7" dur="20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42" presetClass="path" presetSubtype="0" accel="50000" decel="50000" fill="hold" nodeType="withEffect">
                                      <p:stCondLst>
                                        <p:cond delay="500"/>
                                      </p:stCondLst>
                                      <p:childTnLst>
                                        <p:animMotion origin="layout" path="M 2.82069E-6 -1.43783E-6 L -0.09113 -0.11725 " pathEditMode="relative" rAng="0" ptsTypes="AA">
                                          <p:cBhvr>
                                            <p:cTn id="13" dur="1500" spd="-100000" fill="hold"/>
                                            <p:tgtEl>
                                              <p:spTgt spid="10"/>
                                            </p:tgtEl>
                                            <p:attrNameLst>
                                              <p:attrName>ppt_x</p:attrName>
                                              <p:attrName>ppt_y</p:attrName>
                                            </p:attrNameLst>
                                          </p:cBhvr>
                                          <p:rCtr x="-4565" y="-5862"/>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fade">
                                          <p:cBhvr>
                                            <p:cTn id="20" dur="1000"/>
                                            <p:tgtEl>
                                              <p:spTgt spid="64"/>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1000"/>
                                            <p:tgtEl>
                                              <p:spTgt spid="65"/>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66"/>
                                            </p:tgtEl>
                                            <p:attrNameLst>
                                              <p:attrName>style.visibility</p:attrName>
                                            </p:attrNameLst>
                                          </p:cBhvr>
                                          <p:to>
                                            <p:strVal val="visible"/>
                                          </p:to>
                                        </p:set>
                                        <p:animEffect transition="in" filter="fade">
                                          <p:cBhvr>
                                            <p:cTn id="26" dur="1000"/>
                                            <p:tgtEl>
                                              <p:spTgt spid="66"/>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1000"/>
                                            <p:tgtEl>
                                              <p:spTgt spid="67"/>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69"/>
                                            </p:tgtEl>
                                            <p:attrNameLst>
                                              <p:attrName>style.visibility</p:attrName>
                                            </p:attrNameLst>
                                          </p:cBhvr>
                                          <p:to>
                                            <p:strVal val="visible"/>
                                          </p:to>
                                        </p:set>
                                        <p:animEffect transition="in" filter="fade">
                                          <p:cBhvr>
                                            <p:cTn id="32" dur="1000"/>
                                            <p:tgtEl>
                                              <p:spTgt spid="69"/>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1000"/>
                                            <p:tgtEl>
                                              <p:spTgt spid="70"/>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68"/>
                                            </p:tgtEl>
                                            <p:attrNameLst>
                                              <p:attrName>style.visibility</p:attrName>
                                            </p:attrNameLst>
                                          </p:cBhvr>
                                          <p:to>
                                            <p:strVal val="visible"/>
                                          </p:to>
                                        </p:set>
                                        <p:animEffect transition="in" filter="fade">
                                          <p:cBhvr>
                                            <p:cTn id="38" dur="1000"/>
                                            <p:tgtEl>
                                              <p:spTgt spid="68"/>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1000"/>
                                            <p:tgtEl>
                                              <p:spTgt spid="7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1000"/>
                                            <p:tgtEl>
                                              <p:spTgt spid="7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1000"/>
                                            <p:tgtEl>
                                              <p:spTgt spid="71"/>
                                            </p:tgtEl>
                                          </p:cBhvr>
                                        </p:animEffect>
                                      </p:childTnLst>
                                    </p:cTn>
                                  </p:par>
                                  <p:par>
                                    <p:cTn id="48" presetID="2" presetClass="entr" presetSubtype="2" fill="hold" grpId="0" nodeType="withEffect" p14:presetBounceEnd="80000">
                                      <p:stCondLst>
                                        <p:cond delay="1000"/>
                                      </p:stCondLst>
                                      <p:childTnLst>
                                        <p:set>
                                          <p:cBhvr>
                                            <p:cTn id="49" dur="1" fill="hold">
                                              <p:stCondLst>
                                                <p:cond delay="0"/>
                                              </p:stCondLst>
                                            </p:cTn>
                                            <p:tgtEl>
                                              <p:spTgt spid="74"/>
                                            </p:tgtEl>
                                            <p:attrNameLst>
                                              <p:attrName>style.visibility</p:attrName>
                                            </p:attrNameLst>
                                          </p:cBhvr>
                                          <p:to>
                                            <p:strVal val="visible"/>
                                          </p:to>
                                        </p:set>
                                        <p:anim calcmode="lin" valueType="num" p14:bounceEnd="80000">
                                          <p:cBhvr additive="base">
                                            <p:cTn id="50" dur="1000" fill="hold"/>
                                            <p:tgtEl>
                                              <p:spTgt spid="74"/>
                                            </p:tgtEl>
                                            <p:attrNameLst>
                                              <p:attrName>ppt_x</p:attrName>
                                            </p:attrNameLst>
                                          </p:cBhvr>
                                          <p:tavLst>
                                            <p:tav tm="0">
                                              <p:val>
                                                <p:strVal val="1+#ppt_w/2"/>
                                              </p:val>
                                            </p:tav>
                                            <p:tav tm="100000">
                                              <p:val>
                                                <p:strVal val="#ppt_x"/>
                                              </p:val>
                                            </p:tav>
                                          </p:tavLst>
                                        </p:anim>
                                        <p:anim calcmode="lin" valueType="num" p14:bounceEnd="80000">
                                          <p:cBhvr additive="base">
                                            <p:cTn id="51" dur="1000" fill="hold"/>
                                            <p:tgtEl>
                                              <p:spTgt spid="74"/>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64"/>
                                            </p:tgtEl>
                                          </p:cBhvr>
                                        </p:animEffect>
                                        <p:animScale>
                                          <p:cBhvr>
                                            <p:cTn id="54" dur="500" autoRev="1" fill="hold"/>
                                            <p:tgtEl>
                                              <p:spTgt spid="64"/>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65"/>
                                            </p:tgtEl>
                                          </p:cBhvr>
                                        </p:animEffect>
                                        <p:animScale>
                                          <p:cBhvr>
                                            <p:cTn id="57" dur="500" autoRev="1" fill="hold"/>
                                            <p:tgtEl>
                                              <p:spTgt spid="65"/>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66"/>
                                            </p:tgtEl>
                                          </p:cBhvr>
                                        </p:animEffect>
                                        <p:animScale>
                                          <p:cBhvr>
                                            <p:cTn id="60" dur="500" autoRev="1" fill="hold"/>
                                            <p:tgtEl>
                                              <p:spTgt spid="66"/>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67"/>
                                            </p:tgtEl>
                                          </p:cBhvr>
                                        </p:animEffect>
                                        <p:animScale>
                                          <p:cBhvr>
                                            <p:cTn id="63" dur="500" autoRev="1" fill="hold"/>
                                            <p:tgtEl>
                                              <p:spTgt spid="67"/>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69"/>
                                            </p:tgtEl>
                                          </p:cBhvr>
                                        </p:animEffect>
                                        <p:animScale>
                                          <p:cBhvr>
                                            <p:cTn id="66" dur="500" autoRev="1" fill="hold"/>
                                            <p:tgtEl>
                                              <p:spTgt spid="69"/>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70"/>
                                            </p:tgtEl>
                                          </p:cBhvr>
                                        </p:animEffect>
                                        <p:animScale>
                                          <p:cBhvr>
                                            <p:cTn id="69" dur="500" autoRev="1" fill="hold"/>
                                            <p:tgtEl>
                                              <p:spTgt spid="70"/>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68"/>
                                            </p:tgtEl>
                                          </p:cBhvr>
                                        </p:animEffect>
                                        <p:animScale>
                                          <p:cBhvr>
                                            <p:cTn id="72" dur="500" autoRev="1" fill="hold"/>
                                            <p:tgtEl>
                                              <p:spTgt spid="68"/>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72"/>
                                            </p:tgtEl>
                                          </p:cBhvr>
                                        </p:animEffect>
                                        <p:animScale>
                                          <p:cBhvr>
                                            <p:cTn id="75" dur="500" autoRev="1" fill="hold"/>
                                            <p:tgtEl>
                                              <p:spTgt spid="7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73"/>
                                            </p:tgtEl>
                                          </p:cBhvr>
                                        </p:animEffect>
                                        <p:animScale>
                                          <p:cBhvr>
                                            <p:cTn id="78" dur="500" autoRev="1" fill="hold"/>
                                            <p:tgtEl>
                                              <p:spTgt spid="7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71"/>
                                            </p:tgtEl>
                                          </p:cBhvr>
                                        </p:animEffect>
                                        <p:animScale>
                                          <p:cBhvr>
                                            <p:cTn id="81" dur="500" autoRev="1" fill="hold"/>
                                            <p:tgtEl>
                                              <p:spTgt spid="7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74"/>
                                            </p:tgtEl>
                                          </p:cBhvr>
                                        </p:animEffect>
                                        <p:animScale>
                                          <p:cBhvr>
                                            <p:cTn id="84" dur="500" autoRev="1" fill="hold"/>
                                            <p:tgtEl>
                                              <p:spTgt spid="74"/>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3" presetClass="entr" presetSubtype="288" fill="hold" nodeType="withEffect">
                                      <p:stCondLst>
                                        <p:cond delay="700"/>
                                      </p:stCondLst>
                                      <p:childTnLst>
                                        <p:set>
                                          <p:cBhvr>
                                            <p:cTn id="114" dur="1" fill="hold">
                                              <p:stCondLst>
                                                <p:cond delay="0"/>
                                              </p:stCondLst>
                                            </p:cTn>
                                            <p:tgtEl>
                                              <p:spTgt spid="116"/>
                                            </p:tgtEl>
                                            <p:attrNameLst>
                                              <p:attrName>style.visibility</p:attrName>
                                            </p:attrNameLst>
                                          </p:cBhvr>
                                          <p:to>
                                            <p:strVal val="visible"/>
                                          </p:to>
                                        </p:set>
                                        <p:anim calcmode="lin" valueType="num">
                                          <p:cBhvr>
                                            <p:cTn id="115" dur="500" fill="hold"/>
                                            <p:tgtEl>
                                              <p:spTgt spid="116"/>
                                            </p:tgtEl>
                                            <p:attrNameLst>
                                              <p:attrName>ppt_w</p:attrName>
                                            </p:attrNameLst>
                                          </p:cBhvr>
                                          <p:tavLst>
                                            <p:tav tm="0">
                                              <p:val>
                                                <p:strVal val="4/3*#ppt_w"/>
                                              </p:val>
                                            </p:tav>
                                            <p:tav tm="100000">
                                              <p:val>
                                                <p:strVal val="#ppt_w"/>
                                              </p:val>
                                            </p:tav>
                                          </p:tavLst>
                                        </p:anim>
                                        <p:anim calcmode="lin" valueType="num">
                                          <p:cBhvr>
                                            <p:cTn id="116" dur="500" fill="hold"/>
                                            <p:tgtEl>
                                              <p:spTgt spid="116"/>
                                            </p:tgtEl>
                                            <p:attrNameLst>
                                              <p:attrName>ppt_h</p:attrName>
                                            </p:attrNameLst>
                                          </p:cBhvr>
                                          <p:tavLst>
                                            <p:tav tm="0">
                                              <p:val>
                                                <p:strVal val="4/3*#ppt_h"/>
                                              </p:val>
                                            </p:tav>
                                            <p:tav tm="100000">
                                              <p:val>
                                                <p:strVal val="#ppt_h"/>
                                              </p:val>
                                            </p:tav>
                                          </p:tavLst>
                                        </p:anim>
                                      </p:childTnLst>
                                    </p:cTn>
                                  </p:par>
                                  <p:par>
                                    <p:cTn id="117" presetID="22" presetClass="entr" presetSubtype="8" fill="hold" grpId="0" nodeType="withEffect">
                                      <p:stCondLst>
                                        <p:cond delay="700"/>
                                      </p:stCondLst>
                                      <p:childTnLst>
                                        <p:set>
                                          <p:cBhvr>
                                            <p:cTn id="118" dur="1" fill="hold">
                                              <p:stCondLst>
                                                <p:cond delay="0"/>
                                              </p:stCondLst>
                                            </p:cTn>
                                            <p:tgtEl>
                                              <p:spTgt spid="187"/>
                                            </p:tgtEl>
                                            <p:attrNameLst>
                                              <p:attrName>style.visibility</p:attrName>
                                            </p:attrNameLst>
                                          </p:cBhvr>
                                          <p:to>
                                            <p:strVal val="visible"/>
                                          </p:to>
                                        </p:set>
                                        <p:animEffect transition="in" filter="wipe(left)">
                                          <p:cBhvr>
                                            <p:cTn id="119" dur="500"/>
                                            <p:tgtEl>
                                              <p:spTgt spid="187"/>
                                            </p:tgtEl>
                                          </p:cBhvr>
                                        </p:animEffect>
                                      </p:childTnLst>
                                    </p:cTn>
                                  </p:par>
                                  <p:par>
                                    <p:cTn id="120" presetID="22" presetClass="entr" presetSubtype="8" fill="hold" grpId="0" nodeType="withEffect">
                                      <p:stCondLst>
                                        <p:cond delay="800"/>
                                      </p:stCondLst>
                                      <p:childTnLst>
                                        <p:set>
                                          <p:cBhvr>
                                            <p:cTn id="121" dur="1" fill="hold">
                                              <p:stCondLst>
                                                <p:cond delay="0"/>
                                              </p:stCondLst>
                                            </p:cTn>
                                            <p:tgtEl>
                                              <p:spTgt spid="2"/>
                                            </p:tgtEl>
                                            <p:attrNameLst>
                                              <p:attrName>style.visibility</p:attrName>
                                            </p:attrNameLst>
                                          </p:cBhvr>
                                          <p:to>
                                            <p:strVal val="visible"/>
                                          </p:to>
                                        </p:set>
                                        <p:animEffect transition="in" filter="wipe(left)">
                                          <p:cBhvr>
                                            <p:cTn id="122" dur="500"/>
                                            <p:tgtEl>
                                              <p:spTgt spid="2"/>
                                            </p:tgtEl>
                                          </p:cBhvr>
                                        </p:animEffect>
                                      </p:childTnLst>
                                    </p:cTn>
                                  </p:par>
                                  <p:par>
                                    <p:cTn id="123" presetID="22" presetClass="entr" presetSubtype="8" fill="hold" grpId="0" nodeType="withEffect">
                                      <p:stCondLst>
                                        <p:cond delay="900"/>
                                      </p:stCondLst>
                                      <p:childTnLst>
                                        <p:set>
                                          <p:cBhvr>
                                            <p:cTn id="124" dur="1" fill="hold">
                                              <p:stCondLst>
                                                <p:cond delay="0"/>
                                              </p:stCondLst>
                                            </p:cTn>
                                            <p:tgtEl>
                                              <p:spTgt spid="3"/>
                                            </p:tgtEl>
                                            <p:attrNameLst>
                                              <p:attrName>style.visibility</p:attrName>
                                            </p:attrNameLst>
                                          </p:cBhvr>
                                          <p:to>
                                            <p:strVal val="visible"/>
                                          </p:to>
                                        </p:set>
                                        <p:animEffect transition="in" filter="wipe(left)">
                                          <p:cBhvr>
                                            <p:cTn id="125" dur="500"/>
                                            <p:tgtEl>
                                              <p:spTgt spid="3"/>
                                            </p:tgtEl>
                                          </p:cBhvr>
                                        </p:animEffect>
                                      </p:childTnLst>
                                    </p:cTn>
                                  </p:par>
                                  <p:par>
                                    <p:cTn id="126" presetID="22" presetClass="entr" presetSubtype="8" fill="hold" grpId="0" nodeType="withEffect">
                                      <p:stCondLst>
                                        <p:cond delay="1000"/>
                                      </p:stCondLst>
                                      <p:childTnLst>
                                        <p:set>
                                          <p:cBhvr>
                                            <p:cTn id="127" dur="1" fill="hold">
                                              <p:stCondLst>
                                                <p:cond delay="0"/>
                                              </p:stCondLst>
                                            </p:cTn>
                                            <p:tgtEl>
                                              <p:spTgt spid="5"/>
                                            </p:tgtEl>
                                            <p:attrNameLst>
                                              <p:attrName>style.visibility</p:attrName>
                                            </p:attrNameLst>
                                          </p:cBhvr>
                                          <p:to>
                                            <p:strVal val="visible"/>
                                          </p:to>
                                        </p:set>
                                        <p:animEffect transition="in" filter="wipe(left)">
                                          <p:cBhvr>
                                            <p:cTn id="128" dur="500"/>
                                            <p:tgtEl>
                                              <p:spTgt spid="5"/>
                                            </p:tgtEl>
                                          </p:cBhvr>
                                        </p:animEffect>
                                      </p:childTnLst>
                                    </p:cTn>
                                  </p:par>
                                  <p:par>
                                    <p:cTn id="129" presetID="22" presetClass="entr" presetSubtype="8" fill="hold" grpId="0" nodeType="withEffect">
                                      <p:stCondLst>
                                        <p:cond delay="1100"/>
                                      </p:stCondLst>
                                      <p:childTnLst>
                                        <p:set>
                                          <p:cBhvr>
                                            <p:cTn id="130" dur="1" fill="hold">
                                              <p:stCondLst>
                                                <p:cond delay="0"/>
                                              </p:stCondLst>
                                            </p:cTn>
                                            <p:tgtEl>
                                              <p:spTgt spid="6"/>
                                            </p:tgtEl>
                                            <p:attrNameLst>
                                              <p:attrName>style.visibility</p:attrName>
                                            </p:attrNameLst>
                                          </p:cBhvr>
                                          <p:to>
                                            <p:strVal val="visible"/>
                                          </p:to>
                                        </p:set>
                                        <p:animEffect transition="in" filter="wipe(left)">
                                          <p:cBhvr>
                                            <p:cTn id="131" dur="500"/>
                                            <p:tgtEl>
                                              <p:spTgt spid="6"/>
                                            </p:tgtEl>
                                          </p:cBhvr>
                                        </p:animEffect>
                                      </p:childTnLst>
                                    </p:cTn>
                                  </p:par>
                                  <p:par>
                                    <p:cTn id="132" presetID="22" presetClass="entr" presetSubtype="8" fill="hold" grpId="0" nodeType="withEffect">
                                      <p:stCondLst>
                                        <p:cond delay="1200"/>
                                      </p:stCondLst>
                                      <p:childTnLst>
                                        <p:set>
                                          <p:cBhvr>
                                            <p:cTn id="133" dur="1" fill="hold">
                                              <p:stCondLst>
                                                <p:cond delay="0"/>
                                              </p:stCondLst>
                                            </p:cTn>
                                            <p:tgtEl>
                                              <p:spTgt spid="7"/>
                                            </p:tgtEl>
                                            <p:attrNameLst>
                                              <p:attrName>style.visibility</p:attrName>
                                            </p:attrNameLst>
                                          </p:cBhvr>
                                          <p:to>
                                            <p:strVal val="visible"/>
                                          </p:to>
                                        </p:set>
                                        <p:animEffect transition="in" filter="wipe(left)">
                                          <p:cBhvr>
                                            <p:cTn id="134" dur="500"/>
                                            <p:tgtEl>
                                              <p:spTgt spid="7"/>
                                            </p:tgtEl>
                                          </p:cBhvr>
                                        </p:animEffect>
                                      </p:childTnLst>
                                    </p:cTn>
                                  </p:par>
                                  <p:par>
                                    <p:cTn id="135" presetID="22" presetClass="entr" presetSubtype="8" fill="hold" grpId="0" nodeType="withEffect">
                                      <p:stCondLst>
                                        <p:cond delay="1300"/>
                                      </p:stCondLst>
                                      <p:childTnLst>
                                        <p:set>
                                          <p:cBhvr>
                                            <p:cTn id="136" dur="1" fill="hold">
                                              <p:stCondLst>
                                                <p:cond delay="0"/>
                                              </p:stCondLst>
                                            </p:cTn>
                                            <p:tgtEl>
                                              <p:spTgt spid="8"/>
                                            </p:tgtEl>
                                            <p:attrNameLst>
                                              <p:attrName>style.visibility</p:attrName>
                                            </p:attrNameLst>
                                          </p:cBhvr>
                                          <p:to>
                                            <p:strVal val="visible"/>
                                          </p:to>
                                        </p:set>
                                        <p:animEffect transition="in" filter="wipe(left)">
                                          <p:cBhvr>
                                            <p:cTn id="1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7" grpId="0"/>
          <p:bldP spid="8" grpId="0"/>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2000" fill="hold"/>
                                            <p:tgtEl>
                                              <p:spTgt spid="79"/>
                                            </p:tgtEl>
                                            <p:attrNameLst>
                                              <p:attrName>ppt_x</p:attrName>
                                            </p:attrNameLst>
                                          </p:cBhvr>
                                          <p:tavLst>
                                            <p:tav tm="0">
                                              <p:val>
                                                <p:strVal val="#ppt_x"/>
                                              </p:val>
                                            </p:tav>
                                            <p:tav tm="100000">
                                              <p:val>
                                                <p:strVal val="#ppt_x"/>
                                              </p:val>
                                            </p:tav>
                                          </p:tavLst>
                                        </p:anim>
                                        <p:anim calcmode="lin" valueType="num">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42" presetClass="path" presetSubtype="0" accel="50000" decel="50000" fill="hold" nodeType="withEffect">
                                      <p:stCondLst>
                                        <p:cond delay="500"/>
                                      </p:stCondLst>
                                      <p:childTnLst>
                                        <p:animMotion origin="layout" path="M 2.82069E-6 -1.43783E-6 L -0.09113 -0.11725 " pathEditMode="relative" rAng="0" ptsTypes="AA">
                                          <p:cBhvr>
                                            <p:cTn id="13" dur="1500" spd="-100000" fill="hold"/>
                                            <p:tgtEl>
                                              <p:spTgt spid="10"/>
                                            </p:tgtEl>
                                            <p:attrNameLst>
                                              <p:attrName>ppt_x</p:attrName>
                                              <p:attrName>ppt_y</p:attrName>
                                            </p:attrNameLst>
                                          </p:cBhvr>
                                          <p:rCtr x="-4565" y="-5862"/>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fade">
                                          <p:cBhvr>
                                            <p:cTn id="20" dur="1000"/>
                                            <p:tgtEl>
                                              <p:spTgt spid="64"/>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1000"/>
                                            <p:tgtEl>
                                              <p:spTgt spid="65"/>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66"/>
                                            </p:tgtEl>
                                            <p:attrNameLst>
                                              <p:attrName>style.visibility</p:attrName>
                                            </p:attrNameLst>
                                          </p:cBhvr>
                                          <p:to>
                                            <p:strVal val="visible"/>
                                          </p:to>
                                        </p:set>
                                        <p:animEffect transition="in" filter="fade">
                                          <p:cBhvr>
                                            <p:cTn id="26" dur="1000"/>
                                            <p:tgtEl>
                                              <p:spTgt spid="66"/>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1000"/>
                                            <p:tgtEl>
                                              <p:spTgt spid="67"/>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69"/>
                                            </p:tgtEl>
                                            <p:attrNameLst>
                                              <p:attrName>style.visibility</p:attrName>
                                            </p:attrNameLst>
                                          </p:cBhvr>
                                          <p:to>
                                            <p:strVal val="visible"/>
                                          </p:to>
                                        </p:set>
                                        <p:animEffect transition="in" filter="fade">
                                          <p:cBhvr>
                                            <p:cTn id="32" dur="1000"/>
                                            <p:tgtEl>
                                              <p:spTgt spid="69"/>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1000"/>
                                            <p:tgtEl>
                                              <p:spTgt spid="70"/>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68"/>
                                            </p:tgtEl>
                                            <p:attrNameLst>
                                              <p:attrName>style.visibility</p:attrName>
                                            </p:attrNameLst>
                                          </p:cBhvr>
                                          <p:to>
                                            <p:strVal val="visible"/>
                                          </p:to>
                                        </p:set>
                                        <p:animEffect transition="in" filter="fade">
                                          <p:cBhvr>
                                            <p:cTn id="38" dur="1000"/>
                                            <p:tgtEl>
                                              <p:spTgt spid="68"/>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1000"/>
                                            <p:tgtEl>
                                              <p:spTgt spid="7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1000"/>
                                            <p:tgtEl>
                                              <p:spTgt spid="7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1000"/>
                                            <p:tgtEl>
                                              <p:spTgt spid="71"/>
                                            </p:tgtEl>
                                          </p:cBhvr>
                                        </p:animEffect>
                                      </p:childTnLst>
                                    </p:cTn>
                                  </p:par>
                                  <p:par>
                                    <p:cTn id="48" presetID="2" presetClass="entr" presetSubtype="2" fill="hold" grpId="0" nodeType="withEffect">
                                      <p:stCondLst>
                                        <p:cond delay="1000"/>
                                      </p:stCondLst>
                                      <p:childTnLst>
                                        <p:set>
                                          <p:cBhvr>
                                            <p:cTn id="49" dur="1" fill="hold">
                                              <p:stCondLst>
                                                <p:cond delay="0"/>
                                              </p:stCondLst>
                                            </p:cTn>
                                            <p:tgtEl>
                                              <p:spTgt spid="74"/>
                                            </p:tgtEl>
                                            <p:attrNameLst>
                                              <p:attrName>style.visibility</p:attrName>
                                            </p:attrNameLst>
                                          </p:cBhvr>
                                          <p:to>
                                            <p:strVal val="visible"/>
                                          </p:to>
                                        </p:set>
                                        <p:anim calcmode="lin" valueType="num">
                                          <p:cBhvr additive="base">
                                            <p:cTn id="50" dur="1000" fill="hold"/>
                                            <p:tgtEl>
                                              <p:spTgt spid="74"/>
                                            </p:tgtEl>
                                            <p:attrNameLst>
                                              <p:attrName>ppt_x</p:attrName>
                                            </p:attrNameLst>
                                          </p:cBhvr>
                                          <p:tavLst>
                                            <p:tav tm="0">
                                              <p:val>
                                                <p:strVal val="1+#ppt_w/2"/>
                                              </p:val>
                                            </p:tav>
                                            <p:tav tm="100000">
                                              <p:val>
                                                <p:strVal val="#ppt_x"/>
                                              </p:val>
                                            </p:tav>
                                          </p:tavLst>
                                        </p:anim>
                                        <p:anim calcmode="lin" valueType="num">
                                          <p:cBhvr additive="base">
                                            <p:cTn id="51" dur="1000" fill="hold"/>
                                            <p:tgtEl>
                                              <p:spTgt spid="74"/>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64"/>
                                            </p:tgtEl>
                                          </p:cBhvr>
                                        </p:animEffect>
                                        <p:animScale>
                                          <p:cBhvr>
                                            <p:cTn id="54" dur="500" autoRev="1" fill="hold"/>
                                            <p:tgtEl>
                                              <p:spTgt spid="64"/>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65"/>
                                            </p:tgtEl>
                                          </p:cBhvr>
                                        </p:animEffect>
                                        <p:animScale>
                                          <p:cBhvr>
                                            <p:cTn id="57" dur="500" autoRev="1" fill="hold"/>
                                            <p:tgtEl>
                                              <p:spTgt spid="65"/>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66"/>
                                            </p:tgtEl>
                                          </p:cBhvr>
                                        </p:animEffect>
                                        <p:animScale>
                                          <p:cBhvr>
                                            <p:cTn id="60" dur="500" autoRev="1" fill="hold"/>
                                            <p:tgtEl>
                                              <p:spTgt spid="66"/>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67"/>
                                            </p:tgtEl>
                                          </p:cBhvr>
                                        </p:animEffect>
                                        <p:animScale>
                                          <p:cBhvr>
                                            <p:cTn id="63" dur="500" autoRev="1" fill="hold"/>
                                            <p:tgtEl>
                                              <p:spTgt spid="67"/>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69"/>
                                            </p:tgtEl>
                                          </p:cBhvr>
                                        </p:animEffect>
                                        <p:animScale>
                                          <p:cBhvr>
                                            <p:cTn id="66" dur="500" autoRev="1" fill="hold"/>
                                            <p:tgtEl>
                                              <p:spTgt spid="69"/>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70"/>
                                            </p:tgtEl>
                                          </p:cBhvr>
                                        </p:animEffect>
                                        <p:animScale>
                                          <p:cBhvr>
                                            <p:cTn id="69" dur="500" autoRev="1" fill="hold"/>
                                            <p:tgtEl>
                                              <p:spTgt spid="70"/>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68"/>
                                            </p:tgtEl>
                                          </p:cBhvr>
                                        </p:animEffect>
                                        <p:animScale>
                                          <p:cBhvr>
                                            <p:cTn id="72" dur="500" autoRev="1" fill="hold"/>
                                            <p:tgtEl>
                                              <p:spTgt spid="68"/>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72"/>
                                            </p:tgtEl>
                                          </p:cBhvr>
                                        </p:animEffect>
                                        <p:animScale>
                                          <p:cBhvr>
                                            <p:cTn id="75" dur="500" autoRev="1" fill="hold"/>
                                            <p:tgtEl>
                                              <p:spTgt spid="7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73"/>
                                            </p:tgtEl>
                                          </p:cBhvr>
                                        </p:animEffect>
                                        <p:animScale>
                                          <p:cBhvr>
                                            <p:cTn id="78" dur="500" autoRev="1" fill="hold"/>
                                            <p:tgtEl>
                                              <p:spTgt spid="7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71"/>
                                            </p:tgtEl>
                                          </p:cBhvr>
                                        </p:animEffect>
                                        <p:animScale>
                                          <p:cBhvr>
                                            <p:cTn id="81" dur="500" autoRev="1" fill="hold"/>
                                            <p:tgtEl>
                                              <p:spTgt spid="7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74"/>
                                            </p:tgtEl>
                                          </p:cBhvr>
                                        </p:animEffect>
                                        <p:animScale>
                                          <p:cBhvr>
                                            <p:cTn id="84" dur="500" autoRev="1" fill="hold"/>
                                            <p:tgtEl>
                                              <p:spTgt spid="74"/>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3" presetClass="entr" presetSubtype="288" fill="hold" nodeType="withEffect">
                                      <p:stCondLst>
                                        <p:cond delay="700"/>
                                      </p:stCondLst>
                                      <p:childTnLst>
                                        <p:set>
                                          <p:cBhvr>
                                            <p:cTn id="114" dur="1" fill="hold">
                                              <p:stCondLst>
                                                <p:cond delay="0"/>
                                              </p:stCondLst>
                                            </p:cTn>
                                            <p:tgtEl>
                                              <p:spTgt spid="116"/>
                                            </p:tgtEl>
                                            <p:attrNameLst>
                                              <p:attrName>style.visibility</p:attrName>
                                            </p:attrNameLst>
                                          </p:cBhvr>
                                          <p:to>
                                            <p:strVal val="visible"/>
                                          </p:to>
                                        </p:set>
                                        <p:anim calcmode="lin" valueType="num">
                                          <p:cBhvr>
                                            <p:cTn id="115" dur="500" fill="hold"/>
                                            <p:tgtEl>
                                              <p:spTgt spid="116"/>
                                            </p:tgtEl>
                                            <p:attrNameLst>
                                              <p:attrName>ppt_w</p:attrName>
                                            </p:attrNameLst>
                                          </p:cBhvr>
                                          <p:tavLst>
                                            <p:tav tm="0">
                                              <p:val>
                                                <p:strVal val="4/3*#ppt_w"/>
                                              </p:val>
                                            </p:tav>
                                            <p:tav tm="100000">
                                              <p:val>
                                                <p:strVal val="#ppt_w"/>
                                              </p:val>
                                            </p:tav>
                                          </p:tavLst>
                                        </p:anim>
                                        <p:anim calcmode="lin" valueType="num">
                                          <p:cBhvr>
                                            <p:cTn id="116" dur="500" fill="hold"/>
                                            <p:tgtEl>
                                              <p:spTgt spid="116"/>
                                            </p:tgtEl>
                                            <p:attrNameLst>
                                              <p:attrName>ppt_h</p:attrName>
                                            </p:attrNameLst>
                                          </p:cBhvr>
                                          <p:tavLst>
                                            <p:tav tm="0">
                                              <p:val>
                                                <p:strVal val="4/3*#ppt_h"/>
                                              </p:val>
                                            </p:tav>
                                            <p:tav tm="100000">
                                              <p:val>
                                                <p:strVal val="#ppt_h"/>
                                              </p:val>
                                            </p:tav>
                                          </p:tavLst>
                                        </p:anim>
                                      </p:childTnLst>
                                    </p:cTn>
                                  </p:par>
                                  <p:par>
                                    <p:cTn id="117" presetID="22" presetClass="entr" presetSubtype="8" fill="hold" grpId="0" nodeType="withEffect">
                                      <p:stCondLst>
                                        <p:cond delay="700"/>
                                      </p:stCondLst>
                                      <p:childTnLst>
                                        <p:set>
                                          <p:cBhvr>
                                            <p:cTn id="118" dur="1" fill="hold">
                                              <p:stCondLst>
                                                <p:cond delay="0"/>
                                              </p:stCondLst>
                                            </p:cTn>
                                            <p:tgtEl>
                                              <p:spTgt spid="187"/>
                                            </p:tgtEl>
                                            <p:attrNameLst>
                                              <p:attrName>style.visibility</p:attrName>
                                            </p:attrNameLst>
                                          </p:cBhvr>
                                          <p:to>
                                            <p:strVal val="visible"/>
                                          </p:to>
                                        </p:set>
                                        <p:animEffect transition="in" filter="wipe(left)">
                                          <p:cBhvr>
                                            <p:cTn id="119" dur="500"/>
                                            <p:tgtEl>
                                              <p:spTgt spid="187"/>
                                            </p:tgtEl>
                                          </p:cBhvr>
                                        </p:animEffect>
                                      </p:childTnLst>
                                    </p:cTn>
                                  </p:par>
                                  <p:par>
                                    <p:cTn id="120" presetID="22" presetClass="entr" presetSubtype="8" fill="hold" grpId="0" nodeType="withEffect">
                                      <p:stCondLst>
                                        <p:cond delay="800"/>
                                      </p:stCondLst>
                                      <p:childTnLst>
                                        <p:set>
                                          <p:cBhvr>
                                            <p:cTn id="121" dur="1" fill="hold">
                                              <p:stCondLst>
                                                <p:cond delay="0"/>
                                              </p:stCondLst>
                                            </p:cTn>
                                            <p:tgtEl>
                                              <p:spTgt spid="2"/>
                                            </p:tgtEl>
                                            <p:attrNameLst>
                                              <p:attrName>style.visibility</p:attrName>
                                            </p:attrNameLst>
                                          </p:cBhvr>
                                          <p:to>
                                            <p:strVal val="visible"/>
                                          </p:to>
                                        </p:set>
                                        <p:animEffect transition="in" filter="wipe(left)">
                                          <p:cBhvr>
                                            <p:cTn id="122" dur="500"/>
                                            <p:tgtEl>
                                              <p:spTgt spid="2"/>
                                            </p:tgtEl>
                                          </p:cBhvr>
                                        </p:animEffect>
                                      </p:childTnLst>
                                    </p:cTn>
                                  </p:par>
                                  <p:par>
                                    <p:cTn id="123" presetID="22" presetClass="entr" presetSubtype="8" fill="hold" grpId="0" nodeType="withEffect">
                                      <p:stCondLst>
                                        <p:cond delay="900"/>
                                      </p:stCondLst>
                                      <p:childTnLst>
                                        <p:set>
                                          <p:cBhvr>
                                            <p:cTn id="124" dur="1" fill="hold">
                                              <p:stCondLst>
                                                <p:cond delay="0"/>
                                              </p:stCondLst>
                                            </p:cTn>
                                            <p:tgtEl>
                                              <p:spTgt spid="3"/>
                                            </p:tgtEl>
                                            <p:attrNameLst>
                                              <p:attrName>style.visibility</p:attrName>
                                            </p:attrNameLst>
                                          </p:cBhvr>
                                          <p:to>
                                            <p:strVal val="visible"/>
                                          </p:to>
                                        </p:set>
                                        <p:animEffect transition="in" filter="wipe(left)">
                                          <p:cBhvr>
                                            <p:cTn id="125" dur="500"/>
                                            <p:tgtEl>
                                              <p:spTgt spid="3"/>
                                            </p:tgtEl>
                                          </p:cBhvr>
                                        </p:animEffect>
                                      </p:childTnLst>
                                    </p:cTn>
                                  </p:par>
                                  <p:par>
                                    <p:cTn id="126" presetID="22" presetClass="entr" presetSubtype="8" fill="hold" grpId="0" nodeType="withEffect">
                                      <p:stCondLst>
                                        <p:cond delay="1000"/>
                                      </p:stCondLst>
                                      <p:childTnLst>
                                        <p:set>
                                          <p:cBhvr>
                                            <p:cTn id="127" dur="1" fill="hold">
                                              <p:stCondLst>
                                                <p:cond delay="0"/>
                                              </p:stCondLst>
                                            </p:cTn>
                                            <p:tgtEl>
                                              <p:spTgt spid="5"/>
                                            </p:tgtEl>
                                            <p:attrNameLst>
                                              <p:attrName>style.visibility</p:attrName>
                                            </p:attrNameLst>
                                          </p:cBhvr>
                                          <p:to>
                                            <p:strVal val="visible"/>
                                          </p:to>
                                        </p:set>
                                        <p:animEffect transition="in" filter="wipe(left)">
                                          <p:cBhvr>
                                            <p:cTn id="128" dur="500"/>
                                            <p:tgtEl>
                                              <p:spTgt spid="5"/>
                                            </p:tgtEl>
                                          </p:cBhvr>
                                        </p:animEffect>
                                      </p:childTnLst>
                                    </p:cTn>
                                  </p:par>
                                  <p:par>
                                    <p:cTn id="129" presetID="22" presetClass="entr" presetSubtype="8" fill="hold" grpId="0" nodeType="withEffect">
                                      <p:stCondLst>
                                        <p:cond delay="1100"/>
                                      </p:stCondLst>
                                      <p:childTnLst>
                                        <p:set>
                                          <p:cBhvr>
                                            <p:cTn id="130" dur="1" fill="hold">
                                              <p:stCondLst>
                                                <p:cond delay="0"/>
                                              </p:stCondLst>
                                            </p:cTn>
                                            <p:tgtEl>
                                              <p:spTgt spid="6"/>
                                            </p:tgtEl>
                                            <p:attrNameLst>
                                              <p:attrName>style.visibility</p:attrName>
                                            </p:attrNameLst>
                                          </p:cBhvr>
                                          <p:to>
                                            <p:strVal val="visible"/>
                                          </p:to>
                                        </p:set>
                                        <p:animEffect transition="in" filter="wipe(left)">
                                          <p:cBhvr>
                                            <p:cTn id="131" dur="500"/>
                                            <p:tgtEl>
                                              <p:spTgt spid="6"/>
                                            </p:tgtEl>
                                          </p:cBhvr>
                                        </p:animEffect>
                                      </p:childTnLst>
                                    </p:cTn>
                                  </p:par>
                                  <p:par>
                                    <p:cTn id="132" presetID="22" presetClass="entr" presetSubtype="8" fill="hold" grpId="0" nodeType="withEffect">
                                      <p:stCondLst>
                                        <p:cond delay="1200"/>
                                      </p:stCondLst>
                                      <p:childTnLst>
                                        <p:set>
                                          <p:cBhvr>
                                            <p:cTn id="133" dur="1" fill="hold">
                                              <p:stCondLst>
                                                <p:cond delay="0"/>
                                              </p:stCondLst>
                                            </p:cTn>
                                            <p:tgtEl>
                                              <p:spTgt spid="7"/>
                                            </p:tgtEl>
                                            <p:attrNameLst>
                                              <p:attrName>style.visibility</p:attrName>
                                            </p:attrNameLst>
                                          </p:cBhvr>
                                          <p:to>
                                            <p:strVal val="visible"/>
                                          </p:to>
                                        </p:set>
                                        <p:animEffect transition="in" filter="wipe(left)">
                                          <p:cBhvr>
                                            <p:cTn id="134" dur="500"/>
                                            <p:tgtEl>
                                              <p:spTgt spid="7"/>
                                            </p:tgtEl>
                                          </p:cBhvr>
                                        </p:animEffect>
                                      </p:childTnLst>
                                    </p:cTn>
                                  </p:par>
                                  <p:par>
                                    <p:cTn id="135" presetID="22" presetClass="entr" presetSubtype="8" fill="hold" grpId="0" nodeType="withEffect">
                                      <p:stCondLst>
                                        <p:cond delay="1300"/>
                                      </p:stCondLst>
                                      <p:childTnLst>
                                        <p:set>
                                          <p:cBhvr>
                                            <p:cTn id="136" dur="1" fill="hold">
                                              <p:stCondLst>
                                                <p:cond delay="0"/>
                                              </p:stCondLst>
                                            </p:cTn>
                                            <p:tgtEl>
                                              <p:spTgt spid="8"/>
                                            </p:tgtEl>
                                            <p:attrNameLst>
                                              <p:attrName>style.visibility</p:attrName>
                                            </p:attrNameLst>
                                          </p:cBhvr>
                                          <p:to>
                                            <p:strVal val="visible"/>
                                          </p:to>
                                        </p:set>
                                        <p:animEffect transition="in" filter="wipe(left)">
                                          <p:cBhvr>
                                            <p:cTn id="1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7" grpId="0"/>
          <p:bldP spid="8" grpId="0"/>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淘宝网Chenying0907出品 3"/>
          <p:cNvSpPr>
            <a:spLocks noChangeArrowheads="1"/>
          </p:cNvSpPr>
          <p:nvPr/>
        </p:nvSpPr>
        <p:spPr bwMode="auto">
          <a:xfrm>
            <a:off x="3953579" y="340955"/>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项目背景</a:t>
            </a:r>
          </a:p>
        </p:txBody>
      </p:sp>
      <p:grpSp>
        <p:nvGrpSpPr>
          <p:cNvPr id="60" name="淘宝网Chenying0907出品 59"/>
          <p:cNvGrpSpPr/>
          <p:nvPr/>
        </p:nvGrpSpPr>
        <p:grpSpPr>
          <a:xfrm>
            <a:off x="1054053" y="1564559"/>
            <a:ext cx="1317950" cy="1317472"/>
            <a:chOff x="1404976" y="2085735"/>
            <a:chExt cx="1756733" cy="1756732"/>
          </a:xfrm>
        </p:grpSpPr>
        <p:sp>
          <p:nvSpPr>
            <p:cNvPr id="61" name="圆角淘宝网Chenying0907出品 2"/>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2" name="淘宝网Chenying0907出品 61"/>
            <p:cNvGrpSpPr/>
            <p:nvPr/>
          </p:nvGrpSpPr>
          <p:grpSpPr>
            <a:xfrm>
              <a:off x="2094995" y="2353045"/>
              <a:ext cx="322561" cy="275716"/>
              <a:chOff x="1179499" y="5126995"/>
              <a:chExt cx="695313" cy="594335"/>
            </a:xfrm>
            <a:solidFill>
              <a:schemeClr val="tx1">
                <a:lumMod val="50000"/>
                <a:lumOff val="50000"/>
              </a:schemeClr>
            </a:solidFill>
          </p:grpSpPr>
          <p:sp>
            <p:nvSpPr>
              <p:cNvPr id="63" name="淘宝网Chenying0907出品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4" name="淘宝网Chenying0907出品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5" name="淘宝网Chenying0907出品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6" name="淘宝网Chenying0907出品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67" name="淘宝网Chenying0907出品 66"/>
          <p:cNvGrpSpPr/>
          <p:nvPr/>
        </p:nvGrpSpPr>
        <p:grpSpPr>
          <a:xfrm>
            <a:off x="6705994" y="1564559"/>
            <a:ext cx="1317950" cy="1317473"/>
            <a:chOff x="8938609" y="2085735"/>
            <a:chExt cx="1756733" cy="1756733"/>
          </a:xfrm>
        </p:grpSpPr>
        <p:sp>
          <p:nvSpPr>
            <p:cNvPr id="68" name="圆角淘宝网Chenying0907出品 5"/>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9" name="淘宝网Chenying0907出品 68"/>
            <p:cNvGrpSpPr/>
            <p:nvPr/>
          </p:nvGrpSpPr>
          <p:grpSpPr>
            <a:xfrm>
              <a:off x="9566203" y="2281261"/>
              <a:ext cx="320183" cy="320183"/>
              <a:chOff x="6858828" y="3790714"/>
              <a:chExt cx="731377" cy="731377"/>
            </a:xfrm>
          </p:grpSpPr>
          <p:sp>
            <p:nvSpPr>
              <p:cNvPr id="70" name="淘宝网Chenying0907出品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1" name="淘宝网Chenying0907出品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2" name="淘宝网Chenying0907出品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81" name="淘宝网Chenying0907出品 80"/>
          <p:cNvGrpSpPr/>
          <p:nvPr/>
        </p:nvGrpSpPr>
        <p:grpSpPr>
          <a:xfrm>
            <a:off x="4822014" y="1564559"/>
            <a:ext cx="1317950" cy="1317473"/>
            <a:chOff x="6427398" y="2085735"/>
            <a:chExt cx="1756733" cy="1756733"/>
          </a:xfrm>
        </p:grpSpPr>
        <p:sp>
          <p:nvSpPr>
            <p:cNvPr id="82" name="圆角淘宝网Chenying0907出品 3"/>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3" name="淘宝网Chenying0907出品 82"/>
            <p:cNvGrpSpPr/>
            <p:nvPr/>
          </p:nvGrpSpPr>
          <p:grpSpPr>
            <a:xfrm>
              <a:off x="7080219" y="2236580"/>
              <a:ext cx="383708" cy="380875"/>
              <a:chOff x="8400062" y="4884922"/>
              <a:chExt cx="683773" cy="678724"/>
            </a:xfrm>
          </p:grpSpPr>
          <p:sp>
            <p:nvSpPr>
              <p:cNvPr id="84" name="淘宝网Chenying0907出品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0" name="淘宝网Chenying0907出品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3" name="淘宝网Chenying0907出品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4" name="淘宝网Chenying0907出品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5" name="淘宝网Chenying0907出品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6" name="淘宝网Chenying0907出品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7" name="淘宝网Chenying0907出品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8" name="淘宝网Chenying0907出品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9" name="淘宝网Chenying0907出品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00" name="淘宝网Chenying0907出品 99"/>
          <p:cNvGrpSpPr/>
          <p:nvPr/>
        </p:nvGrpSpPr>
        <p:grpSpPr>
          <a:xfrm>
            <a:off x="2938033" y="1564559"/>
            <a:ext cx="1317950" cy="1317473"/>
            <a:chOff x="3916187" y="2085735"/>
            <a:chExt cx="1756733" cy="1756733"/>
          </a:xfrm>
        </p:grpSpPr>
        <p:sp>
          <p:nvSpPr>
            <p:cNvPr id="101" name="圆角淘宝网Chenying0907出品 4"/>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02" name="淘宝网Chenying0907出品 101"/>
            <p:cNvGrpSpPr/>
            <p:nvPr/>
          </p:nvGrpSpPr>
          <p:grpSpPr>
            <a:xfrm>
              <a:off x="4570068" y="2301792"/>
              <a:ext cx="374508" cy="360089"/>
              <a:chOff x="3620725" y="5138333"/>
              <a:chExt cx="702937" cy="675873"/>
            </a:xfrm>
            <a:solidFill>
              <a:schemeClr val="bg1">
                <a:lumMod val="50000"/>
              </a:schemeClr>
            </a:solidFill>
          </p:grpSpPr>
          <p:sp>
            <p:nvSpPr>
              <p:cNvPr id="103" name="淘宝网Chenying0907出品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4" name="淘宝网Chenying0907出品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05" name="淘宝网Chenying0907出品 104"/>
          <p:cNvGrpSpPr/>
          <p:nvPr/>
        </p:nvGrpSpPr>
        <p:grpSpPr>
          <a:xfrm>
            <a:off x="1979719" y="1114467"/>
            <a:ext cx="762615" cy="762339"/>
            <a:chOff x="2135898" y="1485578"/>
            <a:chExt cx="1016511" cy="1016511"/>
          </a:xfrm>
        </p:grpSpPr>
        <p:sp>
          <p:nvSpPr>
            <p:cNvPr id="106" name="淘宝网Chenying0907出品 105"/>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07" name="淘宝网Chenying0907出品 106"/>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08" name="淘宝网Chenying0907出品 17"/>
            <p:cNvSpPr txBox="1"/>
            <p:nvPr/>
          </p:nvSpPr>
          <p:spPr>
            <a:xfrm>
              <a:off x="2365711" y="1738166"/>
              <a:ext cx="536196" cy="533511"/>
            </a:xfrm>
            <a:prstGeom prst="rect">
              <a:avLst/>
            </a:prstGeom>
            <a:noFill/>
          </p:spPr>
          <p:txBody>
            <a:bodyPr wrap="square" rtlCol="0">
              <a:spAutoFit/>
            </a:bodyPr>
            <a:lstStyle/>
            <a:p>
              <a:pPr algn="ctr"/>
              <a:r>
                <a:rPr lang="en-US" altLang="zh-CN" sz="2000" dirty="0">
                  <a:solidFill>
                    <a:prstClr val="white"/>
                  </a:solidFill>
                  <a:latin typeface="Agency FB" panose="020B0503020202020204" pitchFamily="34" charset="0"/>
                </a:rPr>
                <a:t>01</a:t>
              </a:r>
              <a:endParaRPr lang="zh-CN" altLang="en-US" sz="2000" dirty="0">
                <a:solidFill>
                  <a:prstClr val="white"/>
                </a:solidFill>
                <a:latin typeface="Agency FB" panose="020B0503020202020204" pitchFamily="34" charset="0"/>
              </a:endParaRPr>
            </a:p>
          </p:txBody>
        </p:sp>
      </p:grpSp>
      <p:grpSp>
        <p:nvGrpSpPr>
          <p:cNvPr id="109" name="淘宝网Chenying0907出品 108"/>
          <p:cNvGrpSpPr/>
          <p:nvPr/>
        </p:nvGrpSpPr>
        <p:grpSpPr>
          <a:xfrm>
            <a:off x="5729007" y="1114466"/>
            <a:ext cx="762615" cy="762339"/>
            <a:chOff x="3881858" y="5509627"/>
            <a:chExt cx="1016511" cy="1016511"/>
          </a:xfrm>
        </p:grpSpPr>
        <p:sp>
          <p:nvSpPr>
            <p:cNvPr id="110" name="淘宝网Chenying0907出品 10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11" name="淘宝网Chenying0907出品 110"/>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12" name="淘宝网Chenying0907出品 22"/>
            <p:cNvSpPr txBox="1"/>
            <p:nvPr/>
          </p:nvSpPr>
          <p:spPr>
            <a:xfrm>
              <a:off x="4069573" y="5758644"/>
              <a:ext cx="643258" cy="533511"/>
            </a:xfrm>
            <a:prstGeom prst="rect">
              <a:avLst/>
            </a:prstGeom>
            <a:noFill/>
          </p:spPr>
          <p:txBody>
            <a:bodyPr wrap="square" rtlCol="0">
              <a:spAutoFit/>
            </a:bodyPr>
            <a:lstStyle/>
            <a:p>
              <a:pPr algn="ctr"/>
              <a:r>
                <a:rPr lang="en-US" altLang="zh-CN" sz="2000" dirty="0">
                  <a:solidFill>
                    <a:prstClr val="white"/>
                  </a:solidFill>
                  <a:latin typeface="Agency FB" panose="020B0503020202020204" pitchFamily="34" charset="0"/>
                </a:rPr>
                <a:t>03</a:t>
              </a:r>
              <a:endParaRPr lang="zh-CN" altLang="en-US" sz="2000" dirty="0">
                <a:solidFill>
                  <a:prstClr val="white"/>
                </a:solidFill>
                <a:latin typeface="Agency FB" panose="020B0503020202020204" pitchFamily="34" charset="0"/>
              </a:endParaRPr>
            </a:p>
          </p:txBody>
        </p:sp>
      </p:grpSp>
      <p:grpSp>
        <p:nvGrpSpPr>
          <p:cNvPr id="113" name="淘宝网Chenying0907出品 112"/>
          <p:cNvGrpSpPr/>
          <p:nvPr/>
        </p:nvGrpSpPr>
        <p:grpSpPr>
          <a:xfrm>
            <a:off x="3854363" y="1114467"/>
            <a:ext cx="762615" cy="762339"/>
            <a:chOff x="6699927" y="981522"/>
            <a:chExt cx="1016511" cy="1016511"/>
          </a:xfrm>
        </p:grpSpPr>
        <p:sp>
          <p:nvSpPr>
            <p:cNvPr id="114" name="淘宝网Chenying0907出品 113"/>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15" name="淘宝网Chenying0907出品 114"/>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1B7CA"/>
                  </a:gs>
                  <a:gs pos="100000">
                    <a:srgbClr val="01B5C8"/>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16" name="淘宝网Chenying0907出品 23"/>
            <p:cNvSpPr txBox="1"/>
            <p:nvPr/>
          </p:nvSpPr>
          <p:spPr>
            <a:xfrm>
              <a:off x="6926541" y="1229714"/>
              <a:ext cx="587909" cy="533511"/>
            </a:xfrm>
            <a:prstGeom prst="rect">
              <a:avLst/>
            </a:prstGeom>
            <a:noFill/>
          </p:spPr>
          <p:txBody>
            <a:bodyPr wrap="square" rtlCol="0">
              <a:spAutoFit/>
            </a:bodyPr>
            <a:lstStyle/>
            <a:p>
              <a:pPr algn="ctr"/>
              <a:r>
                <a:rPr lang="en-US" altLang="zh-CN" sz="2000" dirty="0">
                  <a:solidFill>
                    <a:prstClr val="white"/>
                  </a:solidFill>
                  <a:latin typeface="Agency FB" panose="020B0503020202020204" pitchFamily="34" charset="0"/>
                </a:rPr>
                <a:t>02</a:t>
              </a:r>
              <a:endParaRPr lang="zh-CN" altLang="en-US" sz="2000" dirty="0">
                <a:solidFill>
                  <a:prstClr val="white"/>
                </a:solidFill>
                <a:latin typeface="Agency FB" panose="020B0503020202020204" pitchFamily="34" charset="0"/>
              </a:endParaRPr>
            </a:p>
          </p:txBody>
        </p:sp>
      </p:grpSp>
      <p:grpSp>
        <p:nvGrpSpPr>
          <p:cNvPr id="117" name="淘宝网Chenying0907出品 116"/>
          <p:cNvGrpSpPr/>
          <p:nvPr/>
        </p:nvGrpSpPr>
        <p:grpSpPr>
          <a:xfrm>
            <a:off x="7603650" y="1114466"/>
            <a:ext cx="762615" cy="762339"/>
            <a:chOff x="5201861" y="3625236"/>
            <a:chExt cx="1016511" cy="1016511"/>
          </a:xfrm>
        </p:grpSpPr>
        <p:sp>
          <p:nvSpPr>
            <p:cNvPr id="118" name="淘宝网Chenying0907出品 117"/>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19" name="淘宝网Chenying0907出品 118"/>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20" name="淘宝网Chenying0907出品 24"/>
            <p:cNvSpPr txBox="1"/>
            <p:nvPr/>
          </p:nvSpPr>
          <p:spPr>
            <a:xfrm>
              <a:off x="5393503" y="3873429"/>
              <a:ext cx="596725" cy="533511"/>
            </a:xfrm>
            <a:prstGeom prst="rect">
              <a:avLst/>
            </a:prstGeom>
            <a:noFill/>
          </p:spPr>
          <p:txBody>
            <a:bodyPr wrap="square" rtlCol="0">
              <a:spAutoFit/>
            </a:bodyPr>
            <a:lstStyle/>
            <a:p>
              <a:pPr algn="ctr"/>
              <a:r>
                <a:rPr lang="en-US" altLang="zh-CN" sz="2000" dirty="0">
                  <a:solidFill>
                    <a:prstClr val="white"/>
                  </a:solidFill>
                  <a:latin typeface="Agency FB" panose="020B0503020202020204" pitchFamily="34" charset="0"/>
                </a:rPr>
                <a:t>04</a:t>
              </a:r>
              <a:endParaRPr lang="zh-CN" altLang="en-US" sz="2000" dirty="0">
                <a:solidFill>
                  <a:prstClr val="white"/>
                </a:solidFill>
                <a:latin typeface="Agency FB" panose="020B0503020202020204" pitchFamily="34" charset="0"/>
              </a:endParaRPr>
            </a:p>
          </p:txBody>
        </p:sp>
      </p:grpSp>
      <p:grpSp>
        <p:nvGrpSpPr>
          <p:cNvPr id="121" name="淘宝网Chenying0907出品 120"/>
          <p:cNvGrpSpPr/>
          <p:nvPr/>
        </p:nvGrpSpPr>
        <p:grpSpPr>
          <a:xfrm>
            <a:off x="4505164" y="2734554"/>
            <a:ext cx="633699" cy="633469"/>
            <a:chOff x="1918742" y="4129763"/>
            <a:chExt cx="844675" cy="844675"/>
          </a:xfrm>
        </p:grpSpPr>
        <p:sp>
          <p:nvSpPr>
            <p:cNvPr id="122" name="圆角淘宝网Chenying0907出品 7"/>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3" name="淘宝网Chenying0907出品 122"/>
            <p:cNvGrpSpPr/>
            <p:nvPr/>
          </p:nvGrpSpPr>
          <p:grpSpPr>
            <a:xfrm>
              <a:off x="2098359" y="4336336"/>
              <a:ext cx="510310" cy="501435"/>
              <a:chOff x="5037571" y="856343"/>
              <a:chExt cx="715006" cy="702571"/>
            </a:xfrm>
            <a:solidFill>
              <a:srgbClr val="FFB850"/>
            </a:solidFill>
          </p:grpSpPr>
          <p:sp>
            <p:nvSpPr>
              <p:cNvPr id="124" name="淘宝网Chenying0907出品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25" name="淘宝网Chenying0907出品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26" name="淘宝网Chenying0907出品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27" name="淘宝网Chenying0907出品 126"/>
          <p:cNvGrpSpPr/>
          <p:nvPr/>
        </p:nvGrpSpPr>
        <p:grpSpPr>
          <a:xfrm>
            <a:off x="6389145" y="2734554"/>
            <a:ext cx="633699" cy="633469"/>
            <a:chOff x="6871763" y="4872542"/>
            <a:chExt cx="844675" cy="844675"/>
          </a:xfrm>
        </p:grpSpPr>
        <p:sp>
          <p:nvSpPr>
            <p:cNvPr id="128" name="圆角淘宝网Chenying0907出品 9"/>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9" name="淘宝网Chenying0907出品 128"/>
            <p:cNvGrpSpPr/>
            <p:nvPr/>
          </p:nvGrpSpPr>
          <p:grpSpPr>
            <a:xfrm>
              <a:off x="7035919" y="5070283"/>
              <a:ext cx="507134" cy="478887"/>
              <a:chOff x="6460269" y="872801"/>
              <a:chExt cx="709154" cy="669655"/>
            </a:xfrm>
            <a:solidFill>
              <a:srgbClr val="663A77"/>
            </a:solidFill>
          </p:grpSpPr>
          <p:sp>
            <p:nvSpPr>
              <p:cNvPr id="130" name="淘宝网Chenying0907出品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31" name="淘宝网Chenying0907出品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32" name="淘宝网Chenying0907出品 131"/>
          <p:cNvGrpSpPr/>
          <p:nvPr/>
        </p:nvGrpSpPr>
        <p:grpSpPr>
          <a:xfrm>
            <a:off x="2607647" y="2734554"/>
            <a:ext cx="633699" cy="633469"/>
            <a:chOff x="6785845" y="2983037"/>
            <a:chExt cx="844675" cy="844675"/>
          </a:xfrm>
        </p:grpSpPr>
        <p:sp>
          <p:nvSpPr>
            <p:cNvPr id="133" name="圆角淘宝网Chenying0907出品 8"/>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4" name="淘宝网Chenying0907出品 133"/>
            <p:cNvGrpSpPr/>
            <p:nvPr/>
          </p:nvGrpSpPr>
          <p:grpSpPr>
            <a:xfrm>
              <a:off x="6965236" y="3174118"/>
              <a:ext cx="480153" cy="483400"/>
              <a:chOff x="5042691" y="2273920"/>
              <a:chExt cx="702937" cy="707692"/>
            </a:xfrm>
            <a:solidFill>
              <a:srgbClr val="01ACBE"/>
            </a:solidFill>
          </p:grpSpPr>
          <p:sp>
            <p:nvSpPr>
              <p:cNvPr id="135" name="淘宝网Chenying0907出品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36" name="淘宝网Chenying0907出品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37" name="淘宝网Chenying0907出品 136"/>
          <p:cNvGrpSpPr/>
          <p:nvPr/>
        </p:nvGrpSpPr>
        <p:grpSpPr>
          <a:xfrm>
            <a:off x="737203" y="2734554"/>
            <a:ext cx="633699" cy="633469"/>
            <a:chOff x="3881858" y="1485578"/>
            <a:chExt cx="844675" cy="844675"/>
          </a:xfrm>
        </p:grpSpPr>
        <p:sp>
          <p:nvSpPr>
            <p:cNvPr id="138" name="圆角淘宝网Chenying0907出品 6"/>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9" name="淘宝网Chenying0907出品 138"/>
            <p:cNvGrpSpPr/>
            <p:nvPr/>
          </p:nvGrpSpPr>
          <p:grpSpPr>
            <a:xfrm>
              <a:off x="4092885" y="1696817"/>
              <a:ext cx="425052" cy="422197"/>
              <a:chOff x="6463926" y="2278309"/>
              <a:chExt cx="708057" cy="703302"/>
            </a:xfrm>
            <a:solidFill>
              <a:srgbClr val="E87071"/>
            </a:solidFill>
          </p:grpSpPr>
          <p:sp>
            <p:nvSpPr>
              <p:cNvPr id="140" name="淘宝网Chenying0907出品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41" name="淘宝网Chenying0907出品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42" name="淘宝网Chenying0907出品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43" name="淘宝网Chenying0907出品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44" name="淘宝网Chenying0907出品 143"/>
          <p:cNvGrpSpPr/>
          <p:nvPr/>
        </p:nvGrpSpPr>
        <p:grpSpPr>
          <a:xfrm>
            <a:off x="1179794" y="1986917"/>
            <a:ext cx="1078182" cy="794053"/>
            <a:chOff x="1572580" y="2648911"/>
            <a:chExt cx="1437140" cy="1058799"/>
          </a:xfrm>
        </p:grpSpPr>
        <p:sp>
          <p:nvSpPr>
            <p:cNvPr id="145" name="淘宝网Chenying0907出品 56"/>
            <p:cNvSpPr txBox="1"/>
            <p:nvPr/>
          </p:nvSpPr>
          <p:spPr>
            <a:xfrm>
              <a:off x="1727041" y="2648911"/>
              <a:ext cx="1128218" cy="369353"/>
            </a:xfrm>
            <a:prstGeom prst="rect">
              <a:avLst/>
            </a:prstGeom>
            <a:noFill/>
          </p:spPr>
          <p:txBody>
            <a:bodyPr wrap="square" rtlCol="0">
              <a:spAutoFit/>
            </a:bodyPr>
            <a:lstStyle/>
            <a:p>
              <a:pPr algn="ctr"/>
              <a:r>
                <a:rPr lang="zh-CN" altLang="en-US" sz="1200" dirty="0">
                  <a:solidFill>
                    <a:srgbClr val="E87071"/>
                  </a:solidFill>
                  <a:latin typeface="方正正黑简体" panose="02000000000000000000" pitchFamily="2" charset="-122"/>
                  <a:ea typeface="方正正黑简体" panose="02000000000000000000" pitchFamily="2" charset="-122"/>
                </a:rPr>
                <a:t>添加标题</a:t>
              </a:r>
            </a:p>
          </p:txBody>
        </p:sp>
        <p:sp>
          <p:nvSpPr>
            <p:cNvPr id="146" name="淘宝网Chenying0907出品 149"/>
            <p:cNvSpPr txBox="1"/>
            <p:nvPr/>
          </p:nvSpPr>
          <p:spPr>
            <a:xfrm>
              <a:off x="1572580" y="2956692"/>
              <a:ext cx="1437140" cy="751018"/>
            </a:xfrm>
            <a:prstGeom prst="rect">
              <a:avLst/>
            </a:prstGeom>
            <a:noFill/>
          </p:spPr>
          <p:txBody>
            <a:bodyPr wrap="square" rtlCol="0">
              <a:spAutoFit/>
            </a:bodyPr>
            <a:lstStyle/>
            <a:p>
              <a:pPr algn="just">
                <a:lnSpc>
                  <a:spcPct val="130000"/>
                </a:lnSpc>
              </a:pPr>
              <a:r>
                <a:rPr lang="zh-CN" altLang="en-US" sz="8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点击添加文字说明详情介绍点击添加文字说明详情介绍</a:t>
              </a:r>
            </a:p>
          </p:txBody>
        </p:sp>
      </p:grpSp>
      <p:grpSp>
        <p:nvGrpSpPr>
          <p:cNvPr id="147" name="淘宝网Chenying0907出品 146"/>
          <p:cNvGrpSpPr/>
          <p:nvPr/>
        </p:nvGrpSpPr>
        <p:grpSpPr>
          <a:xfrm>
            <a:off x="3057917" y="1986919"/>
            <a:ext cx="1078182" cy="803286"/>
            <a:chOff x="4075983" y="2648911"/>
            <a:chExt cx="1437140" cy="1071109"/>
          </a:xfrm>
        </p:grpSpPr>
        <p:sp>
          <p:nvSpPr>
            <p:cNvPr id="148" name="淘宝网Chenying0907出品 59"/>
            <p:cNvSpPr txBox="1"/>
            <p:nvPr/>
          </p:nvSpPr>
          <p:spPr>
            <a:xfrm>
              <a:off x="4188861" y="2648911"/>
              <a:ext cx="1128218" cy="369353"/>
            </a:xfrm>
            <a:prstGeom prst="rect">
              <a:avLst/>
            </a:prstGeom>
            <a:noFill/>
          </p:spPr>
          <p:txBody>
            <a:bodyPr wrap="square" rtlCol="0">
              <a:spAutoFit/>
            </a:bodyPr>
            <a:lstStyle/>
            <a:p>
              <a:pPr algn="ctr"/>
              <a:r>
                <a:rPr lang="zh-CN" altLang="en-US" sz="1200" dirty="0">
                  <a:solidFill>
                    <a:srgbClr val="01ACBE"/>
                  </a:solidFill>
                  <a:latin typeface="方正正黑简体" panose="02000000000000000000" pitchFamily="2" charset="-122"/>
                  <a:ea typeface="方正正黑简体" panose="02000000000000000000" pitchFamily="2" charset="-122"/>
                </a:rPr>
                <a:t>添加标题</a:t>
              </a:r>
            </a:p>
          </p:txBody>
        </p:sp>
        <p:sp>
          <p:nvSpPr>
            <p:cNvPr id="149" name="淘宝网Chenying0907出品 149"/>
            <p:cNvSpPr txBox="1"/>
            <p:nvPr/>
          </p:nvSpPr>
          <p:spPr>
            <a:xfrm>
              <a:off x="4075983" y="2956691"/>
              <a:ext cx="1437140" cy="763329"/>
            </a:xfrm>
            <a:prstGeom prst="rect">
              <a:avLst/>
            </a:prstGeom>
            <a:noFill/>
          </p:spPr>
          <p:txBody>
            <a:bodyPr wrap="square" rtlCol="0">
              <a:spAutoFit/>
            </a:bodyPr>
            <a:lstStyle/>
            <a:p>
              <a:pPr algn="just">
                <a:lnSpc>
                  <a:spcPct val="130000"/>
                </a:lnSpc>
              </a:pPr>
              <a:r>
                <a:rPr lang="zh-CN" altLang="en-US" sz="8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点击添加文字说明详情介绍点击添加文字说明详情介绍</a:t>
              </a:r>
            </a:p>
          </p:txBody>
        </p:sp>
      </p:grpSp>
      <p:grpSp>
        <p:nvGrpSpPr>
          <p:cNvPr id="150" name="淘宝网Chenying0907出品 149"/>
          <p:cNvGrpSpPr/>
          <p:nvPr/>
        </p:nvGrpSpPr>
        <p:grpSpPr>
          <a:xfrm>
            <a:off x="4947818" y="1986919"/>
            <a:ext cx="1078182" cy="803286"/>
            <a:chOff x="6595085" y="2648911"/>
            <a:chExt cx="1437140" cy="1071109"/>
          </a:xfrm>
        </p:grpSpPr>
        <p:sp>
          <p:nvSpPr>
            <p:cNvPr id="151" name="淘宝网Chenying0907出品 68"/>
            <p:cNvSpPr txBox="1"/>
            <p:nvPr/>
          </p:nvSpPr>
          <p:spPr>
            <a:xfrm>
              <a:off x="6749463" y="2648911"/>
              <a:ext cx="1128218" cy="369353"/>
            </a:xfrm>
            <a:prstGeom prst="rect">
              <a:avLst/>
            </a:prstGeom>
            <a:noFill/>
          </p:spPr>
          <p:txBody>
            <a:bodyPr wrap="square" rtlCol="0">
              <a:spAutoFit/>
            </a:bodyPr>
            <a:lstStyle/>
            <a:p>
              <a:pPr algn="ctr"/>
              <a:r>
                <a:rPr lang="zh-CN" altLang="en-US" sz="1200" dirty="0">
                  <a:solidFill>
                    <a:srgbClr val="FFB850"/>
                  </a:solidFill>
                  <a:latin typeface="方正正黑简体" panose="02000000000000000000" pitchFamily="2" charset="-122"/>
                  <a:ea typeface="方正正黑简体" panose="02000000000000000000" pitchFamily="2" charset="-122"/>
                </a:rPr>
                <a:t>添加标题</a:t>
              </a:r>
            </a:p>
          </p:txBody>
        </p:sp>
        <p:sp>
          <p:nvSpPr>
            <p:cNvPr id="152" name="淘宝网Chenying0907出品 149"/>
            <p:cNvSpPr txBox="1"/>
            <p:nvPr/>
          </p:nvSpPr>
          <p:spPr>
            <a:xfrm>
              <a:off x="6595085" y="2956691"/>
              <a:ext cx="1437140" cy="763329"/>
            </a:xfrm>
            <a:prstGeom prst="rect">
              <a:avLst/>
            </a:prstGeom>
            <a:noFill/>
          </p:spPr>
          <p:txBody>
            <a:bodyPr wrap="square" rtlCol="0">
              <a:spAutoFit/>
            </a:bodyPr>
            <a:lstStyle/>
            <a:p>
              <a:pPr algn="just">
                <a:lnSpc>
                  <a:spcPct val="130000"/>
                </a:lnSpc>
              </a:pPr>
              <a:r>
                <a:rPr lang="zh-CN" altLang="en-US" sz="8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点击添加文字说明详情介绍点击添加文字说明详情介绍</a:t>
              </a:r>
            </a:p>
          </p:txBody>
        </p:sp>
      </p:grpSp>
      <p:grpSp>
        <p:nvGrpSpPr>
          <p:cNvPr id="153" name="淘宝网Chenying0907出品 152"/>
          <p:cNvGrpSpPr/>
          <p:nvPr/>
        </p:nvGrpSpPr>
        <p:grpSpPr>
          <a:xfrm>
            <a:off x="6825940" y="1986921"/>
            <a:ext cx="1078182" cy="803285"/>
            <a:chOff x="9098488" y="2648911"/>
            <a:chExt cx="1437140" cy="1071108"/>
          </a:xfrm>
        </p:grpSpPr>
        <p:sp>
          <p:nvSpPr>
            <p:cNvPr id="154" name="淘宝网Chenying0907出品 65"/>
            <p:cNvSpPr txBox="1"/>
            <p:nvPr/>
          </p:nvSpPr>
          <p:spPr>
            <a:xfrm>
              <a:off x="9211283" y="2648911"/>
              <a:ext cx="1128218" cy="369354"/>
            </a:xfrm>
            <a:prstGeom prst="rect">
              <a:avLst/>
            </a:prstGeom>
            <a:noFill/>
          </p:spPr>
          <p:txBody>
            <a:bodyPr wrap="square" rtlCol="0">
              <a:spAutoFit/>
            </a:bodyPr>
            <a:lstStyle/>
            <a:p>
              <a:pPr algn="ctr"/>
              <a:r>
                <a:rPr lang="zh-CN" altLang="en-US" sz="1200" dirty="0">
                  <a:solidFill>
                    <a:srgbClr val="663A77"/>
                  </a:solidFill>
                  <a:latin typeface="方正正黑简体" panose="02000000000000000000" pitchFamily="2" charset="-122"/>
                  <a:ea typeface="方正正黑简体" panose="02000000000000000000" pitchFamily="2" charset="-122"/>
                </a:rPr>
                <a:t>添加标题</a:t>
              </a:r>
            </a:p>
          </p:txBody>
        </p:sp>
        <p:sp>
          <p:nvSpPr>
            <p:cNvPr id="155" name="淘宝网Chenying0907出品 149"/>
            <p:cNvSpPr txBox="1"/>
            <p:nvPr/>
          </p:nvSpPr>
          <p:spPr>
            <a:xfrm>
              <a:off x="9098488" y="2956690"/>
              <a:ext cx="1437140" cy="763329"/>
            </a:xfrm>
            <a:prstGeom prst="rect">
              <a:avLst/>
            </a:prstGeom>
            <a:noFill/>
          </p:spPr>
          <p:txBody>
            <a:bodyPr wrap="square" rtlCol="0">
              <a:spAutoFit/>
            </a:bodyPr>
            <a:lstStyle/>
            <a:p>
              <a:pPr algn="just">
                <a:lnSpc>
                  <a:spcPct val="130000"/>
                </a:lnSpc>
              </a:pPr>
              <a:r>
                <a:rPr lang="zh-CN" altLang="en-US" sz="8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点击添加文字说明详情介绍点击添加文字说明详情介绍</a:t>
              </a:r>
            </a:p>
          </p:txBody>
        </p:sp>
      </p:grpSp>
      <p:sp>
        <p:nvSpPr>
          <p:cNvPr id="156" name="淘宝网Chenying0907出品 155"/>
          <p:cNvSpPr/>
          <p:nvPr/>
        </p:nvSpPr>
        <p:spPr>
          <a:xfrm>
            <a:off x="1" y="3669776"/>
            <a:ext cx="9145588" cy="1116886"/>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淘宝网Chenying0907出品 129"/>
          <p:cNvSpPr txBox="1"/>
          <p:nvPr/>
        </p:nvSpPr>
        <p:spPr>
          <a:xfrm>
            <a:off x="791225" y="3848667"/>
            <a:ext cx="7600250" cy="784830"/>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黑简体" panose="02000000000000000000" pitchFamily="2" charset="-122"/>
                <a:ea typeface="方正正黑简体" panose="02000000000000000000" pitchFamily="2"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166495487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100" fill="hold"/>
                                        <p:tgtEl>
                                          <p:spTgt spid="60"/>
                                        </p:tgtEl>
                                        <p:attrNameLst>
                                          <p:attrName>ppt_w</p:attrName>
                                        </p:attrNameLst>
                                      </p:cBhvr>
                                      <p:tavLst>
                                        <p:tav tm="0">
                                          <p:val>
                                            <p:fltVal val="0"/>
                                          </p:val>
                                        </p:tav>
                                        <p:tav tm="100000">
                                          <p:val>
                                            <p:strVal val="#ppt_w"/>
                                          </p:val>
                                        </p:tav>
                                      </p:tavLst>
                                    </p:anim>
                                    <p:anim calcmode="lin" valueType="num">
                                      <p:cBhvr>
                                        <p:cTn id="8" dur="100" fill="hold"/>
                                        <p:tgtEl>
                                          <p:spTgt spid="60"/>
                                        </p:tgtEl>
                                        <p:attrNameLst>
                                          <p:attrName>ppt_h</p:attrName>
                                        </p:attrNameLst>
                                      </p:cBhvr>
                                      <p:tavLst>
                                        <p:tav tm="0">
                                          <p:val>
                                            <p:fltVal val="0"/>
                                          </p:val>
                                        </p:tav>
                                        <p:tav tm="100000">
                                          <p:val>
                                            <p:strVal val="#ppt_h"/>
                                          </p:val>
                                        </p:tav>
                                      </p:tavLst>
                                    </p:anim>
                                    <p:animEffect transition="in" filter="fade">
                                      <p:cBhvr>
                                        <p:cTn id="9" dur="100"/>
                                        <p:tgtEl>
                                          <p:spTgt spid="60"/>
                                        </p:tgtEl>
                                      </p:cBhvr>
                                    </p:animEffect>
                                  </p:childTnLst>
                                </p:cTn>
                              </p:par>
                              <p:par>
                                <p:cTn id="10" presetID="6" presetClass="emph" presetSubtype="0" fill="hold" nodeType="withEffect">
                                  <p:stCondLst>
                                    <p:cond delay="100"/>
                                  </p:stCondLst>
                                  <p:childTnLst>
                                    <p:animScale>
                                      <p:cBhvr>
                                        <p:cTn id="11" dur="100" fill="hold"/>
                                        <p:tgtEl>
                                          <p:spTgt spid="60"/>
                                        </p:tgtEl>
                                      </p:cBhvr>
                                      <p:by x="110000" y="110000"/>
                                    </p:animScale>
                                  </p:childTnLst>
                                </p:cTn>
                              </p:par>
                              <p:par>
                                <p:cTn id="12" presetID="6" presetClass="emph" presetSubtype="0" fill="hold" nodeType="withEffect">
                                  <p:stCondLst>
                                    <p:cond delay="200"/>
                                  </p:stCondLst>
                                  <p:childTnLst>
                                    <p:animScale>
                                      <p:cBhvr>
                                        <p:cTn id="13" dur="200" fill="hold"/>
                                        <p:tgtEl>
                                          <p:spTgt spid="60"/>
                                        </p:tgtEl>
                                      </p:cBhvr>
                                      <p:by x="90000" y="90000"/>
                                    </p:animScale>
                                  </p:childTnLst>
                                </p:cTn>
                              </p:par>
                              <p:par>
                                <p:cTn id="14" presetID="6" presetClass="emph" presetSubtype="0" fill="hold" nodeType="withEffect">
                                  <p:stCondLst>
                                    <p:cond delay="400"/>
                                  </p:stCondLst>
                                  <p:childTnLst>
                                    <p:animScale>
                                      <p:cBhvr>
                                        <p:cTn id="15" dur="100" fill="hold"/>
                                        <p:tgtEl>
                                          <p:spTgt spid="60"/>
                                        </p:tgtEl>
                                      </p:cBhvr>
                                      <p:by x="105000" y="105000"/>
                                    </p:animScale>
                                  </p:childTnLst>
                                </p:cTn>
                              </p:par>
                              <p:par>
                                <p:cTn id="16" presetID="6" presetClass="emph" presetSubtype="0" fill="hold" nodeType="withEffect">
                                  <p:stCondLst>
                                    <p:cond delay="500"/>
                                  </p:stCondLst>
                                  <p:childTnLst>
                                    <p:animScale>
                                      <p:cBhvr>
                                        <p:cTn id="17" dur="200" fill="hold"/>
                                        <p:tgtEl>
                                          <p:spTgt spid="60"/>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100"/>
                                        </p:tgtEl>
                                        <p:attrNameLst>
                                          <p:attrName>style.visibility</p:attrName>
                                        </p:attrNameLst>
                                      </p:cBhvr>
                                      <p:to>
                                        <p:strVal val="visible"/>
                                      </p:to>
                                    </p:set>
                                    <p:anim calcmode="lin" valueType="num">
                                      <p:cBhvr>
                                        <p:cTn id="21" dur="100" fill="hold"/>
                                        <p:tgtEl>
                                          <p:spTgt spid="100"/>
                                        </p:tgtEl>
                                        <p:attrNameLst>
                                          <p:attrName>ppt_w</p:attrName>
                                        </p:attrNameLst>
                                      </p:cBhvr>
                                      <p:tavLst>
                                        <p:tav tm="0">
                                          <p:val>
                                            <p:fltVal val="0"/>
                                          </p:val>
                                        </p:tav>
                                        <p:tav tm="100000">
                                          <p:val>
                                            <p:strVal val="#ppt_w"/>
                                          </p:val>
                                        </p:tav>
                                      </p:tavLst>
                                    </p:anim>
                                    <p:anim calcmode="lin" valueType="num">
                                      <p:cBhvr>
                                        <p:cTn id="22" dur="100" fill="hold"/>
                                        <p:tgtEl>
                                          <p:spTgt spid="100"/>
                                        </p:tgtEl>
                                        <p:attrNameLst>
                                          <p:attrName>ppt_h</p:attrName>
                                        </p:attrNameLst>
                                      </p:cBhvr>
                                      <p:tavLst>
                                        <p:tav tm="0">
                                          <p:val>
                                            <p:fltVal val="0"/>
                                          </p:val>
                                        </p:tav>
                                        <p:tav tm="100000">
                                          <p:val>
                                            <p:strVal val="#ppt_h"/>
                                          </p:val>
                                        </p:tav>
                                      </p:tavLst>
                                    </p:anim>
                                    <p:animEffect transition="in" filter="fade">
                                      <p:cBhvr>
                                        <p:cTn id="23" dur="100"/>
                                        <p:tgtEl>
                                          <p:spTgt spid="100"/>
                                        </p:tgtEl>
                                      </p:cBhvr>
                                    </p:animEffect>
                                  </p:childTnLst>
                                </p:cTn>
                              </p:par>
                              <p:par>
                                <p:cTn id="24" presetID="6" presetClass="emph" presetSubtype="0" fill="hold" nodeType="withEffect">
                                  <p:stCondLst>
                                    <p:cond delay="100"/>
                                  </p:stCondLst>
                                  <p:childTnLst>
                                    <p:animScale>
                                      <p:cBhvr>
                                        <p:cTn id="25" dur="100" fill="hold"/>
                                        <p:tgtEl>
                                          <p:spTgt spid="100"/>
                                        </p:tgtEl>
                                      </p:cBhvr>
                                      <p:by x="110000" y="110000"/>
                                    </p:animScale>
                                  </p:childTnLst>
                                </p:cTn>
                              </p:par>
                              <p:par>
                                <p:cTn id="26" presetID="6" presetClass="emph" presetSubtype="0" fill="hold" nodeType="withEffect">
                                  <p:stCondLst>
                                    <p:cond delay="200"/>
                                  </p:stCondLst>
                                  <p:childTnLst>
                                    <p:animScale>
                                      <p:cBhvr>
                                        <p:cTn id="27" dur="200" fill="hold"/>
                                        <p:tgtEl>
                                          <p:spTgt spid="100"/>
                                        </p:tgtEl>
                                      </p:cBhvr>
                                      <p:by x="90000" y="90000"/>
                                    </p:animScale>
                                  </p:childTnLst>
                                </p:cTn>
                              </p:par>
                              <p:par>
                                <p:cTn id="28" presetID="6" presetClass="emph" presetSubtype="0" fill="hold" nodeType="withEffect">
                                  <p:stCondLst>
                                    <p:cond delay="400"/>
                                  </p:stCondLst>
                                  <p:childTnLst>
                                    <p:animScale>
                                      <p:cBhvr>
                                        <p:cTn id="29" dur="100" fill="hold"/>
                                        <p:tgtEl>
                                          <p:spTgt spid="100"/>
                                        </p:tgtEl>
                                      </p:cBhvr>
                                      <p:by x="105000" y="105000"/>
                                    </p:animScale>
                                  </p:childTnLst>
                                </p:cTn>
                              </p:par>
                              <p:par>
                                <p:cTn id="30" presetID="6" presetClass="emph" presetSubtype="0" fill="hold" nodeType="withEffect">
                                  <p:stCondLst>
                                    <p:cond delay="500"/>
                                  </p:stCondLst>
                                  <p:childTnLst>
                                    <p:animScale>
                                      <p:cBhvr>
                                        <p:cTn id="31" dur="200" fill="hold"/>
                                        <p:tgtEl>
                                          <p:spTgt spid="100"/>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81"/>
                                        </p:tgtEl>
                                        <p:attrNameLst>
                                          <p:attrName>style.visibility</p:attrName>
                                        </p:attrNameLst>
                                      </p:cBhvr>
                                      <p:to>
                                        <p:strVal val="visible"/>
                                      </p:to>
                                    </p:set>
                                    <p:anim calcmode="lin" valueType="num">
                                      <p:cBhvr>
                                        <p:cTn id="35" dur="100" fill="hold"/>
                                        <p:tgtEl>
                                          <p:spTgt spid="81"/>
                                        </p:tgtEl>
                                        <p:attrNameLst>
                                          <p:attrName>ppt_w</p:attrName>
                                        </p:attrNameLst>
                                      </p:cBhvr>
                                      <p:tavLst>
                                        <p:tav tm="0">
                                          <p:val>
                                            <p:fltVal val="0"/>
                                          </p:val>
                                        </p:tav>
                                        <p:tav tm="100000">
                                          <p:val>
                                            <p:strVal val="#ppt_w"/>
                                          </p:val>
                                        </p:tav>
                                      </p:tavLst>
                                    </p:anim>
                                    <p:anim calcmode="lin" valueType="num">
                                      <p:cBhvr>
                                        <p:cTn id="36" dur="100" fill="hold"/>
                                        <p:tgtEl>
                                          <p:spTgt spid="81"/>
                                        </p:tgtEl>
                                        <p:attrNameLst>
                                          <p:attrName>ppt_h</p:attrName>
                                        </p:attrNameLst>
                                      </p:cBhvr>
                                      <p:tavLst>
                                        <p:tav tm="0">
                                          <p:val>
                                            <p:fltVal val="0"/>
                                          </p:val>
                                        </p:tav>
                                        <p:tav tm="100000">
                                          <p:val>
                                            <p:strVal val="#ppt_h"/>
                                          </p:val>
                                        </p:tav>
                                      </p:tavLst>
                                    </p:anim>
                                    <p:animEffect transition="in" filter="fade">
                                      <p:cBhvr>
                                        <p:cTn id="37" dur="100"/>
                                        <p:tgtEl>
                                          <p:spTgt spid="81"/>
                                        </p:tgtEl>
                                      </p:cBhvr>
                                    </p:animEffect>
                                  </p:childTnLst>
                                </p:cTn>
                              </p:par>
                              <p:par>
                                <p:cTn id="38" presetID="6" presetClass="emph" presetSubtype="0" fill="hold" nodeType="withEffect">
                                  <p:stCondLst>
                                    <p:cond delay="100"/>
                                  </p:stCondLst>
                                  <p:childTnLst>
                                    <p:animScale>
                                      <p:cBhvr>
                                        <p:cTn id="39" dur="100" fill="hold"/>
                                        <p:tgtEl>
                                          <p:spTgt spid="81"/>
                                        </p:tgtEl>
                                      </p:cBhvr>
                                      <p:by x="110000" y="110000"/>
                                    </p:animScale>
                                  </p:childTnLst>
                                </p:cTn>
                              </p:par>
                              <p:par>
                                <p:cTn id="40" presetID="6" presetClass="emph" presetSubtype="0" fill="hold" nodeType="withEffect">
                                  <p:stCondLst>
                                    <p:cond delay="200"/>
                                  </p:stCondLst>
                                  <p:childTnLst>
                                    <p:animScale>
                                      <p:cBhvr>
                                        <p:cTn id="41" dur="200" fill="hold"/>
                                        <p:tgtEl>
                                          <p:spTgt spid="81"/>
                                        </p:tgtEl>
                                      </p:cBhvr>
                                      <p:by x="90000" y="90000"/>
                                    </p:animScale>
                                  </p:childTnLst>
                                </p:cTn>
                              </p:par>
                              <p:par>
                                <p:cTn id="42" presetID="6" presetClass="emph" presetSubtype="0" fill="hold" nodeType="withEffect">
                                  <p:stCondLst>
                                    <p:cond delay="400"/>
                                  </p:stCondLst>
                                  <p:childTnLst>
                                    <p:animScale>
                                      <p:cBhvr>
                                        <p:cTn id="43" dur="100" fill="hold"/>
                                        <p:tgtEl>
                                          <p:spTgt spid="81"/>
                                        </p:tgtEl>
                                      </p:cBhvr>
                                      <p:by x="105000" y="105000"/>
                                    </p:animScale>
                                  </p:childTnLst>
                                </p:cTn>
                              </p:par>
                              <p:par>
                                <p:cTn id="44" presetID="6" presetClass="emph" presetSubtype="0" fill="hold" nodeType="withEffect">
                                  <p:stCondLst>
                                    <p:cond delay="500"/>
                                  </p:stCondLst>
                                  <p:childTnLst>
                                    <p:animScale>
                                      <p:cBhvr>
                                        <p:cTn id="45" dur="200" fill="hold"/>
                                        <p:tgtEl>
                                          <p:spTgt spid="81"/>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p:cTn id="49" dur="100" fill="hold"/>
                                        <p:tgtEl>
                                          <p:spTgt spid="67"/>
                                        </p:tgtEl>
                                        <p:attrNameLst>
                                          <p:attrName>ppt_w</p:attrName>
                                        </p:attrNameLst>
                                      </p:cBhvr>
                                      <p:tavLst>
                                        <p:tav tm="0">
                                          <p:val>
                                            <p:fltVal val="0"/>
                                          </p:val>
                                        </p:tav>
                                        <p:tav tm="100000">
                                          <p:val>
                                            <p:strVal val="#ppt_w"/>
                                          </p:val>
                                        </p:tav>
                                      </p:tavLst>
                                    </p:anim>
                                    <p:anim calcmode="lin" valueType="num">
                                      <p:cBhvr>
                                        <p:cTn id="50" dur="100" fill="hold"/>
                                        <p:tgtEl>
                                          <p:spTgt spid="67"/>
                                        </p:tgtEl>
                                        <p:attrNameLst>
                                          <p:attrName>ppt_h</p:attrName>
                                        </p:attrNameLst>
                                      </p:cBhvr>
                                      <p:tavLst>
                                        <p:tav tm="0">
                                          <p:val>
                                            <p:fltVal val="0"/>
                                          </p:val>
                                        </p:tav>
                                        <p:tav tm="100000">
                                          <p:val>
                                            <p:strVal val="#ppt_h"/>
                                          </p:val>
                                        </p:tav>
                                      </p:tavLst>
                                    </p:anim>
                                    <p:animEffect transition="in" filter="fade">
                                      <p:cBhvr>
                                        <p:cTn id="51" dur="100"/>
                                        <p:tgtEl>
                                          <p:spTgt spid="67"/>
                                        </p:tgtEl>
                                      </p:cBhvr>
                                    </p:animEffect>
                                  </p:childTnLst>
                                </p:cTn>
                              </p:par>
                              <p:par>
                                <p:cTn id="52" presetID="6" presetClass="emph" presetSubtype="0" fill="hold" nodeType="withEffect">
                                  <p:stCondLst>
                                    <p:cond delay="100"/>
                                  </p:stCondLst>
                                  <p:childTnLst>
                                    <p:animScale>
                                      <p:cBhvr>
                                        <p:cTn id="53" dur="100" fill="hold"/>
                                        <p:tgtEl>
                                          <p:spTgt spid="67"/>
                                        </p:tgtEl>
                                      </p:cBhvr>
                                      <p:by x="110000" y="110000"/>
                                    </p:animScale>
                                  </p:childTnLst>
                                </p:cTn>
                              </p:par>
                              <p:par>
                                <p:cTn id="54" presetID="6" presetClass="emph" presetSubtype="0" fill="hold" nodeType="withEffect">
                                  <p:stCondLst>
                                    <p:cond delay="200"/>
                                  </p:stCondLst>
                                  <p:childTnLst>
                                    <p:animScale>
                                      <p:cBhvr>
                                        <p:cTn id="55" dur="200" fill="hold"/>
                                        <p:tgtEl>
                                          <p:spTgt spid="67"/>
                                        </p:tgtEl>
                                      </p:cBhvr>
                                      <p:by x="90000" y="90000"/>
                                    </p:animScale>
                                  </p:childTnLst>
                                </p:cTn>
                              </p:par>
                              <p:par>
                                <p:cTn id="56" presetID="6" presetClass="emph" presetSubtype="0" fill="hold" nodeType="withEffect">
                                  <p:stCondLst>
                                    <p:cond delay="400"/>
                                  </p:stCondLst>
                                  <p:childTnLst>
                                    <p:animScale>
                                      <p:cBhvr>
                                        <p:cTn id="57" dur="100" fill="hold"/>
                                        <p:tgtEl>
                                          <p:spTgt spid="67"/>
                                        </p:tgtEl>
                                      </p:cBhvr>
                                      <p:by x="105000" y="105000"/>
                                    </p:animScale>
                                  </p:childTnLst>
                                </p:cTn>
                              </p:par>
                              <p:par>
                                <p:cTn id="58" presetID="6" presetClass="emph" presetSubtype="0" fill="hold" nodeType="withEffect">
                                  <p:stCondLst>
                                    <p:cond delay="500"/>
                                  </p:stCondLst>
                                  <p:childTnLst>
                                    <p:animScale>
                                      <p:cBhvr>
                                        <p:cTn id="59" dur="200" fill="hold"/>
                                        <p:tgtEl>
                                          <p:spTgt spid="67"/>
                                        </p:tgtEl>
                                      </p:cBhvr>
                                      <p:by x="95000" y="95000"/>
                                    </p:animScale>
                                  </p:childTnLst>
                                </p:cTn>
                              </p:par>
                            </p:childTnLst>
                          </p:cTn>
                        </p:par>
                        <p:par>
                          <p:cTn id="60" fill="hold">
                            <p:stCondLst>
                              <p:cond delay="2800"/>
                            </p:stCondLst>
                            <p:childTnLst>
                              <p:par>
                                <p:cTn id="61" presetID="23" presetClass="entr" presetSubtype="32" fill="hold" nodeType="after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p:cTn id="63" dur="500" fill="hold"/>
                                        <p:tgtEl>
                                          <p:spTgt spid="105"/>
                                        </p:tgtEl>
                                        <p:attrNameLst>
                                          <p:attrName>ppt_w</p:attrName>
                                        </p:attrNameLst>
                                      </p:cBhvr>
                                      <p:tavLst>
                                        <p:tav tm="0">
                                          <p:val>
                                            <p:strVal val="4*#ppt_w"/>
                                          </p:val>
                                        </p:tav>
                                        <p:tav tm="100000">
                                          <p:val>
                                            <p:strVal val="#ppt_w"/>
                                          </p:val>
                                        </p:tav>
                                      </p:tavLst>
                                    </p:anim>
                                    <p:anim calcmode="lin" valueType="num">
                                      <p:cBhvr>
                                        <p:cTn id="64" dur="500" fill="hold"/>
                                        <p:tgtEl>
                                          <p:spTgt spid="105"/>
                                        </p:tgtEl>
                                        <p:attrNameLst>
                                          <p:attrName>ppt_h</p:attrName>
                                        </p:attrNameLst>
                                      </p:cBhvr>
                                      <p:tavLst>
                                        <p:tav tm="0">
                                          <p:val>
                                            <p:strVal val="4*#ppt_h"/>
                                          </p:val>
                                        </p:tav>
                                        <p:tav tm="100000">
                                          <p:val>
                                            <p:strVal val="#ppt_h"/>
                                          </p:val>
                                        </p:tav>
                                      </p:tavLst>
                                    </p:anim>
                                  </p:childTnLst>
                                </p:cTn>
                              </p:par>
                            </p:childTnLst>
                          </p:cTn>
                        </p:par>
                        <p:par>
                          <p:cTn id="65" fill="hold">
                            <p:stCondLst>
                              <p:cond delay="3300"/>
                            </p:stCondLst>
                            <p:childTnLst>
                              <p:par>
                                <p:cTn id="66" presetID="23" presetClass="entr" presetSubtype="32" fill="hold" nodeType="afterEffect">
                                  <p:stCondLst>
                                    <p:cond delay="0"/>
                                  </p:stCondLst>
                                  <p:childTnLst>
                                    <p:set>
                                      <p:cBhvr>
                                        <p:cTn id="67" dur="1" fill="hold">
                                          <p:stCondLst>
                                            <p:cond delay="0"/>
                                          </p:stCondLst>
                                        </p:cTn>
                                        <p:tgtEl>
                                          <p:spTgt spid="113"/>
                                        </p:tgtEl>
                                        <p:attrNameLst>
                                          <p:attrName>style.visibility</p:attrName>
                                        </p:attrNameLst>
                                      </p:cBhvr>
                                      <p:to>
                                        <p:strVal val="visible"/>
                                      </p:to>
                                    </p:set>
                                    <p:anim calcmode="lin" valueType="num">
                                      <p:cBhvr>
                                        <p:cTn id="68" dur="500" fill="hold"/>
                                        <p:tgtEl>
                                          <p:spTgt spid="113"/>
                                        </p:tgtEl>
                                        <p:attrNameLst>
                                          <p:attrName>ppt_w</p:attrName>
                                        </p:attrNameLst>
                                      </p:cBhvr>
                                      <p:tavLst>
                                        <p:tav tm="0">
                                          <p:val>
                                            <p:strVal val="4*#ppt_w"/>
                                          </p:val>
                                        </p:tav>
                                        <p:tav tm="100000">
                                          <p:val>
                                            <p:strVal val="#ppt_w"/>
                                          </p:val>
                                        </p:tav>
                                      </p:tavLst>
                                    </p:anim>
                                    <p:anim calcmode="lin" valueType="num">
                                      <p:cBhvr>
                                        <p:cTn id="69" dur="500" fill="hold"/>
                                        <p:tgtEl>
                                          <p:spTgt spid="113"/>
                                        </p:tgtEl>
                                        <p:attrNameLst>
                                          <p:attrName>ppt_h</p:attrName>
                                        </p:attrNameLst>
                                      </p:cBhvr>
                                      <p:tavLst>
                                        <p:tav tm="0">
                                          <p:val>
                                            <p:strVal val="4*#ppt_h"/>
                                          </p:val>
                                        </p:tav>
                                        <p:tav tm="100000">
                                          <p:val>
                                            <p:strVal val="#ppt_h"/>
                                          </p:val>
                                        </p:tav>
                                      </p:tavLst>
                                    </p:anim>
                                  </p:childTnLst>
                                </p:cTn>
                              </p:par>
                            </p:childTnLst>
                          </p:cTn>
                        </p:par>
                        <p:par>
                          <p:cTn id="70" fill="hold">
                            <p:stCondLst>
                              <p:cond delay="3800"/>
                            </p:stCondLst>
                            <p:childTnLst>
                              <p:par>
                                <p:cTn id="71" presetID="23" presetClass="entr" presetSubtype="32" fill="hold" nodeType="afterEffect">
                                  <p:stCondLst>
                                    <p:cond delay="0"/>
                                  </p:stCondLst>
                                  <p:childTnLst>
                                    <p:set>
                                      <p:cBhvr>
                                        <p:cTn id="72" dur="1" fill="hold">
                                          <p:stCondLst>
                                            <p:cond delay="0"/>
                                          </p:stCondLst>
                                        </p:cTn>
                                        <p:tgtEl>
                                          <p:spTgt spid="109"/>
                                        </p:tgtEl>
                                        <p:attrNameLst>
                                          <p:attrName>style.visibility</p:attrName>
                                        </p:attrNameLst>
                                      </p:cBhvr>
                                      <p:to>
                                        <p:strVal val="visible"/>
                                      </p:to>
                                    </p:set>
                                    <p:anim calcmode="lin" valueType="num">
                                      <p:cBhvr>
                                        <p:cTn id="73" dur="500" fill="hold"/>
                                        <p:tgtEl>
                                          <p:spTgt spid="109"/>
                                        </p:tgtEl>
                                        <p:attrNameLst>
                                          <p:attrName>ppt_w</p:attrName>
                                        </p:attrNameLst>
                                      </p:cBhvr>
                                      <p:tavLst>
                                        <p:tav tm="0">
                                          <p:val>
                                            <p:strVal val="4*#ppt_w"/>
                                          </p:val>
                                        </p:tav>
                                        <p:tav tm="100000">
                                          <p:val>
                                            <p:strVal val="#ppt_w"/>
                                          </p:val>
                                        </p:tav>
                                      </p:tavLst>
                                    </p:anim>
                                    <p:anim calcmode="lin" valueType="num">
                                      <p:cBhvr>
                                        <p:cTn id="74" dur="500" fill="hold"/>
                                        <p:tgtEl>
                                          <p:spTgt spid="109"/>
                                        </p:tgtEl>
                                        <p:attrNameLst>
                                          <p:attrName>ppt_h</p:attrName>
                                        </p:attrNameLst>
                                      </p:cBhvr>
                                      <p:tavLst>
                                        <p:tav tm="0">
                                          <p:val>
                                            <p:strVal val="4*#ppt_h"/>
                                          </p:val>
                                        </p:tav>
                                        <p:tav tm="100000">
                                          <p:val>
                                            <p:strVal val="#ppt_h"/>
                                          </p:val>
                                        </p:tav>
                                      </p:tavLst>
                                    </p:anim>
                                  </p:childTnLst>
                                </p:cTn>
                              </p:par>
                            </p:childTnLst>
                          </p:cTn>
                        </p:par>
                        <p:par>
                          <p:cTn id="75" fill="hold">
                            <p:stCondLst>
                              <p:cond delay="4300"/>
                            </p:stCondLst>
                            <p:childTnLst>
                              <p:par>
                                <p:cTn id="76" presetID="23" presetClass="entr" presetSubtype="32" fill="hold" nodeType="afterEffect">
                                  <p:stCondLst>
                                    <p:cond delay="0"/>
                                  </p:stCondLst>
                                  <p:childTnLst>
                                    <p:set>
                                      <p:cBhvr>
                                        <p:cTn id="77" dur="1" fill="hold">
                                          <p:stCondLst>
                                            <p:cond delay="0"/>
                                          </p:stCondLst>
                                        </p:cTn>
                                        <p:tgtEl>
                                          <p:spTgt spid="117"/>
                                        </p:tgtEl>
                                        <p:attrNameLst>
                                          <p:attrName>style.visibility</p:attrName>
                                        </p:attrNameLst>
                                      </p:cBhvr>
                                      <p:to>
                                        <p:strVal val="visible"/>
                                      </p:to>
                                    </p:set>
                                    <p:anim calcmode="lin" valueType="num">
                                      <p:cBhvr>
                                        <p:cTn id="78" dur="500" fill="hold"/>
                                        <p:tgtEl>
                                          <p:spTgt spid="117"/>
                                        </p:tgtEl>
                                        <p:attrNameLst>
                                          <p:attrName>ppt_w</p:attrName>
                                        </p:attrNameLst>
                                      </p:cBhvr>
                                      <p:tavLst>
                                        <p:tav tm="0">
                                          <p:val>
                                            <p:strVal val="4*#ppt_w"/>
                                          </p:val>
                                        </p:tav>
                                        <p:tav tm="100000">
                                          <p:val>
                                            <p:strVal val="#ppt_w"/>
                                          </p:val>
                                        </p:tav>
                                      </p:tavLst>
                                    </p:anim>
                                    <p:anim calcmode="lin" valueType="num">
                                      <p:cBhvr>
                                        <p:cTn id="79" dur="500" fill="hold"/>
                                        <p:tgtEl>
                                          <p:spTgt spid="117"/>
                                        </p:tgtEl>
                                        <p:attrNameLst>
                                          <p:attrName>ppt_h</p:attrName>
                                        </p:attrNameLst>
                                      </p:cBhvr>
                                      <p:tavLst>
                                        <p:tav tm="0">
                                          <p:val>
                                            <p:strVal val="4*#ppt_h"/>
                                          </p:val>
                                        </p:tav>
                                        <p:tav tm="100000">
                                          <p:val>
                                            <p:strVal val="#ppt_h"/>
                                          </p:val>
                                        </p:tav>
                                      </p:tavLst>
                                    </p:anim>
                                  </p:childTnLst>
                                </p:cTn>
                              </p:par>
                            </p:childTnLst>
                          </p:cTn>
                        </p:par>
                        <p:par>
                          <p:cTn id="80" fill="hold">
                            <p:stCondLst>
                              <p:cond delay="4800"/>
                            </p:stCondLst>
                            <p:childTnLst>
                              <p:par>
                                <p:cTn id="81" presetID="37" presetClass="entr" presetSubtype="0" fill="hold" nodeType="afterEffect">
                                  <p:stCondLst>
                                    <p:cond delay="0"/>
                                  </p:stCondLst>
                                  <p:childTnLst>
                                    <p:set>
                                      <p:cBhvr>
                                        <p:cTn id="82" dur="1" fill="hold">
                                          <p:stCondLst>
                                            <p:cond delay="0"/>
                                          </p:stCondLst>
                                        </p:cTn>
                                        <p:tgtEl>
                                          <p:spTgt spid="137"/>
                                        </p:tgtEl>
                                        <p:attrNameLst>
                                          <p:attrName>style.visibility</p:attrName>
                                        </p:attrNameLst>
                                      </p:cBhvr>
                                      <p:to>
                                        <p:strVal val="visible"/>
                                      </p:to>
                                    </p:set>
                                    <p:animEffect transition="in" filter="fade">
                                      <p:cBhvr>
                                        <p:cTn id="83" dur="1000"/>
                                        <p:tgtEl>
                                          <p:spTgt spid="137"/>
                                        </p:tgtEl>
                                      </p:cBhvr>
                                    </p:animEffect>
                                    <p:anim calcmode="lin" valueType="num">
                                      <p:cBhvr>
                                        <p:cTn id="84" dur="1000" fill="hold"/>
                                        <p:tgtEl>
                                          <p:spTgt spid="137"/>
                                        </p:tgtEl>
                                        <p:attrNameLst>
                                          <p:attrName>ppt_x</p:attrName>
                                        </p:attrNameLst>
                                      </p:cBhvr>
                                      <p:tavLst>
                                        <p:tav tm="0">
                                          <p:val>
                                            <p:strVal val="#ppt_x"/>
                                          </p:val>
                                        </p:tav>
                                        <p:tav tm="100000">
                                          <p:val>
                                            <p:strVal val="#ppt_x"/>
                                          </p:val>
                                        </p:tav>
                                      </p:tavLst>
                                    </p:anim>
                                    <p:anim calcmode="lin" valueType="num">
                                      <p:cBhvr>
                                        <p:cTn id="85" dur="900" decel="100000" fill="hold"/>
                                        <p:tgtEl>
                                          <p:spTgt spid="137"/>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137"/>
                                        </p:tgtEl>
                                        <p:attrNameLst>
                                          <p:attrName>ppt_y</p:attrName>
                                        </p:attrNameLst>
                                      </p:cBhvr>
                                      <p:tavLst>
                                        <p:tav tm="0">
                                          <p:val>
                                            <p:strVal val="#ppt_y-.03"/>
                                          </p:val>
                                        </p:tav>
                                        <p:tav tm="100000">
                                          <p:val>
                                            <p:strVal val="#ppt_y"/>
                                          </p:val>
                                        </p:tav>
                                      </p:tavLst>
                                    </p:anim>
                                  </p:childTnLst>
                                </p:cTn>
                              </p:par>
                              <p:par>
                                <p:cTn id="87" presetID="37" presetClass="entr" presetSubtype="0" fill="hold" nodeType="withEffect">
                                  <p:stCondLst>
                                    <p:cond delay="250"/>
                                  </p:stCondLst>
                                  <p:childTnLst>
                                    <p:set>
                                      <p:cBhvr>
                                        <p:cTn id="88" dur="1" fill="hold">
                                          <p:stCondLst>
                                            <p:cond delay="0"/>
                                          </p:stCondLst>
                                        </p:cTn>
                                        <p:tgtEl>
                                          <p:spTgt spid="132"/>
                                        </p:tgtEl>
                                        <p:attrNameLst>
                                          <p:attrName>style.visibility</p:attrName>
                                        </p:attrNameLst>
                                      </p:cBhvr>
                                      <p:to>
                                        <p:strVal val="visible"/>
                                      </p:to>
                                    </p:set>
                                    <p:animEffect transition="in" filter="fade">
                                      <p:cBhvr>
                                        <p:cTn id="89" dur="1000"/>
                                        <p:tgtEl>
                                          <p:spTgt spid="132"/>
                                        </p:tgtEl>
                                      </p:cBhvr>
                                    </p:animEffect>
                                    <p:anim calcmode="lin" valueType="num">
                                      <p:cBhvr>
                                        <p:cTn id="90" dur="1000" fill="hold"/>
                                        <p:tgtEl>
                                          <p:spTgt spid="132"/>
                                        </p:tgtEl>
                                        <p:attrNameLst>
                                          <p:attrName>ppt_x</p:attrName>
                                        </p:attrNameLst>
                                      </p:cBhvr>
                                      <p:tavLst>
                                        <p:tav tm="0">
                                          <p:val>
                                            <p:strVal val="#ppt_x"/>
                                          </p:val>
                                        </p:tav>
                                        <p:tav tm="100000">
                                          <p:val>
                                            <p:strVal val="#ppt_x"/>
                                          </p:val>
                                        </p:tav>
                                      </p:tavLst>
                                    </p:anim>
                                    <p:anim calcmode="lin" valueType="num">
                                      <p:cBhvr>
                                        <p:cTn id="91" dur="900" decel="100000" fill="hold"/>
                                        <p:tgtEl>
                                          <p:spTgt spid="132"/>
                                        </p:tgtEl>
                                        <p:attrNameLst>
                                          <p:attrName>ppt_y</p:attrName>
                                        </p:attrNameLst>
                                      </p:cBhvr>
                                      <p:tavLst>
                                        <p:tav tm="0">
                                          <p:val>
                                            <p:strVal val="#ppt_y+1"/>
                                          </p:val>
                                        </p:tav>
                                        <p:tav tm="100000">
                                          <p:val>
                                            <p:strVal val="#ppt_y-.03"/>
                                          </p:val>
                                        </p:tav>
                                      </p:tavLst>
                                    </p:anim>
                                    <p:anim calcmode="lin" valueType="num">
                                      <p:cBhvr>
                                        <p:cTn id="92" dur="100" accel="100000" fill="hold">
                                          <p:stCondLst>
                                            <p:cond delay="900"/>
                                          </p:stCondLst>
                                        </p:cTn>
                                        <p:tgtEl>
                                          <p:spTgt spid="132"/>
                                        </p:tgtEl>
                                        <p:attrNameLst>
                                          <p:attrName>ppt_y</p:attrName>
                                        </p:attrNameLst>
                                      </p:cBhvr>
                                      <p:tavLst>
                                        <p:tav tm="0">
                                          <p:val>
                                            <p:strVal val="#ppt_y-.03"/>
                                          </p:val>
                                        </p:tav>
                                        <p:tav tm="100000">
                                          <p:val>
                                            <p:strVal val="#ppt_y"/>
                                          </p:val>
                                        </p:tav>
                                      </p:tavLst>
                                    </p:anim>
                                  </p:childTnLst>
                                </p:cTn>
                              </p:par>
                              <p:par>
                                <p:cTn id="93" presetID="37" presetClass="entr" presetSubtype="0" fill="hold" nodeType="withEffect">
                                  <p:stCondLst>
                                    <p:cond delay="500"/>
                                  </p:stCondLst>
                                  <p:childTnLst>
                                    <p:set>
                                      <p:cBhvr>
                                        <p:cTn id="94" dur="1" fill="hold">
                                          <p:stCondLst>
                                            <p:cond delay="0"/>
                                          </p:stCondLst>
                                        </p:cTn>
                                        <p:tgtEl>
                                          <p:spTgt spid="121"/>
                                        </p:tgtEl>
                                        <p:attrNameLst>
                                          <p:attrName>style.visibility</p:attrName>
                                        </p:attrNameLst>
                                      </p:cBhvr>
                                      <p:to>
                                        <p:strVal val="visible"/>
                                      </p:to>
                                    </p:set>
                                    <p:animEffect transition="in" filter="fade">
                                      <p:cBhvr>
                                        <p:cTn id="95" dur="1000"/>
                                        <p:tgtEl>
                                          <p:spTgt spid="121"/>
                                        </p:tgtEl>
                                      </p:cBhvr>
                                    </p:animEffect>
                                    <p:anim calcmode="lin" valueType="num">
                                      <p:cBhvr>
                                        <p:cTn id="96" dur="1000" fill="hold"/>
                                        <p:tgtEl>
                                          <p:spTgt spid="121"/>
                                        </p:tgtEl>
                                        <p:attrNameLst>
                                          <p:attrName>ppt_x</p:attrName>
                                        </p:attrNameLst>
                                      </p:cBhvr>
                                      <p:tavLst>
                                        <p:tav tm="0">
                                          <p:val>
                                            <p:strVal val="#ppt_x"/>
                                          </p:val>
                                        </p:tav>
                                        <p:tav tm="100000">
                                          <p:val>
                                            <p:strVal val="#ppt_x"/>
                                          </p:val>
                                        </p:tav>
                                      </p:tavLst>
                                    </p:anim>
                                    <p:anim calcmode="lin" valueType="num">
                                      <p:cBhvr>
                                        <p:cTn id="97" dur="900" decel="100000" fill="hold"/>
                                        <p:tgtEl>
                                          <p:spTgt spid="121"/>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121"/>
                                        </p:tgtEl>
                                        <p:attrNameLst>
                                          <p:attrName>ppt_y</p:attrName>
                                        </p:attrNameLst>
                                      </p:cBhvr>
                                      <p:tavLst>
                                        <p:tav tm="0">
                                          <p:val>
                                            <p:strVal val="#ppt_y-.03"/>
                                          </p:val>
                                        </p:tav>
                                        <p:tav tm="100000">
                                          <p:val>
                                            <p:strVal val="#ppt_y"/>
                                          </p:val>
                                        </p:tav>
                                      </p:tavLst>
                                    </p:anim>
                                  </p:childTnLst>
                                </p:cTn>
                              </p:par>
                              <p:par>
                                <p:cTn id="99" presetID="37" presetClass="entr" presetSubtype="0" fill="hold" nodeType="withEffect">
                                  <p:stCondLst>
                                    <p:cond delay="750"/>
                                  </p:stCondLst>
                                  <p:childTnLst>
                                    <p:set>
                                      <p:cBhvr>
                                        <p:cTn id="100" dur="1" fill="hold">
                                          <p:stCondLst>
                                            <p:cond delay="0"/>
                                          </p:stCondLst>
                                        </p:cTn>
                                        <p:tgtEl>
                                          <p:spTgt spid="127"/>
                                        </p:tgtEl>
                                        <p:attrNameLst>
                                          <p:attrName>style.visibility</p:attrName>
                                        </p:attrNameLst>
                                      </p:cBhvr>
                                      <p:to>
                                        <p:strVal val="visible"/>
                                      </p:to>
                                    </p:set>
                                    <p:animEffect transition="in" filter="fade">
                                      <p:cBhvr>
                                        <p:cTn id="101" dur="1000"/>
                                        <p:tgtEl>
                                          <p:spTgt spid="127"/>
                                        </p:tgtEl>
                                      </p:cBhvr>
                                    </p:animEffect>
                                    <p:anim calcmode="lin" valueType="num">
                                      <p:cBhvr>
                                        <p:cTn id="102" dur="1000" fill="hold"/>
                                        <p:tgtEl>
                                          <p:spTgt spid="127"/>
                                        </p:tgtEl>
                                        <p:attrNameLst>
                                          <p:attrName>ppt_x</p:attrName>
                                        </p:attrNameLst>
                                      </p:cBhvr>
                                      <p:tavLst>
                                        <p:tav tm="0">
                                          <p:val>
                                            <p:strVal val="#ppt_x"/>
                                          </p:val>
                                        </p:tav>
                                        <p:tav tm="100000">
                                          <p:val>
                                            <p:strVal val="#ppt_x"/>
                                          </p:val>
                                        </p:tav>
                                      </p:tavLst>
                                    </p:anim>
                                    <p:anim calcmode="lin" valueType="num">
                                      <p:cBhvr>
                                        <p:cTn id="103" dur="900" decel="100000" fill="hold"/>
                                        <p:tgtEl>
                                          <p:spTgt spid="127"/>
                                        </p:tgtEl>
                                        <p:attrNameLst>
                                          <p:attrName>ppt_y</p:attrName>
                                        </p:attrNameLst>
                                      </p:cBhvr>
                                      <p:tavLst>
                                        <p:tav tm="0">
                                          <p:val>
                                            <p:strVal val="#ppt_y+1"/>
                                          </p:val>
                                        </p:tav>
                                        <p:tav tm="100000">
                                          <p:val>
                                            <p:strVal val="#ppt_y-.03"/>
                                          </p:val>
                                        </p:tav>
                                      </p:tavLst>
                                    </p:anim>
                                    <p:anim calcmode="lin" valueType="num">
                                      <p:cBhvr>
                                        <p:cTn id="104" dur="100" accel="100000" fill="hold">
                                          <p:stCondLst>
                                            <p:cond delay="900"/>
                                          </p:stCondLst>
                                        </p:cTn>
                                        <p:tgtEl>
                                          <p:spTgt spid="127"/>
                                        </p:tgtEl>
                                        <p:attrNameLst>
                                          <p:attrName>ppt_y</p:attrName>
                                        </p:attrNameLst>
                                      </p:cBhvr>
                                      <p:tavLst>
                                        <p:tav tm="0">
                                          <p:val>
                                            <p:strVal val="#ppt_y-.03"/>
                                          </p:val>
                                        </p:tav>
                                        <p:tav tm="100000">
                                          <p:val>
                                            <p:strVal val="#ppt_y"/>
                                          </p:val>
                                        </p:tav>
                                      </p:tavLst>
                                    </p:anim>
                                  </p:childTnLst>
                                </p:cTn>
                              </p:par>
                            </p:childTnLst>
                          </p:cTn>
                        </p:par>
                        <p:par>
                          <p:cTn id="105" fill="hold">
                            <p:stCondLst>
                              <p:cond delay="6550"/>
                            </p:stCondLst>
                            <p:childTnLst>
                              <p:par>
                                <p:cTn id="106" presetID="16" presetClass="entr" presetSubtype="37" fill="hold" nodeType="afterEffect">
                                  <p:stCondLst>
                                    <p:cond delay="0"/>
                                  </p:stCondLst>
                                  <p:childTnLst>
                                    <p:set>
                                      <p:cBhvr>
                                        <p:cTn id="107" dur="1" fill="hold">
                                          <p:stCondLst>
                                            <p:cond delay="0"/>
                                          </p:stCondLst>
                                        </p:cTn>
                                        <p:tgtEl>
                                          <p:spTgt spid="144"/>
                                        </p:tgtEl>
                                        <p:attrNameLst>
                                          <p:attrName>style.visibility</p:attrName>
                                        </p:attrNameLst>
                                      </p:cBhvr>
                                      <p:to>
                                        <p:strVal val="visible"/>
                                      </p:to>
                                    </p:set>
                                    <p:animEffect transition="in" filter="barn(outVertical)">
                                      <p:cBhvr>
                                        <p:cTn id="108" dur="500"/>
                                        <p:tgtEl>
                                          <p:spTgt spid="144"/>
                                        </p:tgtEl>
                                      </p:cBhvr>
                                    </p:animEffect>
                                  </p:childTnLst>
                                </p:cTn>
                              </p:par>
                              <p:par>
                                <p:cTn id="109" presetID="16" presetClass="entr" presetSubtype="37" fill="hold" nodeType="withEffect">
                                  <p:stCondLst>
                                    <p:cond delay="0"/>
                                  </p:stCondLst>
                                  <p:childTnLst>
                                    <p:set>
                                      <p:cBhvr>
                                        <p:cTn id="110" dur="1" fill="hold">
                                          <p:stCondLst>
                                            <p:cond delay="0"/>
                                          </p:stCondLst>
                                        </p:cTn>
                                        <p:tgtEl>
                                          <p:spTgt spid="147"/>
                                        </p:tgtEl>
                                        <p:attrNameLst>
                                          <p:attrName>style.visibility</p:attrName>
                                        </p:attrNameLst>
                                      </p:cBhvr>
                                      <p:to>
                                        <p:strVal val="visible"/>
                                      </p:to>
                                    </p:set>
                                    <p:animEffect transition="in" filter="barn(outVertical)">
                                      <p:cBhvr>
                                        <p:cTn id="111" dur="500"/>
                                        <p:tgtEl>
                                          <p:spTgt spid="147"/>
                                        </p:tgtEl>
                                      </p:cBhvr>
                                    </p:animEffect>
                                  </p:childTnLst>
                                </p:cTn>
                              </p:par>
                              <p:par>
                                <p:cTn id="112" presetID="16" presetClass="entr" presetSubtype="37" fill="hold" nodeType="withEffect">
                                  <p:stCondLst>
                                    <p:cond delay="0"/>
                                  </p:stCondLst>
                                  <p:childTnLst>
                                    <p:set>
                                      <p:cBhvr>
                                        <p:cTn id="113" dur="1" fill="hold">
                                          <p:stCondLst>
                                            <p:cond delay="0"/>
                                          </p:stCondLst>
                                        </p:cTn>
                                        <p:tgtEl>
                                          <p:spTgt spid="150"/>
                                        </p:tgtEl>
                                        <p:attrNameLst>
                                          <p:attrName>style.visibility</p:attrName>
                                        </p:attrNameLst>
                                      </p:cBhvr>
                                      <p:to>
                                        <p:strVal val="visible"/>
                                      </p:to>
                                    </p:set>
                                    <p:animEffect transition="in" filter="barn(outVertical)">
                                      <p:cBhvr>
                                        <p:cTn id="114" dur="500"/>
                                        <p:tgtEl>
                                          <p:spTgt spid="150"/>
                                        </p:tgtEl>
                                      </p:cBhvr>
                                    </p:animEffect>
                                  </p:childTnLst>
                                </p:cTn>
                              </p:par>
                              <p:par>
                                <p:cTn id="115" presetID="16" presetClass="entr" presetSubtype="37" fill="hold" nodeType="withEffect">
                                  <p:stCondLst>
                                    <p:cond delay="0"/>
                                  </p:stCondLst>
                                  <p:childTnLst>
                                    <p:set>
                                      <p:cBhvr>
                                        <p:cTn id="116" dur="1" fill="hold">
                                          <p:stCondLst>
                                            <p:cond delay="0"/>
                                          </p:stCondLst>
                                        </p:cTn>
                                        <p:tgtEl>
                                          <p:spTgt spid="153"/>
                                        </p:tgtEl>
                                        <p:attrNameLst>
                                          <p:attrName>style.visibility</p:attrName>
                                        </p:attrNameLst>
                                      </p:cBhvr>
                                      <p:to>
                                        <p:strVal val="visible"/>
                                      </p:to>
                                    </p:set>
                                    <p:animEffect transition="in" filter="barn(outVertical)">
                                      <p:cBhvr>
                                        <p:cTn id="117" dur="500"/>
                                        <p:tgtEl>
                                          <p:spTgt spid="153"/>
                                        </p:tgtEl>
                                      </p:cBhvr>
                                    </p:animEffect>
                                  </p:childTnLst>
                                </p:cTn>
                              </p:par>
                            </p:childTnLst>
                          </p:cTn>
                        </p:par>
                        <p:par>
                          <p:cTn id="118" fill="hold">
                            <p:stCondLst>
                              <p:cond delay="7050"/>
                            </p:stCondLst>
                            <p:childTnLst>
                              <p:par>
                                <p:cTn id="119" presetID="10" presetClass="entr" presetSubtype="0" fill="hold" grpId="0" nodeType="afterEffect">
                                  <p:stCondLst>
                                    <p:cond delay="0"/>
                                  </p:stCondLst>
                                  <p:childTnLst>
                                    <p:set>
                                      <p:cBhvr>
                                        <p:cTn id="120" dur="1" fill="hold">
                                          <p:stCondLst>
                                            <p:cond delay="0"/>
                                          </p:stCondLst>
                                        </p:cTn>
                                        <p:tgtEl>
                                          <p:spTgt spid="156"/>
                                        </p:tgtEl>
                                        <p:attrNameLst>
                                          <p:attrName>style.visibility</p:attrName>
                                        </p:attrNameLst>
                                      </p:cBhvr>
                                      <p:to>
                                        <p:strVal val="visible"/>
                                      </p:to>
                                    </p:set>
                                    <p:animEffect transition="in" filter="fade">
                                      <p:cBhvr>
                                        <p:cTn id="121" dur="500"/>
                                        <p:tgtEl>
                                          <p:spTgt spid="156"/>
                                        </p:tgtEl>
                                      </p:cBhvr>
                                    </p:animEffect>
                                  </p:childTnLst>
                                </p:cTn>
                              </p:par>
                              <p:par>
                                <p:cTn id="122" presetID="41" presetClass="entr" presetSubtype="0" fill="hold" grpId="0" nodeType="withEffect">
                                  <p:stCondLst>
                                    <p:cond delay="0"/>
                                  </p:stCondLst>
                                  <p:iterate type="lt">
                                    <p:tmPct val="10000"/>
                                  </p:iterate>
                                  <p:childTnLst>
                                    <p:set>
                                      <p:cBhvr>
                                        <p:cTn id="123" dur="1" fill="hold">
                                          <p:stCondLst>
                                            <p:cond delay="0"/>
                                          </p:stCondLst>
                                        </p:cTn>
                                        <p:tgtEl>
                                          <p:spTgt spid="157"/>
                                        </p:tgtEl>
                                        <p:attrNameLst>
                                          <p:attrName>style.visibility</p:attrName>
                                        </p:attrNameLst>
                                      </p:cBhvr>
                                      <p:to>
                                        <p:strVal val="visible"/>
                                      </p:to>
                                    </p:set>
                                    <p:anim calcmode="lin" valueType="num">
                                      <p:cBhvr>
                                        <p:cTn id="124" dur="250" fill="hold"/>
                                        <p:tgtEl>
                                          <p:spTgt spid="157"/>
                                        </p:tgtEl>
                                        <p:attrNameLst>
                                          <p:attrName>ppt_x</p:attrName>
                                        </p:attrNameLst>
                                      </p:cBhvr>
                                      <p:tavLst>
                                        <p:tav tm="0">
                                          <p:val>
                                            <p:strVal val="#ppt_x"/>
                                          </p:val>
                                        </p:tav>
                                        <p:tav tm="50000">
                                          <p:val>
                                            <p:strVal val="#ppt_x+.1"/>
                                          </p:val>
                                        </p:tav>
                                        <p:tav tm="100000">
                                          <p:val>
                                            <p:strVal val="#ppt_x"/>
                                          </p:val>
                                        </p:tav>
                                      </p:tavLst>
                                    </p:anim>
                                    <p:anim calcmode="lin" valueType="num">
                                      <p:cBhvr>
                                        <p:cTn id="125" dur="250" fill="hold"/>
                                        <p:tgtEl>
                                          <p:spTgt spid="157"/>
                                        </p:tgtEl>
                                        <p:attrNameLst>
                                          <p:attrName>ppt_y</p:attrName>
                                        </p:attrNameLst>
                                      </p:cBhvr>
                                      <p:tavLst>
                                        <p:tav tm="0">
                                          <p:val>
                                            <p:strVal val="#ppt_y"/>
                                          </p:val>
                                        </p:tav>
                                        <p:tav tm="100000">
                                          <p:val>
                                            <p:strVal val="#ppt_y"/>
                                          </p:val>
                                        </p:tav>
                                      </p:tavLst>
                                    </p:anim>
                                    <p:anim calcmode="lin" valueType="num">
                                      <p:cBhvr>
                                        <p:cTn id="126" dur="250" fill="hold"/>
                                        <p:tgtEl>
                                          <p:spTgt spid="157"/>
                                        </p:tgtEl>
                                        <p:attrNameLst>
                                          <p:attrName>ppt_h</p:attrName>
                                        </p:attrNameLst>
                                      </p:cBhvr>
                                      <p:tavLst>
                                        <p:tav tm="0">
                                          <p:val>
                                            <p:strVal val="#ppt_h/10"/>
                                          </p:val>
                                        </p:tav>
                                        <p:tav tm="50000">
                                          <p:val>
                                            <p:strVal val="#ppt_h+.01"/>
                                          </p:val>
                                        </p:tav>
                                        <p:tav tm="100000">
                                          <p:val>
                                            <p:strVal val="#ppt_h"/>
                                          </p:val>
                                        </p:tav>
                                      </p:tavLst>
                                    </p:anim>
                                    <p:anim calcmode="lin" valueType="num">
                                      <p:cBhvr>
                                        <p:cTn id="127" dur="250" fill="hold"/>
                                        <p:tgtEl>
                                          <p:spTgt spid="157"/>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250" tmFilter="0,0; .5, 1; 1, 1"/>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0" name="淘宝网Chenying0907出品 189"/>
          <p:cNvGrpSpPr/>
          <p:nvPr/>
        </p:nvGrpSpPr>
        <p:grpSpPr>
          <a:xfrm>
            <a:off x="2608521" y="1741515"/>
            <a:ext cx="516473" cy="2051175"/>
            <a:chOff x="2644154" y="1737427"/>
            <a:chExt cx="516473" cy="2051175"/>
          </a:xfrm>
        </p:grpSpPr>
        <p:sp>
          <p:nvSpPr>
            <p:cNvPr id="191" name="Line 134"/>
            <p:cNvSpPr>
              <a:spLocks noChangeShapeType="1"/>
            </p:cNvSpPr>
            <p:nvPr/>
          </p:nvSpPr>
          <p:spPr bwMode="auto">
            <a:xfrm flipV="1">
              <a:off x="2647410" y="2095413"/>
              <a:ext cx="501938" cy="329621"/>
            </a:xfrm>
            <a:prstGeom prst="line">
              <a:avLst/>
            </a:prstGeom>
            <a:noFill/>
            <a:ln w="6350">
              <a:solidFill>
                <a:schemeClr val="accent1">
                  <a:lumMod val="60000"/>
                  <a:lumOff val="40000"/>
                </a:schemeClr>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方正正纤黑简体" panose="02000000000000000000" pitchFamily="2" charset="-122"/>
                <a:ea typeface="方正正纤黑简体" panose="02000000000000000000" pitchFamily="2" charset="-122"/>
                <a:sym typeface="Gill Sans" charset="0"/>
              </a:endParaRPr>
            </a:p>
          </p:txBody>
        </p:sp>
        <p:cxnSp>
          <p:nvCxnSpPr>
            <p:cNvPr id="192" name="Straight Connector 48"/>
            <p:cNvCxnSpPr/>
            <p:nvPr/>
          </p:nvCxnSpPr>
          <p:spPr>
            <a:xfrm flipH="1" flipV="1">
              <a:off x="2644154" y="1737427"/>
              <a:ext cx="516473" cy="347442"/>
            </a:xfrm>
            <a:prstGeom prst="line">
              <a:avLst/>
            </a:prstGeom>
            <a:noFill/>
            <a:ln w="6350" cap="flat" cmpd="sng" algn="ctr">
              <a:solidFill>
                <a:schemeClr val="accent1">
                  <a:lumMod val="60000"/>
                  <a:lumOff val="40000"/>
                </a:schemeClr>
              </a:solidFill>
              <a:prstDash val="solid"/>
            </a:ln>
            <a:effectLst/>
          </p:spPr>
        </p:cxnSp>
        <p:sp>
          <p:nvSpPr>
            <p:cNvPr id="193" name="Line 134"/>
            <p:cNvSpPr>
              <a:spLocks noChangeShapeType="1"/>
            </p:cNvSpPr>
            <p:nvPr/>
          </p:nvSpPr>
          <p:spPr bwMode="auto">
            <a:xfrm flipV="1">
              <a:off x="2647410" y="3439645"/>
              <a:ext cx="470345" cy="348957"/>
            </a:xfrm>
            <a:prstGeom prst="line">
              <a:avLst/>
            </a:prstGeom>
            <a:noFill/>
            <a:ln w="6350">
              <a:solidFill>
                <a:schemeClr val="accent1">
                  <a:lumMod val="60000"/>
                  <a:lumOff val="40000"/>
                </a:schemeClr>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方正正纤黑简体" panose="02000000000000000000" pitchFamily="2" charset="-122"/>
                <a:ea typeface="方正正纤黑简体" panose="02000000000000000000" pitchFamily="2" charset="-122"/>
                <a:sym typeface="Gill Sans" charset="0"/>
              </a:endParaRPr>
            </a:p>
          </p:txBody>
        </p:sp>
        <p:cxnSp>
          <p:nvCxnSpPr>
            <p:cNvPr id="194" name="Straight Connector 40"/>
            <p:cNvCxnSpPr/>
            <p:nvPr/>
          </p:nvCxnSpPr>
          <p:spPr>
            <a:xfrm flipH="1" flipV="1">
              <a:off x="2644655" y="3059393"/>
              <a:ext cx="450780" cy="259866"/>
            </a:xfrm>
            <a:prstGeom prst="line">
              <a:avLst/>
            </a:prstGeom>
            <a:noFill/>
            <a:ln w="6350" cap="flat" cmpd="sng" algn="ctr">
              <a:solidFill>
                <a:schemeClr val="accent1">
                  <a:lumMod val="60000"/>
                  <a:lumOff val="40000"/>
                </a:schemeClr>
              </a:solidFill>
              <a:prstDash val="solid"/>
            </a:ln>
            <a:effectLst/>
          </p:spPr>
        </p:cxnSp>
      </p:grpSp>
      <p:grpSp>
        <p:nvGrpSpPr>
          <p:cNvPr id="185" name="淘宝网Chenying0907出品 184"/>
          <p:cNvGrpSpPr/>
          <p:nvPr/>
        </p:nvGrpSpPr>
        <p:grpSpPr>
          <a:xfrm>
            <a:off x="6020594" y="1758298"/>
            <a:ext cx="516473" cy="2017816"/>
            <a:chOff x="6131458" y="1754210"/>
            <a:chExt cx="516473" cy="2017816"/>
          </a:xfrm>
        </p:grpSpPr>
        <p:sp>
          <p:nvSpPr>
            <p:cNvPr id="186" name="Line 134"/>
            <p:cNvSpPr>
              <a:spLocks noChangeShapeType="1"/>
            </p:cNvSpPr>
            <p:nvPr/>
          </p:nvSpPr>
          <p:spPr bwMode="auto">
            <a:xfrm flipH="1" flipV="1">
              <a:off x="6142736" y="2095413"/>
              <a:ext cx="501938" cy="329621"/>
            </a:xfrm>
            <a:prstGeom prst="line">
              <a:avLst/>
            </a:prstGeom>
            <a:noFill/>
            <a:ln w="6350">
              <a:solidFill>
                <a:schemeClr val="accent1">
                  <a:lumMod val="60000"/>
                  <a:lumOff val="40000"/>
                </a:schemeClr>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方正正纤黑简体" panose="02000000000000000000" pitchFamily="2" charset="-122"/>
                <a:ea typeface="方正正纤黑简体" panose="02000000000000000000" pitchFamily="2" charset="-122"/>
                <a:sym typeface="Gill Sans" charset="0"/>
              </a:endParaRPr>
            </a:p>
          </p:txBody>
        </p:sp>
        <p:cxnSp>
          <p:nvCxnSpPr>
            <p:cNvPr id="187" name="Straight Connector 180"/>
            <p:cNvCxnSpPr/>
            <p:nvPr/>
          </p:nvCxnSpPr>
          <p:spPr>
            <a:xfrm flipV="1">
              <a:off x="6131458" y="1754210"/>
              <a:ext cx="516473" cy="347442"/>
            </a:xfrm>
            <a:prstGeom prst="line">
              <a:avLst/>
            </a:prstGeom>
            <a:noFill/>
            <a:ln w="6350" cap="flat" cmpd="sng" algn="ctr">
              <a:solidFill>
                <a:schemeClr val="accent1">
                  <a:lumMod val="60000"/>
                  <a:lumOff val="40000"/>
                </a:schemeClr>
              </a:solidFill>
              <a:prstDash val="solid"/>
            </a:ln>
            <a:effectLst/>
          </p:spPr>
        </p:cxnSp>
        <p:sp>
          <p:nvSpPr>
            <p:cNvPr id="188" name="Line 134"/>
            <p:cNvSpPr>
              <a:spLocks noChangeShapeType="1"/>
            </p:cNvSpPr>
            <p:nvPr/>
          </p:nvSpPr>
          <p:spPr bwMode="auto">
            <a:xfrm flipH="1" flipV="1">
              <a:off x="6214212" y="3503331"/>
              <a:ext cx="430459" cy="268695"/>
            </a:xfrm>
            <a:prstGeom prst="line">
              <a:avLst/>
            </a:prstGeom>
            <a:noFill/>
            <a:ln w="6350">
              <a:solidFill>
                <a:schemeClr val="accent1">
                  <a:lumMod val="60000"/>
                  <a:lumOff val="40000"/>
                </a:schemeClr>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方正正纤黑简体" panose="02000000000000000000" pitchFamily="2" charset="-122"/>
                <a:ea typeface="方正正纤黑简体" panose="02000000000000000000" pitchFamily="2" charset="-122"/>
                <a:sym typeface="Gill Sans" charset="0"/>
              </a:endParaRPr>
            </a:p>
          </p:txBody>
        </p:sp>
        <p:cxnSp>
          <p:nvCxnSpPr>
            <p:cNvPr id="189" name="Straight Connector 182"/>
            <p:cNvCxnSpPr/>
            <p:nvPr/>
          </p:nvCxnSpPr>
          <p:spPr>
            <a:xfrm flipV="1">
              <a:off x="6146722" y="3120884"/>
              <a:ext cx="485944" cy="256721"/>
            </a:xfrm>
            <a:prstGeom prst="line">
              <a:avLst/>
            </a:prstGeom>
            <a:noFill/>
            <a:ln w="6350" cap="flat" cmpd="sng" algn="ctr">
              <a:solidFill>
                <a:schemeClr val="accent1">
                  <a:lumMod val="60000"/>
                  <a:lumOff val="40000"/>
                </a:schemeClr>
              </a:solidFill>
              <a:prstDash val="solid"/>
            </a:ln>
            <a:effectLst/>
          </p:spPr>
        </p:cxnSp>
      </p:grpSp>
      <p:sp>
        <p:nvSpPr>
          <p:cNvPr id="88" name="淘宝网Chenying0907出品 46"/>
          <p:cNvSpPr txBox="1"/>
          <p:nvPr/>
        </p:nvSpPr>
        <p:spPr>
          <a:xfrm>
            <a:off x="595469" y="1477452"/>
            <a:ext cx="399788"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01</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grpSp>
        <p:nvGrpSpPr>
          <p:cNvPr id="123" name="淘宝网Chenying0907出品 122"/>
          <p:cNvGrpSpPr/>
          <p:nvPr/>
        </p:nvGrpSpPr>
        <p:grpSpPr>
          <a:xfrm>
            <a:off x="3624884" y="2228907"/>
            <a:ext cx="644745" cy="1157010"/>
            <a:chOff x="3690210" y="2224819"/>
            <a:chExt cx="644745" cy="1157010"/>
          </a:xfrm>
        </p:grpSpPr>
        <p:cxnSp>
          <p:nvCxnSpPr>
            <p:cNvPr id="124" name="Straight Connector 42"/>
            <p:cNvCxnSpPr/>
            <p:nvPr/>
          </p:nvCxnSpPr>
          <p:spPr>
            <a:xfrm>
              <a:off x="3690210" y="2224819"/>
              <a:ext cx="630697" cy="362354"/>
            </a:xfrm>
            <a:prstGeom prst="line">
              <a:avLst/>
            </a:prstGeom>
            <a:noFill/>
            <a:ln w="6350" cap="flat" cmpd="sng" algn="ctr">
              <a:solidFill>
                <a:schemeClr val="accent1">
                  <a:lumMod val="60000"/>
                  <a:lumOff val="40000"/>
                </a:schemeClr>
              </a:solidFill>
              <a:prstDash val="solid"/>
            </a:ln>
            <a:effectLst/>
          </p:spPr>
        </p:cxnSp>
        <p:cxnSp>
          <p:nvCxnSpPr>
            <p:cNvPr id="125" name="Straight Connector 43"/>
            <p:cNvCxnSpPr/>
            <p:nvPr/>
          </p:nvCxnSpPr>
          <p:spPr>
            <a:xfrm flipV="1">
              <a:off x="3708625" y="3086060"/>
              <a:ext cx="626330" cy="295769"/>
            </a:xfrm>
            <a:prstGeom prst="line">
              <a:avLst/>
            </a:prstGeom>
            <a:noFill/>
            <a:ln w="6350" cap="flat" cmpd="sng" algn="ctr">
              <a:solidFill>
                <a:schemeClr val="accent1">
                  <a:lumMod val="60000"/>
                  <a:lumOff val="40000"/>
                </a:schemeClr>
              </a:solidFill>
              <a:prstDash val="solid"/>
            </a:ln>
            <a:effectLst/>
          </p:spPr>
        </p:cxnSp>
      </p:grpSp>
      <p:grpSp>
        <p:nvGrpSpPr>
          <p:cNvPr id="126" name="淘宝网Chenying0907出品 125"/>
          <p:cNvGrpSpPr/>
          <p:nvPr/>
        </p:nvGrpSpPr>
        <p:grpSpPr>
          <a:xfrm>
            <a:off x="4932187" y="2228907"/>
            <a:ext cx="644745" cy="1152786"/>
            <a:chOff x="4997513" y="2224819"/>
            <a:chExt cx="644745" cy="1152786"/>
          </a:xfrm>
        </p:grpSpPr>
        <p:cxnSp>
          <p:nvCxnSpPr>
            <p:cNvPr id="127" name="Straight Connector 56"/>
            <p:cNvCxnSpPr/>
            <p:nvPr/>
          </p:nvCxnSpPr>
          <p:spPr>
            <a:xfrm flipH="1">
              <a:off x="5011561" y="2224819"/>
              <a:ext cx="630697" cy="358130"/>
            </a:xfrm>
            <a:prstGeom prst="line">
              <a:avLst/>
            </a:prstGeom>
            <a:noFill/>
            <a:ln w="6350" cap="flat" cmpd="sng" algn="ctr">
              <a:solidFill>
                <a:schemeClr val="accent1">
                  <a:lumMod val="60000"/>
                  <a:lumOff val="40000"/>
                </a:schemeClr>
              </a:solidFill>
              <a:prstDash val="solid"/>
            </a:ln>
            <a:effectLst/>
          </p:spPr>
        </p:cxnSp>
        <p:cxnSp>
          <p:nvCxnSpPr>
            <p:cNvPr id="128" name="Straight Connector 57"/>
            <p:cNvCxnSpPr/>
            <p:nvPr/>
          </p:nvCxnSpPr>
          <p:spPr>
            <a:xfrm flipH="1" flipV="1">
              <a:off x="4997513" y="3081836"/>
              <a:ext cx="626330" cy="295769"/>
            </a:xfrm>
            <a:prstGeom prst="line">
              <a:avLst/>
            </a:prstGeom>
            <a:noFill/>
            <a:ln w="6350" cap="flat" cmpd="sng" algn="ctr">
              <a:solidFill>
                <a:schemeClr val="accent1">
                  <a:lumMod val="60000"/>
                  <a:lumOff val="40000"/>
                </a:schemeClr>
              </a:solidFill>
              <a:prstDash val="solid"/>
            </a:ln>
            <a:effectLst/>
          </p:spPr>
        </p:cxnSp>
      </p:grpSp>
      <p:sp>
        <p:nvSpPr>
          <p:cNvPr id="129" name="Isosceles Triangle 14"/>
          <p:cNvSpPr/>
          <p:nvPr/>
        </p:nvSpPr>
        <p:spPr bwMode="auto">
          <a:xfrm rot="10800000">
            <a:off x="2986898" y="1128876"/>
            <a:ext cx="3171793" cy="946747"/>
          </a:xfrm>
          <a:prstGeom prst="triangle">
            <a:avLst/>
          </a:prstGeom>
          <a:blipFill dpi="0" rotWithShape="0">
            <a:blip r:embed="rId3" cstate="print">
              <a:extLst>
                <a:ext uri="{28A0092B-C50C-407E-A947-70E740481C1C}">
                  <a14:useLocalDpi xmlns:a14="http://schemas.microsoft.com/office/drawing/2010/main"/>
                </a:ext>
              </a:extLst>
            </a:blip>
            <a:srcRect/>
            <a:stretch>
              <a:fillRect l="-6644" t="-47101" r="-10242" b="-2304"/>
            </a:stretch>
          </a:blipFill>
          <a:ln w="25400" cap="flat" cmpd="sng" algn="ctr">
            <a:noFill/>
            <a:prstDash val="solid"/>
            <a:round/>
            <a:headEnd type="none" w="med" len="med"/>
            <a:tailEnd type="none" w="med" len="med"/>
          </a:ln>
          <a:effectLst>
            <a:innerShdw blurRad="114300">
              <a:prstClr val="black"/>
            </a:innerShdw>
          </a:effectLst>
          <a:extLst/>
        </p:spPr>
        <p:txBody>
          <a:bodyPr vert="horz" wrap="square" lIns="98207" tIns="49104" rIns="98207" bIns="49104" numCol="1" rtlCol="0" anchor="t" anchorCtr="0" compatLnSpc="1">
            <a:prstTxWarp prst="textNoShape">
              <a:avLst/>
            </a:prstTxWarp>
          </a:bodyPr>
          <a:lstStyle/>
          <a:p>
            <a:pPr algn="ctr" defTabSz="982076" fontAlgn="base">
              <a:spcBef>
                <a:spcPct val="0"/>
              </a:spcBef>
              <a:spcAft>
                <a:spcPct val="0"/>
              </a:spcAft>
            </a:pPr>
            <a:endParaRPr lang="en-US" sz="6000" dirty="0">
              <a:solidFill>
                <a:srgbClr val="000000"/>
              </a:solidFill>
              <a:latin typeface="方正正纤黑简体" panose="02000000000000000000" pitchFamily="2" charset="-122"/>
              <a:ea typeface="方正正纤黑简体" panose="02000000000000000000" pitchFamily="2" charset="-122"/>
              <a:sym typeface="Gill Sans" charset="0"/>
            </a:endParaRPr>
          </a:p>
        </p:txBody>
      </p:sp>
      <p:grpSp>
        <p:nvGrpSpPr>
          <p:cNvPr id="130" name="淘宝网Chenying0907出品 129"/>
          <p:cNvGrpSpPr/>
          <p:nvPr/>
        </p:nvGrpSpPr>
        <p:grpSpPr>
          <a:xfrm>
            <a:off x="3832873" y="2072696"/>
            <a:ext cx="1516550" cy="1516550"/>
            <a:chOff x="304800" y="673100"/>
            <a:chExt cx="4000500" cy="4000500"/>
          </a:xfrm>
          <a:effectLst>
            <a:outerShdw blurRad="444500" dist="254000" dir="8100000" algn="tr" rotWithShape="0">
              <a:prstClr val="black">
                <a:alpha val="50000"/>
              </a:prstClr>
            </a:outerShdw>
          </a:effectLst>
        </p:grpSpPr>
        <p:sp>
          <p:nvSpPr>
            <p:cNvPr id="131" name="同心圆 130"/>
            <p:cNvSpPr/>
            <p:nvPr/>
          </p:nvSpPr>
          <p:spPr>
            <a:xfrm>
              <a:off x="304800" y="673100"/>
              <a:ext cx="4000500" cy="4000500"/>
            </a:xfrm>
            <a:prstGeom prst="donut">
              <a:avLst>
                <a:gd name="adj" fmla="val 4879"/>
              </a:avLst>
            </a:prstGeom>
            <a:solidFill>
              <a:schemeClr val="bg1">
                <a:lumMod val="9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2" name="淘宝网Chenying0907出品 13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 name="淘宝网Chenying0907出品 1"/>
          <p:cNvSpPr/>
          <p:nvPr/>
        </p:nvSpPr>
        <p:spPr>
          <a:xfrm>
            <a:off x="4046664" y="2305901"/>
            <a:ext cx="1058736" cy="1058736"/>
          </a:xfrm>
          <a:prstGeom prst="ellipse">
            <a:avLst/>
          </a:prstGeom>
          <a:gradFill>
            <a:gsLst>
              <a:gs pos="100000">
                <a:schemeClr val="bg1">
                  <a:lumMod val="75000"/>
                </a:schemeClr>
              </a:gs>
              <a:gs pos="0">
                <a:schemeClr val="bg1"/>
              </a:gs>
            </a:gsLst>
            <a:lin ang="2700000" scaled="1"/>
          </a:gradFill>
          <a:ln>
            <a:gradFill>
              <a:gsLst>
                <a:gs pos="0">
                  <a:schemeClr val="bg1">
                    <a:lumMod val="95000"/>
                  </a:schemeClr>
                </a:gs>
                <a:gs pos="100000">
                  <a:schemeClr val="bg1">
                    <a:lumMod val="75000"/>
                  </a:schemeClr>
                </a:gs>
              </a:gsLst>
              <a:lin ang="5400000" scaled="1"/>
            </a:grad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96" name="淘宝网Chenying0907出品 4095"/>
          <p:cNvGrpSpPr/>
          <p:nvPr/>
        </p:nvGrpSpPr>
        <p:grpSpPr>
          <a:xfrm>
            <a:off x="3044703" y="1820062"/>
            <a:ext cx="613691" cy="613691"/>
            <a:chOff x="3029608" y="2044574"/>
            <a:chExt cx="613691" cy="613691"/>
          </a:xfrm>
          <a:solidFill>
            <a:srgbClr val="00B0F0"/>
          </a:solidFill>
        </p:grpSpPr>
        <p:sp>
          <p:nvSpPr>
            <p:cNvPr id="133" name="淘宝网Chenying0907出品 132"/>
            <p:cNvSpPr/>
            <p:nvPr/>
          </p:nvSpPr>
          <p:spPr>
            <a:xfrm>
              <a:off x="3029608" y="2044574"/>
              <a:ext cx="613691" cy="613691"/>
            </a:xfrm>
            <a:prstGeom prst="ellipse">
              <a:avLst/>
            </a:prstGeom>
            <a:solidFill>
              <a:srgbClr val="EF9E9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ysClr val="window" lastClr="FFFFFF"/>
                </a:solidFill>
                <a:effectLst/>
                <a:uLnTx/>
                <a:uFillTx/>
                <a:latin typeface="方正正纤黑简体" panose="02000000000000000000" pitchFamily="2" charset="-122"/>
                <a:ea typeface="方正正纤黑简体" panose="02000000000000000000" pitchFamily="2" charset="-122"/>
              </a:endParaRPr>
            </a:p>
          </p:txBody>
        </p:sp>
        <p:sp>
          <p:nvSpPr>
            <p:cNvPr id="174" name="淘宝网Chenying0907出品 173"/>
            <p:cNvSpPr/>
            <p:nvPr/>
          </p:nvSpPr>
          <p:spPr>
            <a:xfrm>
              <a:off x="3070159" y="2085975"/>
              <a:ext cx="524602" cy="524600"/>
            </a:xfrm>
            <a:prstGeom prst="ellipse">
              <a:avLst/>
            </a:prstGeom>
            <a:solidFill>
              <a:srgbClr val="E8707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方正正纤黑简体" panose="02000000000000000000" pitchFamily="2" charset="-122"/>
                <a:ea typeface="方正正纤黑简体" panose="02000000000000000000" pitchFamily="2" charset="-122"/>
              </a:endParaRPr>
            </a:p>
          </p:txBody>
        </p:sp>
      </p:grpSp>
      <p:grpSp>
        <p:nvGrpSpPr>
          <p:cNvPr id="176" name="淘宝网Chenying0907出品 175"/>
          <p:cNvGrpSpPr/>
          <p:nvPr/>
        </p:nvGrpSpPr>
        <p:grpSpPr>
          <a:xfrm>
            <a:off x="3044703" y="3105941"/>
            <a:ext cx="613691" cy="613691"/>
            <a:chOff x="3029608" y="2044574"/>
            <a:chExt cx="613691" cy="613691"/>
          </a:xfrm>
          <a:solidFill>
            <a:srgbClr val="00B0F0"/>
          </a:solidFill>
        </p:grpSpPr>
        <p:sp>
          <p:nvSpPr>
            <p:cNvPr id="177" name="淘宝网Chenying0907出品 176"/>
            <p:cNvSpPr/>
            <p:nvPr/>
          </p:nvSpPr>
          <p:spPr>
            <a:xfrm>
              <a:off x="3029608" y="2044574"/>
              <a:ext cx="613691" cy="613691"/>
            </a:xfrm>
            <a:prstGeom prst="ellipse">
              <a:avLst/>
            </a:prstGeom>
            <a:solidFill>
              <a:srgbClr val="915BA6"/>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ysClr val="window" lastClr="FFFFFF"/>
                </a:solidFill>
                <a:effectLst/>
                <a:uLnTx/>
                <a:uFillTx/>
                <a:latin typeface="方正正纤黑简体" panose="02000000000000000000" pitchFamily="2" charset="-122"/>
                <a:ea typeface="方正正纤黑简体" panose="02000000000000000000" pitchFamily="2" charset="-122"/>
              </a:endParaRPr>
            </a:p>
          </p:txBody>
        </p:sp>
        <p:sp>
          <p:nvSpPr>
            <p:cNvPr id="178" name="淘宝网Chenying0907出品 177"/>
            <p:cNvSpPr/>
            <p:nvPr/>
          </p:nvSpPr>
          <p:spPr>
            <a:xfrm>
              <a:off x="3070159" y="2085975"/>
              <a:ext cx="524602" cy="524600"/>
            </a:xfrm>
            <a:prstGeom prst="ellipse">
              <a:avLst/>
            </a:prstGeom>
            <a:solidFill>
              <a:srgbClr val="915BA6"/>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方正正纤黑简体" panose="02000000000000000000" pitchFamily="2" charset="-122"/>
                <a:ea typeface="方正正纤黑简体" panose="02000000000000000000" pitchFamily="2" charset="-122"/>
              </a:endParaRPr>
            </a:p>
          </p:txBody>
        </p:sp>
      </p:grpSp>
      <p:grpSp>
        <p:nvGrpSpPr>
          <p:cNvPr id="179" name="淘宝网Chenying0907出品 178"/>
          <p:cNvGrpSpPr/>
          <p:nvPr/>
        </p:nvGrpSpPr>
        <p:grpSpPr>
          <a:xfrm>
            <a:off x="5531508" y="1820062"/>
            <a:ext cx="613691" cy="613691"/>
            <a:chOff x="3029608" y="2044574"/>
            <a:chExt cx="613691" cy="613691"/>
          </a:xfrm>
          <a:solidFill>
            <a:srgbClr val="00B0F0"/>
          </a:solidFill>
        </p:grpSpPr>
        <p:sp>
          <p:nvSpPr>
            <p:cNvPr id="180" name="淘宝网Chenying0907出品 179"/>
            <p:cNvSpPr/>
            <p:nvPr/>
          </p:nvSpPr>
          <p:spPr>
            <a:xfrm>
              <a:off x="3029608" y="2044574"/>
              <a:ext cx="613691" cy="613691"/>
            </a:xfrm>
            <a:prstGeom prst="ellipse">
              <a:avLst/>
            </a:prstGeom>
            <a:solidFill>
              <a:srgbClr val="01DAF1"/>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ysClr val="window" lastClr="FFFFFF"/>
                </a:solidFill>
                <a:effectLst/>
                <a:uLnTx/>
                <a:uFillTx/>
                <a:latin typeface="方正正纤黑简体" panose="02000000000000000000" pitchFamily="2" charset="-122"/>
                <a:ea typeface="方正正纤黑简体" panose="02000000000000000000" pitchFamily="2" charset="-122"/>
              </a:endParaRPr>
            </a:p>
          </p:txBody>
        </p:sp>
        <p:sp>
          <p:nvSpPr>
            <p:cNvPr id="181" name="淘宝网Chenying0907出品 180"/>
            <p:cNvSpPr/>
            <p:nvPr/>
          </p:nvSpPr>
          <p:spPr>
            <a:xfrm>
              <a:off x="3070159" y="2085975"/>
              <a:ext cx="524602" cy="524600"/>
            </a:xfrm>
            <a:prstGeom prst="ellipse">
              <a:avLst/>
            </a:prstGeom>
            <a:solidFill>
              <a:srgbClr val="01DAF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方正正纤黑简体" panose="02000000000000000000" pitchFamily="2" charset="-122"/>
                <a:ea typeface="方正正纤黑简体" panose="02000000000000000000" pitchFamily="2" charset="-122"/>
              </a:endParaRPr>
            </a:p>
          </p:txBody>
        </p:sp>
      </p:grpSp>
      <p:grpSp>
        <p:nvGrpSpPr>
          <p:cNvPr id="182" name="淘宝网Chenying0907出品 181"/>
          <p:cNvGrpSpPr/>
          <p:nvPr/>
        </p:nvGrpSpPr>
        <p:grpSpPr>
          <a:xfrm>
            <a:off x="5531508" y="3105941"/>
            <a:ext cx="613691" cy="613691"/>
            <a:chOff x="3029608" y="2044574"/>
            <a:chExt cx="613691" cy="613691"/>
          </a:xfrm>
        </p:grpSpPr>
        <p:sp>
          <p:nvSpPr>
            <p:cNvPr id="183" name="淘宝网Chenying0907出品 182"/>
            <p:cNvSpPr/>
            <p:nvPr/>
          </p:nvSpPr>
          <p:spPr>
            <a:xfrm>
              <a:off x="3029608" y="2044574"/>
              <a:ext cx="613691" cy="613691"/>
            </a:xfrm>
            <a:prstGeom prst="ellipse">
              <a:avLst/>
            </a:prstGeom>
            <a:solidFill>
              <a:srgbClr val="FFB547"/>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ysClr val="window" lastClr="FFFFFF"/>
                </a:solidFill>
                <a:effectLst/>
                <a:uLnTx/>
                <a:uFillTx/>
                <a:latin typeface="方正正纤黑简体" panose="02000000000000000000" pitchFamily="2" charset="-122"/>
                <a:ea typeface="方正正纤黑简体" panose="02000000000000000000" pitchFamily="2" charset="-122"/>
              </a:endParaRPr>
            </a:p>
          </p:txBody>
        </p:sp>
        <p:sp>
          <p:nvSpPr>
            <p:cNvPr id="184" name="淘宝网Chenying0907出品 183"/>
            <p:cNvSpPr/>
            <p:nvPr/>
          </p:nvSpPr>
          <p:spPr>
            <a:xfrm>
              <a:off x="3070159" y="2085975"/>
              <a:ext cx="524602" cy="524600"/>
            </a:xfrm>
            <a:prstGeom prst="ellipse">
              <a:avLst/>
            </a:prstGeom>
            <a:solidFill>
              <a:srgbClr val="FFC877"/>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方正正纤黑简体" panose="02000000000000000000" pitchFamily="2" charset="-122"/>
                <a:ea typeface="方正正纤黑简体" panose="02000000000000000000" pitchFamily="2" charset="-122"/>
              </a:endParaRPr>
            </a:p>
          </p:txBody>
        </p:sp>
      </p:grpSp>
      <p:grpSp>
        <p:nvGrpSpPr>
          <p:cNvPr id="195" name="淘宝网Chenying0907出品 194"/>
          <p:cNvGrpSpPr/>
          <p:nvPr/>
        </p:nvGrpSpPr>
        <p:grpSpPr>
          <a:xfrm>
            <a:off x="2462675" y="1592764"/>
            <a:ext cx="244569" cy="244567"/>
            <a:chOff x="304800" y="673100"/>
            <a:chExt cx="4000500" cy="4000500"/>
          </a:xfrm>
          <a:effectLst>
            <a:outerShdw blurRad="139700" dist="152400" dir="8100000" sx="70000" sy="70000" algn="tr" rotWithShape="0">
              <a:prstClr val="black">
                <a:alpha val="66000"/>
              </a:prstClr>
            </a:outerShdw>
          </a:effectLst>
        </p:grpSpPr>
        <p:sp>
          <p:nvSpPr>
            <p:cNvPr id="196" name="同心圆 1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97" name="淘宝网Chenying0907出品 19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98" name="淘宝网Chenying0907出品 197"/>
          <p:cNvGrpSpPr/>
          <p:nvPr/>
        </p:nvGrpSpPr>
        <p:grpSpPr>
          <a:xfrm>
            <a:off x="2465018" y="2317675"/>
            <a:ext cx="244569" cy="244567"/>
            <a:chOff x="304800" y="673100"/>
            <a:chExt cx="4000500" cy="4000500"/>
          </a:xfrm>
          <a:effectLst>
            <a:outerShdw blurRad="139700" dist="152400" dir="8100000" sx="70000" sy="70000" algn="tr" rotWithShape="0">
              <a:prstClr val="black">
                <a:alpha val="66000"/>
              </a:prstClr>
            </a:outerShdw>
          </a:effectLst>
        </p:grpSpPr>
        <p:sp>
          <p:nvSpPr>
            <p:cNvPr id="199" name="同心圆 1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0" name="淘宝网Chenying0907出品 19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01" name="淘宝网Chenying0907出品 200"/>
          <p:cNvGrpSpPr/>
          <p:nvPr/>
        </p:nvGrpSpPr>
        <p:grpSpPr>
          <a:xfrm>
            <a:off x="2470016" y="2967864"/>
            <a:ext cx="244569" cy="244567"/>
            <a:chOff x="304800" y="673100"/>
            <a:chExt cx="4000500" cy="4000500"/>
          </a:xfrm>
          <a:effectLst>
            <a:outerShdw blurRad="139700" dist="152400" dir="8100000" sx="70000" sy="70000" algn="tr" rotWithShape="0">
              <a:prstClr val="black">
                <a:alpha val="66000"/>
              </a:prstClr>
            </a:outerShdw>
          </a:effectLst>
        </p:grpSpPr>
        <p:sp>
          <p:nvSpPr>
            <p:cNvPr id="202" name="同心圆 2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3" name="淘宝网Chenying0907出品 20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04" name="淘宝网Chenying0907出品 203"/>
          <p:cNvGrpSpPr/>
          <p:nvPr/>
        </p:nvGrpSpPr>
        <p:grpSpPr>
          <a:xfrm>
            <a:off x="2470793" y="3651094"/>
            <a:ext cx="244569" cy="244567"/>
            <a:chOff x="304800" y="673100"/>
            <a:chExt cx="4000500" cy="4000500"/>
          </a:xfrm>
          <a:effectLst>
            <a:outerShdw blurRad="139700" dist="152400" dir="8100000" sx="70000" sy="70000" algn="tr" rotWithShape="0">
              <a:prstClr val="black">
                <a:alpha val="66000"/>
              </a:prstClr>
            </a:outerShdw>
          </a:effectLst>
        </p:grpSpPr>
        <p:sp>
          <p:nvSpPr>
            <p:cNvPr id="205" name="同心圆 2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6" name="淘宝网Chenying0907出品 20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07" name="淘宝网Chenying0907出品 206"/>
          <p:cNvGrpSpPr/>
          <p:nvPr/>
        </p:nvGrpSpPr>
        <p:grpSpPr>
          <a:xfrm>
            <a:off x="6477777" y="1587159"/>
            <a:ext cx="244569" cy="244567"/>
            <a:chOff x="304800" y="673100"/>
            <a:chExt cx="4000500" cy="4000500"/>
          </a:xfrm>
          <a:effectLst>
            <a:outerShdw blurRad="139700" dist="152400" dir="8100000" sx="70000" sy="70000" algn="tr" rotWithShape="0">
              <a:prstClr val="black">
                <a:alpha val="66000"/>
              </a:prstClr>
            </a:outerShdw>
          </a:effectLst>
        </p:grpSpPr>
        <p:sp>
          <p:nvSpPr>
            <p:cNvPr id="208" name="同心圆 2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9" name="淘宝网Chenying0907出品 20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0" name="淘宝网Chenying0907出品 209"/>
          <p:cNvGrpSpPr/>
          <p:nvPr/>
        </p:nvGrpSpPr>
        <p:grpSpPr>
          <a:xfrm>
            <a:off x="6457538" y="2317675"/>
            <a:ext cx="244569" cy="244567"/>
            <a:chOff x="304800" y="673100"/>
            <a:chExt cx="4000500" cy="4000500"/>
          </a:xfrm>
          <a:effectLst>
            <a:outerShdw blurRad="139700" dist="152400" dir="8100000" sx="70000" sy="70000" algn="tr" rotWithShape="0">
              <a:prstClr val="black">
                <a:alpha val="66000"/>
              </a:prstClr>
            </a:outerShdw>
          </a:effectLst>
        </p:grpSpPr>
        <p:sp>
          <p:nvSpPr>
            <p:cNvPr id="211" name="同心圆 2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12" name="淘宝网Chenying0907出品 2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3" name="淘宝网Chenying0907出品 212"/>
          <p:cNvGrpSpPr/>
          <p:nvPr/>
        </p:nvGrpSpPr>
        <p:grpSpPr>
          <a:xfrm>
            <a:off x="6457538" y="3011362"/>
            <a:ext cx="244569" cy="244567"/>
            <a:chOff x="304800" y="673100"/>
            <a:chExt cx="4000500" cy="4000500"/>
          </a:xfrm>
          <a:effectLst>
            <a:outerShdw blurRad="139700" dist="152400" dir="8100000" sx="70000" sy="70000" algn="tr" rotWithShape="0">
              <a:prstClr val="black">
                <a:alpha val="66000"/>
              </a:prstClr>
            </a:outerShdw>
          </a:effectLst>
        </p:grpSpPr>
        <p:sp>
          <p:nvSpPr>
            <p:cNvPr id="214" name="同心圆 2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15" name="淘宝网Chenying0907出品 21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6" name="淘宝网Chenying0907出品 215"/>
          <p:cNvGrpSpPr/>
          <p:nvPr/>
        </p:nvGrpSpPr>
        <p:grpSpPr>
          <a:xfrm>
            <a:off x="6471274" y="3651093"/>
            <a:ext cx="244569" cy="244567"/>
            <a:chOff x="304800" y="673100"/>
            <a:chExt cx="4000500" cy="4000500"/>
          </a:xfrm>
          <a:effectLst>
            <a:outerShdw blurRad="139700" dist="152400" dir="8100000" sx="70000" sy="70000" algn="tr" rotWithShape="0">
              <a:prstClr val="black">
                <a:alpha val="66000"/>
              </a:prstClr>
            </a:outerShdw>
          </a:effectLst>
        </p:grpSpPr>
        <p:sp>
          <p:nvSpPr>
            <p:cNvPr id="217" name="同心圆 2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18" name="淘宝网Chenying0907出品 21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29" name="TextBox 228"/>
          <p:cNvSpPr txBox="1"/>
          <p:nvPr/>
        </p:nvSpPr>
        <p:spPr>
          <a:xfrm>
            <a:off x="995257" y="1515990"/>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30" name="淘宝网Chenying0907出品 46"/>
          <p:cNvSpPr txBox="1"/>
          <p:nvPr/>
        </p:nvSpPr>
        <p:spPr>
          <a:xfrm>
            <a:off x="556995" y="2163252"/>
            <a:ext cx="476734"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02</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31" name="TextBox 230"/>
          <p:cNvSpPr txBox="1"/>
          <p:nvPr/>
        </p:nvSpPr>
        <p:spPr>
          <a:xfrm>
            <a:off x="995257" y="2209410"/>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32" name="淘宝网Chenying0907出品 46"/>
          <p:cNvSpPr txBox="1"/>
          <p:nvPr/>
        </p:nvSpPr>
        <p:spPr>
          <a:xfrm>
            <a:off x="550584" y="2849052"/>
            <a:ext cx="489557"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03</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33" name="TextBox 232"/>
          <p:cNvSpPr txBox="1"/>
          <p:nvPr/>
        </p:nvSpPr>
        <p:spPr>
          <a:xfrm>
            <a:off x="995257" y="2879970"/>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34" name="淘宝网Chenying0907出品 46"/>
          <p:cNvSpPr txBox="1"/>
          <p:nvPr/>
        </p:nvSpPr>
        <p:spPr>
          <a:xfrm>
            <a:off x="558599" y="3534852"/>
            <a:ext cx="473527"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04</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35" name="TextBox 234"/>
          <p:cNvSpPr txBox="1"/>
          <p:nvPr/>
        </p:nvSpPr>
        <p:spPr>
          <a:xfrm>
            <a:off x="995257" y="3573390"/>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36" name="淘宝网Chenying0907出品 46"/>
          <p:cNvSpPr txBox="1"/>
          <p:nvPr/>
        </p:nvSpPr>
        <p:spPr>
          <a:xfrm>
            <a:off x="6725190" y="1406069"/>
            <a:ext cx="484748"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05</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37" name="TextBox 236"/>
          <p:cNvSpPr txBox="1"/>
          <p:nvPr/>
        </p:nvSpPr>
        <p:spPr>
          <a:xfrm>
            <a:off x="7181029" y="1449712"/>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38" name="淘宝网Chenying0907出品 46"/>
          <p:cNvSpPr txBox="1"/>
          <p:nvPr/>
        </p:nvSpPr>
        <p:spPr>
          <a:xfrm>
            <a:off x="6721984" y="2163252"/>
            <a:ext cx="491160"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06</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39" name="TextBox 238"/>
          <p:cNvSpPr txBox="1"/>
          <p:nvPr/>
        </p:nvSpPr>
        <p:spPr>
          <a:xfrm>
            <a:off x="7181029" y="2214515"/>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40" name="淘宝网Chenying0907出品 46"/>
          <p:cNvSpPr txBox="1"/>
          <p:nvPr/>
        </p:nvSpPr>
        <p:spPr>
          <a:xfrm>
            <a:off x="6734807" y="2849052"/>
            <a:ext cx="465512"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07</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41" name="TextBox 240"/>
          <p:cNvSpPr txBox="1"/>
          <p:nvPr/>
        </p:nvSpPr>
        <p:spPr>
          <a:xfrm>
            <a:off x="7181029" y="2885075"/>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42" name="淘宝网Chenying0907出品 46"/>
          <p:cNvSpPr txBox="1"/>
          <p:nvPr/>
        </p:nvSpPr>
        <p:spPr>
          <a:xfrm>
            <a:off x="6721181" y="3534852"/>
            <a:ext cx="492763"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08</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43" name="TextBox 242"/>
          <p:cNvSpPr txBox="1"/>
          <p:nvPr/>
        </p:nvSpPr>
        <p:spPr>
          <a:xfrm>
            <a:off x="7181029" y="3578495"/>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45" name="淘宝网Chenying0907出品 3"/>
          <p:cNvSpPr>
            <a:spLocks noChangeArrowheads="1"/>
          </p:cNvSpPr>
          <p:nvPr/>
        </p:nvSpPr>
        <p:spPr bwMode="auto">
          <a:xfrm>
            <a:off x="4248002" y="2497707"/>
            <a:ext cx="651464" cy="68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现实</a:t>
            </a:r>
            <a:endParaRPr lang="en-US" altLang="zh-CN"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endParaRPr>
          </a:p>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需求</a:t>
            </a:r>
          </a:p>
        </p:txBody>
      </p:sp>
      <p:sp>
        <p:nvSpPr>
          <p:cNvPr id="246" name="淘宝网Chenying0907出品 3"/>
          <p:cNvSpPr>
            <a:spLocks noChangeArrowheads="1"/>
          </p:cNvSpPr>
          <p:nvPr/>
        </p:nvSpPr>
        <p:spPr bwMode="auto">
          <a:xfrm>
            <a:off x="3122849" y="2030643"/>
            <a:ext cx="446280" cy="19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a:solidFill>
                  <a:schemeClr val="bg1"/>
                </a:solidFill>
                <a:latin typeface="方正正纤黑简体" panose="02000000000000000000" pitchFamily="2" charset="-122"/>
                <a:ea typeface="方正正纤黑简体" panose="02000000000000000000" pitchFamily="2" charset="-122"/>
                <a:sym typeface="Arial" pitchFamily="34" charset="0"/>
              </a:rPr>
              <a:t>关键词</a:t>
            </a:r>
            <a:endParaRPr lang="en-US" altLang="zh-CN" sz="800" b="0" dirty="0">
              <a:solidFill>
                <a:schemeClr val="bg1"/>
              </a:solidFill>
              <a:latin typeface="方正正纤黑简体" panose="02000000000000000000" pitchFamily="2" charset="-122"/>
              <a:ea typeface="方正正纤黑简体" panose="02000000000000000000" pitchFamily="2" charset="-122"/>
              <a:sym typeface="Arial" pitchFamily="34" charset="0"/>
            </a:endParaRPr>
          </a:p>
        </p:txBody>
      </p:sp>
      <p:sp>
        <p:nvSpPr>
          <p:cNvPr id="247" name="淘宝网Chenying0907出品 3"/>
          <p:cNvSpPr>
            <a:spLocks noChangeArrowheads="1"/>
          </p:cNvSpPr>
          <p:nvPr/>
        </p:nvSpPr>
        <p:spPr bwMode="auto">
          <a:xfrm>
            <a:off x="3122849" y="3334643"/>
            <a:ext cx="446280" cy="19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a:solidFill>
                  <a:schemeClr val="bg1"/>
                </a:solidFill>
                <a:latin typeface="方正正纤黑简体" panose="02000000000000000000" pitchFamily="2" charset="-122"/>
                <a:ea typeface="方正正纤黑简体" panose="02000000000000000000" pitchFamily="2" charset="-122"/>
                <a:sym typeface="Arial" pitchFamily="34" charset="0"/>
              </a:rPr>
              <a:t>关键词</a:t>
            </a:r>
            <a:endParaRPr lang="en-US" altLang="zh-CN" sz="800" b="0" dirty="0">
              <a:solidFill>
                <a:schemeClr val="bg1"/>
              </a:solidFill>
              <a:latin typeface="方正正纤黑简体" panose="02000000000000000000" pitchFamily="2" charset="-122"/>
              <a:ea typeface="方正正纤黑简体" panose="02000000000000000000" pitchFamily="2" charset="-122"/>
              <a:sym typeface="Arial" pitchFamily="34" charset="0"/>
            </a:endParaRPr>
          </a:p>
        </p:txBody>
      </p:sp>
      <p:sp>
        <p:nvSpPr>
          <p:cNvPr id="248" name="淘宝网Chenying0907出品 3"/>
          <p:cNvSpPr>
            <a:spLocks noChangeArrowheads="1"/>
          </p:cNvSpPr>
          <p:nvPr/>
        </p:nvSpPr>
        <p:spPr bwMode="auto">
          <a:xfrm>
            <a:off x="5606131" y="2030643"/>
            <a:ext cx="446280" cy="19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a:solidFill>
                  <a:schemeClr val="bg1"/>
                </a:solidFill>
                <a:latin typeface="方正正纤黑简体" panose="02000000000000000000" pitchFamily="2" charset="-122"/>
                <a:ea typeface="方正正纤黑简体" panose="02000000000000000000" pitchFamily="2" charset="-122"/>
                <a:sym typeface="Arial" pitchFamily="34" charset="0"/>
              </a:rPr>
              <a:t>关键词</a:t>
            </a:r>
            <a:endParaRPr lang="en-US" altLang="zh-CN" sz="800" b="0" dirty="0">
              <a:solidFill>
                <a:schemeClr val="bg1"/>
              </a:solidFill>
              <a:latin typeface="方正正纤黑简体" panose="02000000000000000000" pitchFamily="2" charset="-122"/>
              <a:ea typeface="方正正纤黑简体" panose="02000000000000000000" pitchFamily="2" charset="-122"/>
              <a:sym typeface="Arial" pitchFamily="34" charset="0"/>
            </a:endParaRPr>
          </a:p>
        </p:txBody>
      </p:sp>
      <p:sp>
        <p:nvSpPr>
          <p:cNvPr id="249" name="淘宝网Chenying0907出品 3"/>
          <p:cNvSpPr>
            <a:spLocks noChangeArrowheads="1"/>
          </p:cNvSpPr>
          <p:nvPr/>
        </p:nvSpPr>
        <p:spPr bwMode="auto">
          <a:xfrm>
            <a:off x="5606131" y="3334643"/>
            <a:ext cx="446280" cy="19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a:solidFill>
                  <a:schemeClr val="bg1"/>
                </a:solidFill>
                <a:latin typeface="方正正纤黑简体" panose="02000000000000000000" pitchFamily="2" charset="-122"/>
                <a:ea typeface="方正正纤黑简体" panose="02000000000000000000" pitchFamily="2" charset="-122"/>
                <a:sym typeface="Arial" pitchFamily="34" charset="0"/>
              </a:rPr>
              <a:t>关键词</a:t>
            </a:r>
            <a:endParaRPr lang="en-US" altLang="zh-CN" sz="800" b="0" dirty="0">
              <a:solidFill>
                <a:schemeClr val="bg1"/>
              </a:solidFill>
              <a:latin typeface="方正正纤黑简体" panose="02000000000000000000" pitchFamily="2" charset="-122"/>
              <a:ea typeface="方正正纤黑简体" panose="02000000000000000000" pitchFamily="2" charset="-122"/>
              <a:sym typeface="Arial" pitchFamily="34" charset="0"/>
            </a:endParaRPr>
          </a:p>
        </p:txBody>
      </p:sp>
      <p:pic>
        <p:nvPicPr>
          <p:cNvPr id="145" name="淘宝网Chenying0907出品 3" descr="D:\360data\重要数据\桌面\未标题-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6413" y="2158079"/>
            <a:ext cx="2222381" cy="2987009"/>
          </a:xfrm>
          <a:prstGeom prst="rect">
            <a:avLst/>
          </a:prstGeom>
          <a:noFill/>
          <a:extLst>
            <a:ext uri="{909E8E84-426E-40DD-AFC4-6F175D3DCCD1}">
              <a14:hiddenFill xmlns:a14="http://schemas.microsoft.com/office/drawing/2010/main">
                <a:solidFill>
                  <a:srgbClr val="FFFFFF"/>
                </a:solidFill>
              </a14:hiddenFill>
            </a:ext>
          </a:extLst>
        </p:spPr>
      </p:pic>
      <p:pic>
        <p:nvPicPr>
          <p:cNvPr id="146" name="淘宝网Chenying0907出品 4" descr="D:\360data\重要数据\桌面\未标题2-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380" y="2158079"/>
            <a:ext cx="2293841" cy="2987009"/>
          </a:xfrm>
          <a:prstGeom prst="rect">
            <a:avLst/>
          </a:prstGeom>
          <a:noFill/>
          <a:extLst>
            <a:ext uri="{909E8E84-426E-40DD-AFC4-6F175D3DCCD1}">
              <a14:hiddenFill xmlns:a14="http://schemas.microsoft.com/office/drawing/2010/main">
                <a:solidFill>
                  <a:srgbClr val="FFFFFF"/>
                </a:solidFill>
              </a14:hiddenFill>
            </a:ext>
          </a:extLst>
        </p:spPr>
      </p:pic>
      <p:sp>
        <p:nvSpPr>
          <p:cNvPr id="84" name="淘宝网Chenying0907出品 3"/>
          <p:cNvSpPr>
            <a:spLocks noChangeArrowheads="1"/>
          </p:cNvSpPr>
          <p:nvPr/>
        </p:nvSpPr>
        <p:spPr bwMode="auto">
          <a:xfrm>
            <a:off x="3956464" y="327657"/>
            <a:ext cx="1170838"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需求分析</a:t>
            </a:r>
          </a:p>
        </p:txBody>
      </p:sp>
    </p:spTree>
    <p:extLst>
      <p:ext uri="{BB962C8B-B14F-4D97-AF65-F5344CB8AC3E}">
        <p14:creationId xmlns:p14="http://schemas.microsoft.com/office/powerpoint/2010/main" val="28770337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additive="base">
                                        <p:cTn id="7" dur="500" fill="hold"/>
                                        <p:tgtEl>
                                          <p:spTgt spid="145"/>
                                        </p:tgtEl>
                                        <p:attrNameLst>
                                          <p:attrName>ppt_x</p:attrName>
                                        </p:attrNameLst>
                                      </p:cBhvr>
                                      <p:tavLst>
                                        <p:tav tm="0">
                                          <p:val>
                                            <p:strVal val="#ppt_x"/>
                                          </p:val>
                                        </p:tav>
                                        <p:tav tm="100000">
                                          <p:val>
                                            <p:strVal val="#ppt_x"/>
                                          </p:val>
                                        </p:tav>
                                      </p:tavLst>
                                    </p:anim>
                                    <p:anim calcmode="lin" valueType="num">
                                      <p:cBhvr additive="base">
                                        <p:cTn id="8" dur="500" fill="hold"/>
                                        <p:tgtEl>
                                          <p:spTgt spid="145"/>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146"/>
                                        </p:tgtEl>
                                        <p:attrNameLst>
                                          <p:attrName>style.visibility</p:attrName>
                                        </p:attrNameLst>
                                      </p:cBhvr>
                                      <p:to>
                                        <p:strVal val="visible"/>
                                      </p:to>
                                    </p:set>
                                    <p:anim calcmode="lin" valueType="num">
                                      <p:cBhvr additive="base">
                                        <p:cTn id="11" dur="500" fill="hold"/>
                                        <p:tgtEl>
                                          <p:spTgt spid="146"/>
                                        </p:tgtEl>
                                        <p:attrNameLst>
                                          <p:attrName>ppt_x</p:attrName>
                                        </p:attrNameLst>
                                      </p:cBhvr>
                                      <p:tavLst>
                                        <p:tav tm="0">
                                          <p:val>
                                            <p:strVal val="#ppt_x"/>
                                          </p:val>
                                        </p:tav>
                                        <p:tav tm="100000">
                                          <p:val>
                                            <p:strVal val="#ppt_x"/>
                                          </p:val>
                                        </p:tav>
                                      </p:tavLst>
                                    </p:anim>
                                    <p:anim calcmode="lin" valueType="num">
                                      <p:cBhvr additive="base">
                                        <p:cTn id="12" dur="500" fill="hold"/>
                                        <p:tgtEl>
                                          <p:spTgt spid="146"/>
                                        </p:tgtEl>
                                        <p:attrNameLst>
                                          <p:attrName>ppt_y</p:attrName>
                                        </p:attrNameLst>
                                      </p:cBhvr>
                                      <p:tavLst>
                                        <p:tav tm="0">
                                          <p:val>
                                            <p:strVal val="1+#ppt_h/2"/>
                                          </p:val>
                                        </p:tav>
                                        <p:tav tm="100000">
                                          <p:val>
                                            <p:strVal val="#ppt_y"/>
                                          </p:val>
                                        </p:tav>
                                      </p:tavLst>
                                    </p:anim>
                                  </p:childTnLst>
                                </p:cTn>
                              </p:par>
                              <p:par>
                                <p:cTn id="13" presetID="63" presetClass="path" presetSubtype="0" fill="hold" nodeType="withEffect">
                                  <p:stCondLst>
                                    <p:cond delay="500"/>
                                  </p:stCondLst>
                                  <p:childTnLst>
                                    <p:animMotion origin="layout" path="M 3.28762E-6 0.00617 L 0.24995 0.00617 " pathEditMode="relative" rAng="0" ptsTypes="AA">
                                      <p:cBhvr>
                                        <p:cTn id="14" dur="500" fill="hold"/>
                                        <p:tgtEl>
                                          <p:spTgt spid="145"/>
                                        </p:tgtEl>
                                        <p:attrNameLst>
                                          <p:attrName>ppt_x</p:attrName>
                                          <p:attrName>ppt_y</p:attrName>
                                        </p:attrNameLst>
                                      </p:cBhvr>
                                      <p:rCtr x="12498" y="0"/>
                                    </p:animMotion>
                                  </p:childTnLst>
                                </p:cTn>
                              </p:par>
                              <p:par>
                                <p:cTn id="15" presetID="35" presetClass="path" presetSubtype="0" fill="hold" nodeType="withEffect">
                                  <p:stCondLst>
                                    <p:cond delay="500"/>
                                  </p:stCondLst>
                                  <p:childTnLst>
                                    <p:animMotion origin="layout" path="M -1.8226E-7 2.48689E-6 L -0.24996 2.48689E-6 " pathEditMode="relative" rAng="0" ptsTypes="AA">
                                      <p:cBhvr>
                                        <p:cTn id="16" dur="500" fill="hold"/>
                                        <p:tgtEl>
                                          <p:spTgt spid="146"/>
                                        </p:tgtEl>
                                        <p:attrNameLst>
                                          <p:attrName>ppt_x</p:attrName>
                                          <p:attrName>ppt_y</p:attrName>
                                        </p:attrNameLst>
                                      </p:cBhvr>
                                      <p:rCtr x="-12498" y="0"/>
                                    </p:animMotion>
                                  </p:childTnLst>
                                </p:cTn>
                              </p:par>
                              <p:par>
                                <p:cTn id="17" presetID="10" presetClass="exit" presetSubtype="0" fill="hold" nodeType="withEffect">
                                  <p:stCondLst>
                                    <p:cond delay="700"/>
                                  </p:stCondLst>
                                  <p:childTnLst>
                                    <p:animEffect transition="out" filter="fade">
                                      <p:cBhvr>
                                        <p:cTn id="18" dur="300"/>
                                        <p:tgtEl>
                                          <p:spTgt spid="146"/>
                                        </p:tgtEl>
                                      </p:cBhvr>
                                    </p:animEffect>
                                    <p:set>
                                      <p:cBhvr>
                                        <p:cTn id="19" dur="1" fill="hold">
                                          <p:stCondLst>
                                            <p:cond delay="299"/>
                                          </p:stCondLst>
                                        </p:cTn>
                                        <p:tgtEl>
                                          <p:spTgt spid="146"/>
                                        </p:tgtEl>
                                        <p:attrNameLst>
                                          <p:attrName>style.visibility</p:attrName>
                                        </p:attrNameLst>
                                      </p:cBhvr>
                                      <p:to>
                                        <p:strVal val="hidden"/>
                                      </p:to>
                                    </p:set>
                                  </p:childTnLst>
                                </p:cTn>
                              </p:par>
                              <p:par>
                                <p:cTn id="20" presetID="10" presetClass="exit" presetSubtype="0" fill="hold" nodeType="withEffect">
                                  <p:stCondLst>
                                    <p:cond delay="700"/>
                                  </p:stCondLst>
                                  <p:childTnLst>
                                    <p:animEffect transition="out" filter="fade">
                                      <p:cBhvr>
                                        <p:cTn id="21" dur="300"/>
                                        <p:tgtEl>
                                          <p:spTgt spid="145"/>
                                        </p:tgtEl>
                                      </p:cBhvr>
                                    </p:animEffect>
                                    <p:set>
                                      <p:cBhvr>
                                        <p:cTn id="22" dur="1" fill="hold">
                                          <p:stCondLst>
                                            <p:cond delay="299"/>
                                          </p:stCondLst>
                                        </p:cTn>
                                        <p:tgtEl>
                                          <p:spTgt spid="145"/>
                                        </p:tgtEl>
                                        <p:attrNameLst>
                                          <p:attrName>style.visibility</p:attrName>
                                        </p:attrNameLst>
                                      </p:cBhvr>
                                      <p:to>
                                        <p:strVal val="hidden"/>
                                      </p:to>
                                    </p:set>
                                  </p:childTnLst>
                                </p:cTn>
                              </p:par>
                              <p:par>
                                <p:cTn id="23" presetID="53" presetClass="entr" presetSubtype="16" fill="hold" nodeType="withEffect">
                                  <p:stCondLst>
                                    <p:cond delay="700"/>
                                  </p:stCondLst>
                                  <p:childTnLst>
                                    <p:set>
                                      <p:cBhvr>
                                        <p:cTn id="24" dur="1" fill="hold">
                                          <p:stCondLst>
                                            <p:cond delay="0"/>
                                          </p:stCondLst>
                                        </p:cTn>
                                        <p:tgtEl>
                                          <p:spTgt spid="130"/>
                                        </p:tgtEl>
                                        <p:attrNameLst>
                                          <p:attrName>style.visibility</p:attrName>
                                        </p:attrNameLst>
                                      </p:cBhvr>
                                      <p:to>
                                        <p:strVal val="visible"/>
                                      </p:to>
                                    </p:set>
                                    <p:anim calcmode="lin" valueType="num">
                                      <p:cBhvr>
                                        <p:cTn id="25" dur="500" fill="hold"/>
                                        <p:tgtEl>
                                          <p:spTgt spid="130"/>
                                        </p:tgtEl>
                                        <p:attrNameLst>
                                          <p:attrName>ppt_w</p:attrName>
                                        </p:attrNameLst>
                                      </p:cBhvr>
                                      <p:tavLst>
                                        <p:tav tm="0">
                                          <p:val>
                                            <p:fltVal val="0"/>
                                          </p:val>
                                        </p:tav>
                                        <p:tav tm="100000">
                                          <p:val>
                                            <p:strVal val="#ppt_w"/>
                                          </p:val>
                                        </p:tav>
                                      </p:tavLst>
                                    </p:anim>
                                    <p:anim calcmode="lin" valueType="num">
                                      <p:cBhvr>
                                        <p:cTn id="26" dur="500" fill="hold"/>
                                        <p:tgtEl>
                                          <p:spTgt spid="130"/>
                                        </p:tgtEl>
                                        <p:attrNameLst>
                                          <p:attrName>ppt_h</p:attrName>
                                        </p:attrNameLst>
                                      </p:cBhvr>
                                      <p:tavLst>
                                        <p:tav tm="0">
                                          <p:val>
                                            <p:fltVal val="0"/>
                                          </p:val>
                                        </p:tav>
                                        <p:tav tm="100000">
                                          <p:val>
                                            <p:strVal val="#ppt_h"/>
                                          </p:val>
                                        </p:tav>
                                      </p:tavLst>
                                    </p:anim>
                                    <p:animEffect transition="in" filter="fade">
                                      <p:cBhvr>
                                        <p:cTn id="27" dur="500"/>
                                        <p:tgtEl>
                                          <p:spTgt spid="130"/>
                                        </p:tgtEl>
                                      </p:cBhvr>
                                    </p:animEffect>
                                  </p:childTnLst>
                                </p:cTn>
                              </p:par>
                              <p:par>
                                <p:cTn id="28" presetID="21" presetClass="entr" presetSubtype="1" fill="hold" grpId="0" nodeType="withEffect">
                                  <p:stCondLst>
                                    <p:cond delay="700"/>
                                  </p:stCondLst>
                                  <p:childTnLst>
                                    <p:set>
                                      <p:cBhvr>
                                        <p:cTn id="29" dur="1" fill="hold">
                                          <p:stCondLst>
                                            <p:cond delay="0"/>
                                          </p:stCondLst>
                                        </p:cTn>
                                        <p:tgtEl>
                                          <p:spTgt spid="2"/>
                                        </p:tgtEl>
                                        <p:attrNameLst>
                                          <p:attrName>style.visibility</p:attrName>
                                        </p:attrNameLst>
                                      </p:cBhvr>
                                      <p:to>
                                        <p:strVal val="visible"/>
                                      </p:to>
                                    </p:set>
                                    <p:animEffect transition="in" filter="wheel(1)">
                                      <p:cBhvr>
                                        <p:cTn id="30" dur="1000"/>
                                        <p:tgtEl>
                                          <p:spTgt spid="2"/>
                                        </p:tgtEl>
                                      </p:cBhvr>
                                    </p:animEffect>
                                  </p:childTnLst>
                                </p:cTn>
                              </p:par>
                            </p:childTnLst>
                          </p:cTn>
                        </p:par>
                        <p:par>
                          <p:cTn id="31" fill="hold">
                            <p:stCondLst>
                              <p:cond delay="1700"/>
                            </p:stCondLst>
                            <p:childTnLst>
                              <p:par>
                                <p:cTn id="32" presetID="22" presetClass="entr" presetSubtype="8" fill="hold" grpId="0" nodeType="afterEffect">
                                  <p:stCondLst>
                                    <p:cond delay="0"/>
                                  </p:stCondLst>
                                  <p:childTnLst>
                                    <p:set>
                                      <p:cBhvr>
                                        <p:cTn id="33" dur="1" fill="hold">
                                          <p:stCondLst>
                                            <p:cond delay="0"/>
                                          </p:stCondLst>
                                        </p:cTn>
                                        <p:tgtEl>
                                          <p:spTgt spid="245"/>
                                        </p:tgtEl>
                                        <p:attrNameLst>
                                          <p:attrName>style.visibility</p:attrName>
                                        </p:attrNameLst>
                                      </p:cBhvr>
                                      <p:to>
                                        <p:strVal val="visible"/>
                                      </p:to>
                                    </p:set>
                                    <p:animEffect transition="in" filter="wipe(left)">
                                      <p:cBhvr>
                                        <p:cTn id="34" dur="500"/>
                                        <p:tgtEl>
                                          <p:spTgt spid="245"/>
                                        </p:tgtEl>
                                      </p:cBhvr>
                                    </p:animEffect>
                                  </p:childTnLst>
                                </p:cTn>
                              </p:par>
                            </p:childTnLst>
                          </p:cTn>
                        </p:par>
                        <p:par>
                          <p:cTn id="35" fill="hold">
                            <p:stCondLst>
                              <p:cond delay="2200"/>
                            </p:stCondLst>
                            <p:childTnLst>
                              <p:par>
                                <p:cTn id="36" presetID="47" presetClass="entr" presetSubtype="0" fill="hold" grpId="0" nodeType="afterEffect">
                                  <p:stCondLst>
                                    <p:cond delay="0"/>
                                  </p:stCondLst>
                                  <p:childTnLst>
                                    <p:set>
                                      <p:cBhvr>
                                        <p:cTn id="37" dur="1" fill="hold">
                                          <p:stCondLst>
                                            <p:cond delay="0"/>
                                          </p:stCondLst>
                                        </p:cTn>
                                        <p:tgtEl>
                                          <p:spTgt spid="129"/>
                                        </p:tgtEl>
                                        <p:attrNameLst>
                                          <p:attrName>style.visibility</p:attrName>
                                        </p:attrNameLst>
                                      </p:cBhvr>
                                      <p:to>
                                        <p:strVal val="visible"/>
                                      </p:to>
                                    </p:set>
                                    <p:animEffect transition="in" filter="fade">
                                      <p:cBhvr>
                                        <p:cTn id="38" dur="300"/>
                                        <p:tgtEl>
                                          <p:spTgt spid="129"/>
                                        </p:tgtEl>
                                      </p:cBhvr>
                                    </p:animEffect>
                                    <p:anim calcmode="lin" valueType="num">
                                      <p:cBhvr>
                                        <p:cTn id="39" dur="300" fill="hold"/>
                                        <p:tgtEl>
                                          <p:spTgt spid="129"/>
                                        </p:tgtEl>
                                        <p:attrNameLst>
                                          <p:attrName>ppt_x</p:attrName>
                                        </p:attrNameLst>
                                      </p:cBhvr>
                                      <p:tavLst>
                                        <p:tav tm="0">
                                          <p:val>
                                            <p:strVal val="#ppt_x"/>
                                          </p:val>
                                        </p:tav>
                                        <p:tav tm="100000">
                                          <p:val>
                                            <p:strVal val="#ppt_x"/>
                                          </p:val>
                                        </p:tav>
                                      </p:tavLst>
                                    </p:anim>
                                    <p:anim calcmode="lin" valueType="num">
                                      <p:cBhvr>
                                        <p:cTn id="40" dur="300" fill="hold"/>
                                        <p:tgtEl>
                                          <p:spTgt spid="129"/>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22" presetClass="entr" presetSubtype="2" fill="hold" nodeType="afterEffect">
                                  <p:stCondLst>
                                    <p:cond delay="0"/>
                                  </p:stCondLst>
                                  <p:childTnLst>
                                    <p:set>
                                      <p:cBhvr>
                                        <p:cTn id="43" dur="1" fill="hold">
                                          <p:stCondLst>
                                            <p:cond delay="0"/>
                                          </p:stCondLst>
                                        </p:cTn>
                                        <p:tgtEl>
                                          <p:spTgt spid="123"/>
                                        </p:tgtEl>
                                        <p:attrNameLst>
                                          <p:attrName>style.visibility</p:attrName>
                                        </p:attrNameLst>
                                      </p:cBhvr>
                                      <p:to>
                                        <p:strVal val="visible"/>
                                      </p:to>
                                    </p:set>
                                    <p:animEffect transition="in" filter="wipe(right)">
                                      <p:cBhvr>
                                        <p:cTn id="44" dur="500"/>
                                        <p:tgtEl>
                                          <p:spTgt spid="123"/>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126"/>
                                        </p:tgtEl>
                                        <p:attrNameLst>
                                          <p:attrName>style.visibility</p:attrName>
                                        </p:attrNameLst>
                                      </p:cBhvr>
                                      <p:to>
                                        <p:strVal val="visible"/>
                                      </p:to>
                                    </p:set>
                                    <p:animEffect transition="in" filter="wipe(left)">
                                      <p:cBhvr>
                                        <p:cTn id="48" dur="500"/>
                                        <p:tgtEl>
                                          <p:spTgt spid="126"/>
                                        </p:tgtEl>
                                      </p:cBhvr>
                                    </p:animEffect>
                                  </p:childTnLst>
                                </p:cTn>
                              </p:par>
                            </p:childTnLst>
                          </p:cTn>
                        </p:par>
                        <p:par>
                          <p:cTn id="49" fill="hold">
                            <p:stCondLst>
                              <p:cond delay="3500"/>
                            </p:stCondLst>
                            <p:childTnLst>
                              <p:par>
                                <p:cTn id="50" presetID="53" presetClass="entr" presetSubtype="16" fill="hold" nodeType="afterEffect">
                                  <p:stCondLst>
                                    <p:cond delay="0"/>
                                  </p:stCondLst>
                                  <p:childTnLst>
                                    <p:set>
                                      <p:cBhvr>
                                        <p:cTn id="51" dur="1" fill="hold">
                                          <p:stCondLst>
                                            <p:cond delay="0"/>
                                          </p:stCondLst>
                                        </p:cTn>
                                        <p:tgtEl>
                                          <p:spTgt spid="4096"/>
                                        </p:tgtEl>
                                        <p:attrNameLst>
                                          <p:attrName>style.visibility</p:attrName>
                                        </p:attrNameLst>
                                      </p:cBhvr>
                                      <p:to>
                                        <p:strVal val="visible"/>
                                      </p:to>
                                    </p:set>
                                    <p:anim calcmode="lin" valueType="num">
                                      <p:cBhvr>
                                        <p:cTn id="52" dur="500" fill="hold"/>
                                        <p:tgtEl>
                                          <p:spTgt spid="4096"/>
                                        </p:tgtEl>
                                        <p:attrNameLst>
                                          <p:attrName>ppt_w</p:attrName>
                                        </p:attrNameLst>
                                      </p:cBhvr>
                                      <p:tavLst>
                                        <p:tav tm="0">
                                          <p:val>
                                            <p:fltVal val="0"/>
                                          </p:val>
                                        </p:tav>
                                        <p:tav tm="100000">
                                          <p:val>
                                            <p:strVal val="#ppt_w"/>
                                          </p:val>
                                        </p:tav>
                                      </p:tavLst>
                                    </p:anim>
                                    <p:anim calcmode="lin" valueType="num">
                                      <p:cBhvr>
                                        <p:cTn id="53" dur="500" fill="hold"/>
                                        <p:tgtEl>
                                          <p:spTgt spid="4096"/>
                                        </p:tgtEl>
                                        <p:attrNameLst>
                                          <p:attrName>ppt_h</p:attrName>
                                        </p:attrNameLst>
                                      </p:cBhvr>
                                      <p:tavLst>
                                        <p:tav tm="0">
                                          <p:val>
                                            <p:fltVal val="0"/>
                                          </p:val>
                                        </p:tav>
                                        <p:tav tm="100000">
                                          <p:val>
                                            <p:strVal val="#ppt_h"/>
                                          </p:val>
                                        </p:tav>
                                      </p:tavLst>
                                    </p:anim>
                                    <p:animEffect transition="in" filter="fade">
                                      <p:cBhvr>
                                        <p:cTn id="54" dur="500"/>
                                        <p:tgtEl>
                                          <p:spTgt spid="4096"/>
                                        </p:tgtEl>
                                      </p:cBhvr>
                                    </p:animEffect>
                                  </p:childTnLst>
                                </p:cTn>
                              </p:par>
                              <p:par>
                                <p:cTn id="55" presetID="53" presetClass="entr" presetSubtype="16" fill="hold" nodeType="withEffect">
                                  <p:stCondLst>
                                    <p:cond delay="0"/>
                                  </p:stCondLst>
                                  <p:childTnLst>
                                    <p:set>
                                      <p:cBhvr>
                                        <p:cTn id="56" dur="1" fill="hold">
                                          <p:stCondLst>
                                            <p:cond delay="0"/>
                                          </p:stCondLst>
                                        </p:cTn>
                                        <p:tgtEl>
                                          <p:spTgt spid="176"/>
                                        </p:tgtEl>
                                        <p:attrNameLst>
                                          <p:attrName>style.visibility</p:attrName>
                                        </p:attrNameLst>
                                      </p:cBhvr>
                                      <p:to>
                                        <p:strVal val="visible"/>
                                      </p:to>
                                    </p:set>
                                    <p:anim calcmode="lin" valueType="num">
                                      <p:cBhvr>
                                        <p:cTn id="57" dur="500" fill="hold"/>
                                        <p:tgtEl>
                                          <p:spTgt spid="176"/>
                                        </p:tgtEl>
                                        <p:attrNameLst>
                                          <p:attrName>ppt_w</p:attrName>
                                        </p:attrNameLst>
                                      </p:cBhvr>
                                      <p:tavLst>
                                        <p:tav tm="0">
                                          <p:val>
                                            <p:fltVal val="0"/>
                                          </p:val>
                                        </p:tav>
                                        <p:tav tm="100000">
                                          <p:val>
                                            <p:strVal val="#ppt_w"/>
                                          </p:val>
                                        </p:tav>
                                      </p:tavLst>
                                    </p:anim>
                                    <p:anim calcmode="lin" valueType="num">
                                      <p:cBhvr>
                                        <p:cTn id="58" dur="500" fill="hold"/>
                                        <p:tgtEl>
                                          <p:spTgt spid="176"/>
                                        </p:tgtEl>
                                        <p:attrNameLst>
                                          <p:attrName>ppt_h</p:attrName>
                                        </p:attrNameLst>
                                      </p:cBhvr>
                                      <p:tavLst>
                                        <p:tav tm="0">
                                          <p:val>
                                            <p:fltVal val="0"/>
                                          </p:val>
                                        </p:tav>
                                        <p:tav tm="100000">
                                          <p:val>
                                            <p:strVal val="#ppt_h"/>
                                          </p:val>
                                        </p:tav>
                                      </p:tavLst>
                                    </p:anim>
                                    <p:animEffect transition="in" filter="fade">
                                      <p:cBhvr>
                                        <p:cTn id="59" dur="500"/>
                                        <p:tgtEl>
                                          <p:spTgt spid="176"/>
                                        </p:tgtEl>
                                      </p:cBhvr>
                                    </p:animEffect>
                                  </p:childTnLst>
                                </p:cTn>
                              </p:par>
                              <p:par>
                                <p:cTn id="60" presetID="53" presetClass="entr" presetSubtype="16" fill="hold" nodeType="withEffect">
                                  <p:stCondLst>
                                    <p:cond delay="0"/>
                                  </p:stCondLst>
                                  <p:childTnLst>
                                    <p:set>
                                      <p:cBhvr>
                                        <p:cTn id="61" dur="1" fill="hold">
                                          <p:stCondLst>
                                            <p:cond delay="0"/>
                                          </p:stCondLst>
                                        </p:cTn>
                                        <p:tgtEl>
                                          <p:spTgt spid="179"/>
                                        </p:tgtEl>
                                        <p:attrNameLst>
                                          <p:attrName>style.visibility</p:attrName>
                                        </p:attrNameLst>
                                      </p:cBhvr>
                                      <p:to>
                                        <p:strVal val="visible"/>
                                      </p:to>
                                    </p:set>
                                    <p:anim calcmode="lin" valueType="num">
                                      <p:cBhvr>
                                        <p:cTn id="62" dur="500" fill="hold"/>
                                        <p:tgtEl>
                                          <p:spTgt spid="179"/>
                                        </p:tgtEl>
                                        <p:attrNameLst>
                                          <p:attrName>ppt_w</p:attrName>
                                        </p:attrNameLst>
                                      </p:cBhvr>
                                      <p:tavLst>
                                        <p:tav tm="0">
                                          <p:val>
                                            <p:fltVal val="0"/>
                                          </p:val>
                                        </p:tav>
                                        <p:tav tm="100000">
                                          <p:val>
                                            <p:strVal val="#ppt_w"/>
                                          </p:val>
                                        </p:tav>
                                      </p:tavLst>
                                    </p:anim>
                                    <p:anim calcmode="lin" valueType="num">
                                      <p:cBhvr>
                                        <p:cTn id="63" dur="500" fill="hold"/>
                                        <p:tgtEl>
                                          <p:spTgt spid="179"/>
                                        </p:tgtEl>
                                        <p:attrNameLst>
                                          <p:attrName>ppt_h</p:attrName>
                                        </p:attrNameLst>
                                      </p:cBhvr>
                                      <p:tavLst>
                                        <p:tav tm="0">
                                          <p:val>
                                            <p:fltVal val="0"/>
                                          </p:val>
                                        </p:tav>
                                        <p:tav tm="100000">
                                          <p:val>
                                            <p:strVal val="#ppt_h"/>
                                          </p:val>
                                        </p:tav>
                                      </p:tavLst>
                                    </p:anim>
                                    <p:animEffect transition="in" filter="fade">
                                      <p:cBhvr>
                                        <p:cTn id="64" dur="500"/>
                                        <p:tgtEl>
                                          <p:spTgt spid="179"/>
                                        </p:tgtEl>
                                      </p:cBhvr>
                                    </p:animEffect>
                                  </p:childTnLst>
                                </p:cTn>
                              </p:par>
                              <p:par>
                                <p:cTn id="65" presetID="53" presetClass="entr" presetSubtype="16" fill="hold" nodeType="withEffect">
                                  <p:stCondLst>
                                    <p:cond delay="0"/>
                                  </p:stCondLst>
                                  <p:childTnLst>
                                    <p:set>
                                      <p:cBhvr>
                                        <p:cTn id="66" dur="1" fill="hold">
                                          <p:stCondLst>
                                            <p:cond delay="0"/>
                                          </p:stCondLst>
                                        </p:cTn>
                                        <p:tgtEl>
                                          <p:spTgt spid="182"/>
                                        </p:tgtEl>
                                        <p:attrNameLst>
                                          <p:attrName>style.visibility</p:attrName>
                                        </p:attrNameLst>
                                      </p:cBhvr>
                                      <p:to>
                                        <p:strVal val="visible"/>
                                      </p:to>
                                    </p:set>
                                    <p:anim calcmode="lin" valueType="num">
                                      <p:cBhvr>
                                        <p:cTn id="67" dur="500" fill="hold"/>
                                        <p:tgtEl>
                                          <p:spTgt spid="182"/>
                                        </p:tgtEl>
                                        <p:attrNameLst>
                                          <p:attrName>ppt_w</p:attrName>
                                        </p:attrNameLst>
                                      </p:cBhvr>
                                      <p:tavLst>
                                        <p:tav tm="0">
                                          <p:val>
                                            <p:fltVal val="0"/>
                                          </p:val>
                                        </p:tav>
                                        <p:tav tm="100000">
                                          <p:val>
                                            <p:strVal val="#ppt_w"/>
                                          </p:val>
                                        </p:tav>
                                      </p:tavLst>
                                    </p:anim>
                                    <p:anim calcmode="lin" valueType="num">
                                      <p:cBhvr>
                                        <p:cTn id="68" dur="500" fill="hold"/>
                                        <p:tgtEl>
                                          <p:spTgt spid="182"/>
                                        </p:tgtEl>
                                        <p:attrNameLst>
                                          <p:attrName>ppt_h</p:attrName>
                                        </p:attrNameLst>
                                      </p:cBhvr>
                                      <p:tavLst>
                                        <p:tav tm="0">
                                          <p:val>
                                            <p:fltVal val="0"/>
                                          </p:val>
                                        </p:tav>
                                        <p:tav tm="100000">
                                          <p:val>
                                            <p:strVal val="#ppt_h"/>
                                          </p:val>
                                        </p:tav>
                                      </p:tavLst>
                                    </p:anim>
                                    <p:animEffect transition="in" filter="fade">
                                      <p:cBhvr>
                                        <p:cTn id="69" dur="500"/>
                                        <p:tgtEl>
                                          <p:spTgt spid="182"/>
                                        </p:tgtEl>
                                      </p:cBhvr>
                                    </p:animEffect>
                                  </p:childTnLst>
                                </p:cTn>
                              </p:par>
                            </p:childTnLst>
                          </p:cTn>
                        </p:par>
                        <p:par>
                          <p:cTn id="70" fill="hold">
                            <p:stCondLst>
                              <p:cond delay="4000"/>
                            </p:stCondLst>
                            <p:childTnLst>
                              <p:par>
                                <p:cTn id="71" presetID="22" presetClass="entr" presetSubtype="8" fill="hold" grpId="0" nodeType="afterEffect">
                                  <p:stCondLst>
                                    <p:cond delay="0"/>
                                  </p:stCondLst>
                                  <p:childTnLst>
                                    <p:set>
                                      <p:cBhvr>
                                        <p:cTn id="72" dur="1" fill="hold">
                                          <p:stCondLst>
                                            <p:cond delay="0"/>
                                          </p:stCondLst>
                                        </p:cTn>
                                        <p:tgtEl>
                                          <p:spTgt spid="246"/>
                                        </p:tgtEl>
                                        <p:attrNameLst>
                                          <p:attrName>style.visibility</p:attrName>
                                        </p:attrNameLst>
                                      </p:cBhvr>
                                      <p:to>
                                        <p:strVal val="visible"/>
                                      </p:to>
                                    </p:set>
                                    <p:animEffect transition="in" filter="wipe(left)">
                                      <p:cBhvr>
                                        <p:cTn id="73" dur="500"/>
                                        <p:tgtEl>
                                          <p:spTgt spid="24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7"/>
                                        </p:tgtEl>
                                        <p:attrNameLst>
                                          <p:attrName>style.visibility</p:attrName>
                                        </p:attrNameLst>
                                      </p:cBhvr>
                                      <p:to>
                                        <p:strVal val="visible"/>
                                      </p:to>
                                    </p:set>
                                    <p:animEffect transition="in" filter="wipe(left)">
                                      <p:cBhvr>
                                        <p:cTn id="76" dur="500"/>
                                        <p:tgtEl>
                                          <p:spTgt spid="247"/>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48"/>
                                        </p:tgtEl>
                                        <p:attrNameLst>
                                          <p:attrName>style.visibility</p:attrName>
                                        </p:attrNameLst>
                                      </p:cBhvr>
                                      <p:to>
                                        <p:strVal val="visible"/>
                                      </p:to>
                                    </p:set>
                                    <p:animEffect transition="in" filter="wipe(left)">
                                      <p:cBhvr>
                                        <p:cTn id="79" dur="500"/>
                                        <p:tgtEl>
                                          <p:spTgt spid="24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49"/>
                                        </p:tgtEl>
                                        <p:attrNameLst>
                                          <p:attrName>style.visibility</p:attrName>
                                        </p:attrNameLst>
                                      </p:cBhvr>
                                      <p:to>
                                        <p:strVal val="visible"/>
                                      </p:to>
                                    </p:set>
                                    <p:animEffect transition="in" filter="wipe(left)">
                                      <p:cBhvr>
                                        <p:cTn id="82" dur="500"/>
                                        <p:tgtEl>
                                          <p:spTgt spid="249"/>
                                        </p:tgtEl>
                                      </p:cBhvr>
                                    </p:animEffect>
                                  </p:childTnLst>
                                </p:cTn>
                              </p:par>
                            </p:childTnLst>
                          </p:cTn>
                        </p:par>
                        <p:par>
                          <p:cTn id="83" fill="hold">
                            <p:stCondLst>
                              <p:cond delay="4500"/>
                            </p:stCondLst>
                            <p:childTnLst>
                              <p:par>
                                <p:cTn id="84" presetID="22" presetClass="entr" presetSubtype="2" fill="hold" nodeType="afterEffect">
                                  <p:stCondLst>
                                    <p:cond delay="0"/>
                                  </p:stCondLst>
                                  <p:childTnLst>
                                    <p:set>
                                      <p:cBhvr>
                                        <p:cTn id="85" dur="1" fill="hold">
                                          <p:stCondLst>
                                            <p:cond delay="0"/>
                                          </p:stCondLst>
                                        </p:cTn>
                                        <p:tgtEl>
                                          <p:spTgt spid="190"/>
                                        </p:tgtEl>
                                        <p:attrNameLst>
                                          <p:attrName>style.visibility</p:attrName>
                                        </p:attrNameLst>
                                      </p:cBhvr>
                                      <p:to>
                                        <p:strVal val="visible"/>
                                      </p:to>
                                    </p:set>
                                    <p:animEffect transition="in" filter="wipe(right)">
                                      <p:cBhvr>
                                        <p:cTn id="86" dur="500"/>
                                        <p:tgtEl>
                                          <p:spTgt spid="190"/>
                                        </p:tgtEl>
                                      </p:cBhvr>
                                    </p:animEffect>
                                  </p:childTnLst>
                                </p:cTn>
                              </p:par>
                            </p:childTnLst>
                          </p:cTn>
                        </p:par>
                        <p:par>
                          <p:cTn id="87" fill="hold">
                            <p:stCondLst>
                              <p:cond delay="5000"/>
                            </p:stCondLst>
                            <p:childTnLst>
                              <p:par>
                                <p:cTn id="88" presetID="22" presetClass="entr" presetSubtype="8" fill="hold" nodeType="afterEffect">
                                  <p:stCondLst>
                                    <p:cond delay="0"/>
                                  </p:stCondLst>
                                  <p:childTnLst>
                                    <p:set>
                                      <p:cBhvr>
                                        <p:cTn id="89" dur="1" fill="hold">
                                          <p:stCondLst>
                                            <p:cond delay="0"/>
                                          </p:stCondLst>
                                        </p:cTn>
                                        <p:tgtEl>
                                          <p:spTgt spid="185"/>
                                        </p:tgtEl>
                                        <p:attrNameLst>
                                          <p:attrName>style.visibility</p:attrName>
                                        </p:attrNameLst>
                                      </p:cBhvr>
                                      <p:to>
                                        <p:strVal val="visible"/>
                                      </p:to>
                                    </p:set>
                                    <p:animEffect transition="in" filter="wipe(left)">
                                      <p:cBhvr>
                                        <p:cTn id="90" dur="500"/>
                                        <p:tgtEl>
                                          <p:spTgt spid="185"/>
                                        </p:tgtEl>
                                      </p:cBhvr>
                                    </p:animEffect>
                                  </p:childTnLst>
                                </p:cTn>
                              </p:par>
                            </p:childTnLst>
                          </p:cTn>
                        </p:par>
                        <p:par>
                          <p:cTn id="91" fill="hold">
                            <p:stCondLst>
                              <p:cond delay="5500"/>
                            </p:stCondLst>
                            <p:childTnLst>
                              <p:par>
                                <p:cTn id="92" presetID="14" presetClass="entr" presetSubtype="10" fill="hold" nodeType="afterEffect">
                                  <p:stCondLst>
                                    <p:cond delay="0"/>
                                  </p:stCondLst>
                                  <p:childTnLst>
                                    <p:set>
                                      <p:cBhvr>
                                        <p:cTn id="93" dur="1" fill="hold">
                                          <p:stCondLst>
                                            <p:cond delay="0"/>
                                          </p:stCondLst>
                                        </p:cTn>
                                        <p:tgtEl>
                                          <p:spTgt spid="195"/>
                                        </p:tgtEl>
                                        <p:attrNameLst>
                                          <p:attrName>style.visibility</p:attrName>
                                        </p:attrNameLst>
                                      </p:cBhvr>
                                      <p:to>
                                        <p:strVal val="visible"/>
                                      </p:to>
                                    </p:set>
                                    <p:animEffect transition="in" filter="randombar(horizontal)">
                                      <p:cBhvr>
                                        <p:cTn id="94" dur="500"/>
                                        <p:tgtEl>
                                          <p:spTgt spid="195"/>
                                        </p:tgtEl>
                                      </p:cBhvr>
                                    </p:animEffect>
                                  </p:childTnLst>
                                </p:cTn>
                              </p:par>
                              <p:par>
                                <p:cTn id="95" presetID="14" presetClass="entr" presetSubtype="10" fill="hold" nodeType="withEffect">
                                  <p:stCondLst>
                                    <p:cond delay="0"/>
                                  </p:stCondLst>
                                  <p:childTnLst>
                                    <p:set>
                                      <p:cBhvr>
                                        <p:cTn id="96" dur="1" fill="hold">
                                          <p:stCondLst>
                                            <p:cond delay="0"/>
                                          </p:stCondLst>
                                        </p:cTn>
                                        <p:tgtEl>
                                          <p:spTgt spid="198"/>
                                        </p:tgtEl>
                                        <p:attrNameLst>
                                          <p:attrName>style.visibility</p:attrName>
                                        </p:attrNameLst>
                                      </p:cBhvr>
                                      <p:to>
                                        <p:strVal val="visible"/>
                                      </p:to>
                                    </p:set>
                                    <p:animEffect transition="in" filter="randombar(horizontal)">
                                      <p:cBhvr>
                                        <p:cTn id="97" dur="500"/>
                                        <p:tgtEl>
                                          <p:spTgt spid="198"/>
                                        </p:tgtEl>
                                      </p:cBhvr>
                                    </p:animEffect>
                                  </p:childTnLst>
                                </p:cTn>
                              </p:par>
                              <p:par>
                                <p:cTn id="98" presetID="14" presetClass="entr" presetSubtype="10" fill="hold" nodeType="withEffect">
                                  <p:stCondLst>
                                    <p:cond delay="0"/>
                                  </p:stCondLst>
                                  <p:childTnLst>
                                    <p:set>
                                      <p:cBhvr>
                                        <p:cTn id="99" dur="1" fill="hold">
                                          <p:stCondLst>
                                            <p:cond delay="0"/>
                                          </p:stCondLst>
                                        </p:cTn>
                                        <p:tgtEl>
                                          <p:spTgt spid="201"/>
                                        </p:tgtEl>
                                        <p:attrNameLst>
                                          <p:attrName>style.visibility</p:attrName>
                                        </p:attrNameLst>
                                      </p:cBhvr>
                                      <p:to>
                                        <p:strVal val="visible"/>
                                      </p:to>
                                    </p:set>
                                    <p:animEffect transition="in" filter="randombar(horizontal)">
                                      <p:cBhvr>
                                        <p:cTn id="100" dur="500"/>
                                        <p:tgtEl>
                                          <p:spTgt spid="201"/>
                                        </p:tgtEl>
                                      </p:cBhvr>
                                    </p:animEffect>
                                  </p:childTnLst>
                                </p:cTn>
                              </p:par>
                              <p:par>
                                <p:cTn id="101" presetID="14" presetClass="entr" presetSubtype="10" fill="hold" nodeType="withEffect">
                                  <p:stCondLst>
                                    <p:cond delay="0"/>
                                  </p:stCondLst>
                                  <p:childTnLst>
                                    <p:set>
                                      <p:cBhvr>
                                        <p:cTn id="102" dur="1" fill="hold">
                                          <p:stCondLst>
                                            <p:cond delay="0"/>
                                          </p:stCondLst>
                                        </p:cTn>
                                        <p:tgtEl>
                                          <p:spTgt spid="204"/>
                                        </p:tgtEl>
                                        <p:attrNameLst>
                                          <p:attrName>style.visibility</p:attrName>
                                        </p:attrNameLst>
                                      </p:cBhvr>
                                      <p:to>
                                        <p:strVal val="visible"/>
                                      </p:to>
                                    </p:set>
                                    <p:animEffect transition="in" filter="randombar(horizontal)">
                                      <p:cBhvr>
                                        <p:cTn id="103" dur="500"/>
                                        <p:tgtEl>
                                          <p:spTgt spid="204"/>
                                        </p:tgtEl>
                                      </p:cBhvr>
                                    </p:animEffect>
                                  </p:childTnLst>
                                </p:cTn>
                              </p:par>
                              <p:par>
                                <p:cTn id="104" presetID="14" presetClass="entr" presetSubtype="10" fill="hold" nodeType="withEffect">
                                  <p:stCondLst>
                                    <p:cond delay="0"/>
                                  </p:stCondLst>
                                  <p:childTnLst>
                                    <p:set>
                                      <p:cBhvr>
                                        <p:cTn id="105" dur="1" fill="hold">
                                          <p:stCondLst>
                                            <p:cond delay="0"/>
                                          </p:stCondLst>
                                        </p:cTn>
                                        <p:tgtEl>
                                          <p:spTgt spid="207"/>
                                        </p:tgtEl>
                                        <p:attrNameLst>
                                          <p:attrName>style.visibility</p:attrName>
                                        </p:attrNameLst>
                                      </p:cBhvr>
                                      <p:to>
                                        <p:strVal val="visible"/>
                                      </p:to>
                                    </p:set>
                                    <p:animEffect transition="in" filter="randombar(horizontal)">
                                      <p:cBhvr>
                                        <p:cTn id="106" dur="500"/>
                                        <p:tgtEl>
                                          <p:spTgt spid="207"/>
                                        </p:tgtEl>
                                      </p:cBhvr>
                                    </p:animEffect>
                                  </p:childTnLst>
                                </p:cTn>
                              </p:par>
                              <p:par>
                                <p:cTn id="107" presetID="14" presetClass="entr" presetSubtype="10" fill="hold" nodeType="withEffect">
                                  <p:stCondLst>
                                    <p:cond delay="0"/>
                                  </p:stCondLst>
                                  <p:childTnLst>
                                    <p:set>
                                      <p:cBhvr>
                                        <p:cTn id="108" dur="1" fill="hold">
                                          <p:stCondLst>
                                            <p:cond delay="0"/>
                                          </p:stCondLst>
                                        </p:cTn>
                                        <p:tgtEl>
                                          <p:spTgt spid="210"/>
                                        </p:tgtEl>
                                        <p:attrNameLst>
                                          <p:attrName>style.visibility</p:attrName>
                                        </p:attrNameLst>
                                      </p:cBhvr>
                                      <p:to>
                                        <p:strVal val="visible"/>
                                      </p:to>
                                    </p:set>
                                    <p:animEffect transition="in" filter="randombar(horizontal)">
                                      <p:cBhvr>
                                        <p:cTn id="109" dur="500"/>
                                        <p:tgtEl>
                                          <p:spTgt spid="210"/>
                                        </p:tgtEl>
                                      </p:cBhvr>
                                    </p:animEffect>
                                  </p:childTnLst>
                                </p:cTn>
                              </p:par>
                              <p:par>
                                <p:cTn id="110" presetID="14" presetClass="entr" presetSubtype="10" fill="hold" nodeType="withEffect">
                                  <p:stCondLst>
                                    <p:cond delay="0"/>
                                  </p:stCondLst>
                                  <p:childTnLst>
                                    <p:set>
                                      <p:cBhvr>
                                        <p:cTn id="111" dur="1" fill="hold">
                                          <p:stCondLst>
                                            <p:cond delay="0"/>
                                          </p:stCondLst>
                                        </p:cTn>
                                        <p:tgtEl>
                                          <p:spTgt spid="213"/>
                                        </p:tgtEl>
                                        <p:attrNameLst>
                                          <p:attrName>style.visibility</p:attrName>
                                        </p:attrNameLst>
                                      </p:cBhvr>
                                      <p:to>
                                        <p:strVal val="visible"/>
                                      </p:to>
                                    </p:set>
                                    <p:animEffect transition="in" filter="randombar(horizontal)">
                                      <p:cBhvr>
                                        <p:cTn id="112" dur="500"/>
                                        <p:tgtEl>
                                          <p:spTgt spid="213"/>
                                        </p:tgtEl>
                                      </p:cBhvr>
                                    </p:animEffect>
                                  </p:childTnLst>
                                </p:cTn>
                              </p:par>
                              <p:par>
                                <p:cTn id="113" presetID="14" presetClass="entr" presetSubtype="10" fill="hold" nodeType="withEffect">
                                  <p:stCondLst>
                                    <p:cond delay="0"/>
                                  </p:stCondLst>
                                  <p:childTnLst>
                                    <p:set>
                                      <p:cBhvr>
                                        <p:cTn id="114" dur="1" fill="hold">
                                          <p:stCondLst>
                                            <p:cond delay="0"/>
                                          </p:stCondLst>
                                        </p:cTn>
                                        <p:tgtEl>
                                          <p:spTgt spid="216"/>
                                        </p:tgtEl>
                                        <p:attrNameLst>
                                          <p:attrName>style.visibility</p:attrName>
                                        </p:attrNameLst>
                                      </p:cBhvr>
                                      <p:to>
                                        <p:strVal val="visible"/>
                                      </p:to>
                                    </p:set>
                                    <p:animEffect transition="in" filter="randombar(horizontal)">
                                      <p:cBhvr>
                                        <p:cTn id="115" dur="500"/>
                                        <p:tgtEl>
                                          <p:spTgt spid="216"/>
                                        </p:tgtEl>
                                      </p:cBhvr>
                                    </p:animEffect>
                                  </p:childTnLst>
                                </p:cTn>
                              </p:par>
                            </p:childTnLst>
                          </p:cTn>
                        </p:par>
                        <p:par>
                          <p:cTn id="116" fill="hold">
                            <p:stCondLst>
                              <p:cond delay="6000"/>
                            </p:stCondLst>
                            <p:childTnLst>
                              <p:par>
                                <p:cTn id="117" presetID="16" presetClass="entr" presetSubtype="21" fill="hold" grpId="0" nodeType="afterEffect">
                                  <p:stCondLst>
                                    <p:cond delay="0"/>
                                  </p:stCondLst>
                                  <p:childTnLst>
                                    <p:set>
                                      <p:cBhvr>
                                        <p:cTn id="118" dur="1" fill="hold">
                                          <p:stCondLst>
                                            <p:cond delay="0"/>
                                          </p:stCondLst>
                                        </p:cTn>
                                        <p:tgtEl>
                                          <p:spTgt spid="88"/>
                                        </p:tgtEl>
                                        <p:attrNameLst>
                                          <p:attrName>style.visibility</p:attrName>
                                        </p:attrNameLst>
                                      </p:cBhvr>
                                      <p:to>
                                        <p:strVal val="visible"/>
                                      </p:to>
                                    </p:set>
                                    <p:animEffect transition="in" filter="barn(inVertical)">
                                      <p:cBhvr>
                                        <p:cTn id="119" dur="500"/>
                                        <p:tgtEl>
                                          <p:spTgt spid="88"/>
                                        </p:tgtEl>
                                      </p:cBhvr>
                                    </p:animEffect>
                                  </p:childTnLst>
                                </p:cTn>
                              </p:par>
                              <p:par>
                                <p:cTn id="120" presetID="14" presetClass="entr" presetSubtype="10" fill="hold" grpId="0" nodeType="withEffect">
                                  <p:stCondLst>
                                    <p:cond delay="0"/>
                                  </p:stCondLst>
                                  <p:childTnLst>
                                    <p:set>
                                      <p:cBhvr>
                                        <p:cTn id="121" dur="1" fill="hold">
                                          <p:stCondLst>
                                            <p:cond delay="0"/>
                                          </p:stCondLst>
                                        </p:cTn>
                                        <p:tgtEl>
                                          <p:spTgt spid="229"/>
                                        </p:tgtEl>
                                        <p:attrNameLst>
                                          <p:attrName>style.visibility</p:attrName>
                                        </p:attrNameLst>
                                      </p:cBhvr>
                                      <p:to>
                                        <p:strVal val="visible"/>
                                      </p:to>
                                    </p:set>
                                    <p:animEffect transition="in" filter="randombar(horizontal)">
                                      <p:cBhvr>
                                        <p:cTn id="122" dur="500"/>
                                        <p:tgtEl>
                                          <p:spTgt spid="229"/>
                                        </p:tgtEl>
                                      </p:cBhvr>
                                    </p:animEffect>
                                  </p:childTnLst>
                                </p:cTn>
                              </p:par>
                            </p:childTnLst>
                          </p:cTn>
                        </p:par>
                        <p:par>
                          <p:cTn id="123" fill="hold">
                            <p:stCondLst>
                              <p:cond delay="6500"/>
                            </p:stCondLst>
                            <p:childTnLst>
                              <p:par>
                                <p:cTn id="124" presetID="16" presetClass="entr" presetSubtype="21" fill="hold" grpId="0" nodeType="afterEffect">
                                  <p:stCondLst>
                                    <p:cond delay="0"/>
                                  </p:stCondLst>
                                  <p:childTnLst>
                                    <p:set>
                                      <p:cBhvr>
                                        <p:cTn id="125" dur="1" fill="hold">
                                          <p:stCondLst>
                                            <p:cond delay="0"/>
                                          </p:stCondLst>
                                        </p:cTn>
                                        <p:tgtEl>
                                          <p:spTgt spid="230"/>
                                        </p:tgtEl>
                                        <p:attrNameLst>
                                          <p:attrName>style.visibility</p:attrName>
                                        </p:attrNameLst>
                                      </p:cBhvr>
                                      <p:to>
                                        <p:strVal val="visible"/>
                                      </p:to>
                                    </p:set>
                                    <p:animEffect transition="in" filter="barn(inVertical)">
                                      <p:cBhvr>
                                        <p:cTn id="126" dur="500"/>
                                        <p:tgtEl>
                                          <p:spTgt spid="230"/>
                                        </p:tgtEl>
                                      </p:cBhvr>
                                    </p:animEffect>
                                  </p:childTnLst>
                                </p:cTn>
                              </p:par>
                              <p:par>
                                <p:cTn id="127" presetID="14" presetClass="entr" presetSubtype="10" fill="hold" grpId="0" nodeType="withEffect">
                                  <p:stCondLst>
                                    <p:cond delay="0"/>
                                  </p:stCondLst>
                                  <p:childTnLst>
                                    <p:set>
                                      <p:cBhvr>
                                        <p:cTn id="128" dur="1" fill="hold">
                                          <p:stCondLst>
                                            <p:cond delay="0"/>
                                          </p:stCondLst>
                                        </p:cTn>
                                        <p:tgtEl>
                                          <p:spTgt spid="231"/>
                                        </p:tgtEl>
                                        <p:attrNameLst>
                                          <p:attrName>style.visibility</p:attrName>
                                        </p:attrNameLst>
                                      </p:cBhvr>
                                      <p:to>
                                        <p:strVal val="visible"/>
                                      </p:to>
                                    </p:set>
                                    <p:animEffect transition="in" filter="randombar(horizontal)">
                                      <p:cBhvr>
                                        <p:cTn id="129" dur="500"/>
                                        <p:tgtEl>
                                          <p:spTgt spid="231"/>
                                        </p:tgtEl>
                                      </p:cBhvr>
                                    </p:animEffect>
                                  </p:childTnLst>
                                </p:cTn>
                              </p:par>
                            </p:childTnLst>
                          </p:cTn>
                        </p:par>
                        <p:par>
                          <p:cTn id="130" fill="hold">
                            <p:stCondLst>
                              <p:cond delay="7000"/>
                            </p:stCondLst>
                            <p:childTnLst>
                              <p:par>
                                <p:cTn id="131" presetID="16" presetClass="entr" presetSubtype="21" fill="hold" grpId="0" nodeType="afterEffect">
                                  <p:stCondLst>
                                    <p:cond delay="0"/>
                                  </p:stCondLst>
                                  <p:childTnLst>
                                    <p:set>
                                      <p:cBhvr>
                                        <p:cTn id="132" dur="1" fill="hold">
                                          <p:stCondLst>
                                            <p:cond delay="0"/>
                                          </p:stCondLst>
                                        </p:cTn>
                                        <p:tgtEl>
                                          <p:spTgt spid="232"/>
                                        </p:tgtEl>
                                        <p:attrNameLst>
                                          <p:attrName>style.visibility</p:attrName>
                                        </p:attrNameLst>
                                      </p:cBhvr>
                                      <p:to>
                                        <p:strVal val="visible"/>
                                      </p:to>
                                    </p:set>
                                    <p:animEffect transition="in" filter="barn(inVertical)">
                                      <p:cBhvr>
                                        <p:cTn id="133" dur="500"/>
                                        <p:tgtEl>
                                          <p:spTgt spid="232"/>
                                        </p:tgtEl>
                                      </p:cBhvr>
                                    </p:animEffect>
                                  </p:childTnLst>
                                </p:cTn>
                              </p:par>
                              <p:par>
                                <p:cTn id="134" presetID="14" presetClass="entr" presetSubtype="10" fill="hold" grpId="0" nodeType="withEffect">
                                  <p:stCondLst>
                                    <p:cond delay="0"/>
                                  </p:stCondLst>
                                  <p:childTnLst>
                                    <p:set>
                                      <p:cBhvr>
                                        <p:cTn id="135" dur="1" fill="hold">
                                          <p:stCondLst>
                                            <p:cond delay="0"/>
                                          </p:stCondLst>
                                        </p:cTn>
                                        <p:tgtEl>
                                          <p:spTgt spid="233"/>
                                        </p:tgtEl>
                                        <p:attrNameLst>
                                          <p:attrName>style.visibility</p:attrName>
                                        </p:attrNameLst>
                                      </p:cBhvr>
                                      <p:to>
                                        <p:strVal val="visible"/>
                                      </p:to>
                                    </p:set>
                                    <p:animEffect transition="in" filter="randombar(horizontal)">
                                      <p:cBhvr>
                                        <p:cTn id="136" dur="500"/>
                                        <p:tgtEl>
                                          <p:spTgt spid="233"/>
                                        </p:tgtEl>
                                      </p:cBhvr>
                                    </p:animEffect>
                                  </p:childTnLst>
                                </p:cTn>
                              </p:par>
                            </p:childTnLst>
                          </p:cTn>
                        </p:par>
                        <p:par>
                          <p:cTn id="137" fill="hold">
                            <p:stCondLst>
                              <p:cond delay="7500"/>
                            </p:stCondLst>
                            <p:childTnLst>
                              <p:par>
                                <p:cTn id="138" presetID="16" presetClass="entr" presetSubtype="21" fill="hold" grpId="0" nodeType="afterEffect">
                                  <p:stCondLst>
                                    <p:cond delay="0"/>
                                  </p:stCondLst>
                                  <p:childTnLst>
                                    <p:set>
                                      <p:cBhvr>
                                        <p:cTn id="139" dur="1" fill="hold">
                                          <p:stCondLst>
                                            <p:cond delay="0"/>
                                          </p:stCondLst>
                                        </p:cTn>
                                        <p:tgtEl>
                                          <p:spTgt spid="234"/>
                                        </p:tgtEl>
                                        <p:attrNameLst>
                                          <p:attrName>style.visibility</p:attrName>
                                        </p:attrNameLst>
                                      </p:cBhvr>
                                      <p:to>
                                        <p:strVal val="visible"/>
                                      </p:to>
                                    </p:set>
                                    <p:animEffect transition="in" filter="barn(inVertical)">
                                      <p:cBhvr>
                                        <p:cTn id="140" dur="500"/>
                                        <p:tgtEl>
                                          <p:spTgt spid="234"/>
                                        </p:tgtEl>
                                      </p:cBhvr>
                                    </p:animEffect>
                                  </p:childTnLst>
                                </p:cTn>
                              </p:par>
                              <p:par>
                                <p:cTn id="141" presetID="14" presetClass="entr" presetSubtype="10" fill="hold" grpId="0" nodeType="withEffect">
                                  <p:stCondLst>
                                    <p:cond delay="0"/>
                                  </p:stCondLst>
                                  <p:childTnLst>
                                    <p:set>
                                      <p:cBhvr>
                                        <p:cTn id="142" dur="1" fill="hold">
                                          <p:stCondLst>
                                            <p:cond delay="0"/>
                                          </p:stCondLst>
                                        </p:cTn>
                                        <p:tgtEl>
                                          <p:spTgt spid="235"/>
                                        </p:tgtEl>
                                        <p:attrNameLst>
                                          <p:attrName>style.visibility</p:attrName>
                                        </p:attrNameLst>
                                      </p:cBhvr>
                                      <p:to>
                                        <p:strVal val="visible"/>
                                      </p:to>
                                    </p:set>
                                    <p:animEffect transition="in" filter="randombar(horizontal)">
                                      <p:cBhvr>
                                        <p:cTn id="143" dur="500"/>
                                        <p:tgtEl>
                                          <p:spTgt spid="235"/>
                                        </p:tgtEl>
                                      </p:cBhvr>
                                    </p:animEffect>
                                  </p:childTnLst>
                                </p:cTn>
                              </p:par>
                            </p:childTnLst>
                          </p:cTn>
                        </p:par>
                        <p:par>
                          <p:cTn id="144" fill="hold">
                            <p:stCondLst>
                              <p:cond delay="8000"/>
                            </p:stCondLst>
                            <p:childTnLst>
                              <p:par>
                                <p:cTn id="145" presetID="16" presetClass="entr" presetSubtype="21" fill="hold" grpId="0" nodeType="afterEffect">
                                  <p:stCondLst>
                                    <p:cond delay="0"/>
                                  </p:stCondLst>
                                  <p:childTnLst>
                                    <p:set>
                                      <p:cBhvr>
                                        <p:cTn id="146" dur="1" fill="hold">
                                          <p:stCondLst>
                                            <p:cond delay="0"/>
                                          </p:stCondLst>
                                        </p:cTn>
                                        <p:tgtEl>
                                          <p:spTgt spid="236"/>
                                        </p:tgtEl>
                                        <p:attrNameLst>
                                          <p:attrName>style.visibility</p:attrName>
                                        </p:attrNameLst>
                                      </p:cBhvr>
                                      <p:to>
                                        <p:strVal val="visible"/>
                                      </p:to>
                                    </p:set>
                                    <p:animEffect transition="in" filter="barn(inVertical)">
                                      <p:cBhvr>
                                        <p:cTn id="147" dur="500"/>
                                        <p:tgtEl>
                                          <p:spTgt spid="236"/>
                                        </p:tgtEl>
                                      </p:cBhvr>
                                    </p:animEffect>
                                  </p:childTnLst>
                                </p:cTn>
                              </p:par>
                              <p:par>
                                <p:cTn id="148" presetID="14" presetClass="entr" presetSubtype="10" fill="hold" grpId="0" nodeType="withEffect">
                                  <p:stCondLst>
                                    <p:cond delay="0"/>
                                  </p:stCondLst>
                                  <p:childTnLst>
                                    <p:set>
                                      <p:cBhvr>
                                        <p:cTn id="149" dur="1" fill="hold">
                                          <p:stCondLst>
                                            <p:cond delay="0"/>
                                          </p:stCondLst>
                                        </p:cTn>
                                        <p:tgtEl>
                                          <p:spTgt spid="237"/>
                                        </p:tgtEl>
                                        <p:attrNameLst>
                                          <p:attrName>style.visibility</p:attrName>
                                        </p:attrNameLst>
                                      </p:cBhvr>
                                      <p:to>
                                        <p:strVal val="visible"/>
                                      </p:to>
                                    </p:set>
                                    <p:animEffect transition="in" filter="randombar(horizontal)">
                                      <p:cBhvr>
                                        <p:cTn id="150" dur="500"/>
                                        <p:tgtEl>
                                          <p:spTgt spid="237"/>
                                        </p:tgtEl>
                                      </p:cBhvr>
                                    </p:animEffect>
                                  </p:childTnLst>
                                </p:cTn>
                              </p:par>
                            </p:childTnLst>
                          </p:cTn>
                        </p:par>
                        <p:par>
                          <p:cTn id="151" fill="hold">
                            <p:stCondLst>
                              <p:cond delay="8500"/>
                            </p:stCondLst>
                            <p:childTnLst>
                              <p:par>
                                <p:cTn id="152" presetID="16" presetClass="entr" presetSubtype="21" fill="hold" grpId="0" nodeType="afterEffect">
                                  <p:stCondLst>
                                    <p:cond delay="0"/>
                                  </p:stCondLst>
                                  <p:childTnLst>
                                    <p:set>
                                      <p:cBhvr>
                                        <p:cTn id="153" dur="1" fill="hold">
                                          <p:stCondLst>
                                            <p:cond delay="0"/>
                                          </p:stCondLst>
                                        </p:cTn>
                                        <p:tgtEl>
                                          <p:spTgt spid="238"/>
                                        </p:tgtEl>
                                        <p:attrNameLst>
                                          <p:attrName>style.visibility</p:attrName>
                                        </p:attrNameLst>
                                      </p:cBhvr>
                                      <p:to>
                                        <p:strVal val="visible"/>
                                      </p:to>
                                    </p:set>
                                    <p:animEffect transition="in" filter="barn(inVertical)">
                                      <p:cBhvr>
                                        <p:cTn id="154" dur="500"/>
                                        <p:tgtEl>
                                          <p:spTgt spid="238"/>
                                        </p:tgtEl>
                                      </p:cBhvr>
                                    </p:animEffect>
                                  </p:childTnLst>
                                </p:cTn>
                              </p:par>
                              <p:par>
                                <p:cTn id="155" presetID="14" presetClass="entr" presetSubtype="10" fill="hold" grpId="0" nodeType="withEffect">
                                  <p:stCondLst>
                                    <p:cond delay="0"/>
                                  </p:stCondLst>
                                  <p:childTnLst>
                                    <p:set>
                                      <p:cBhvr>
                                        <p:cTn id="156" dur="1" fill="hold">
                                          <p:stCondLst>
                                            <p:cond delay="0"/>
                                          </p:stCondLst>
                                        </p:cTn>
                                        <p:tgtEl>
                                          <p:spTgt spid="239"/>
                                        </p:tgtEl>
                                        <p:attrNameLst>
                                          <p:attrName>style.visibility</p:attrName>
                                        </p:attrNameLst>
                                      </p:cBhvr>
                                      <p:to>
                                        <p:strVal val="visible"/>
                                      </p:to>
                                    </p:set>
                                    <p:animEffect transition="in" filter="randombar(horizontal)">
                                      <p:cBhvr>
                                        <p:cTn id="157" dur="500"/>
                                        <p:tgtEl>
                                          <p:spTgt spid="239"/>
                                        </p:tgtEl>
                                      </p:cBhvr>
                                    </p:animEffect>
                                  </p:childTnLst>
                                </p:cTn>
                              </p:par>
                            </p:childTnLst>
                          </p:cTn>
                        </p:par>
                        <p:par>
                          <p:cTn id="158" fill="hold">
                            <p:stCondLst>
                              <p:cond delay="9000"/>
                            </p:stCondLst>
                            <p:childTnLst>
                              <p:par>
                                <p:cTn id="159" presetID="16" presetClass="entr" presetSubtype="21" fill="hold" grpId="0" nodeType="afterEffect">
                                  <p:stCondLst>
                                    <p:cond delay="0"/>
                                  </p:stCondLst>
                                  <p:childTnLst>
                                    <p:set>
                                      <p:cBhvr>
                                        <p:cTn id="160" dur="1" fill="hold">
                                          <p:stCondLst>
                                            <p:cond delay="0"/>
                                          </p:stCondLst>
                                        </p:cTn>
                                        <p:tgtEl>
                                          <p:spTgt spid="240"/>
                                        </p:tgtEl>
                                        <p:attrNameLst>
                                          <p:attrName>style.visibility</p:attrName>
                                        </p:attrNameLst>
                                      </p:cBhvr>
                                      <p:to>
                                        <p:strVal val="visible"/>
                                      </p:to>
                                    </p:set>
                                    <p:animEffect transition="in" filter="barn(inVertical)">
                                      <p:cBhvr>
                                        <p:cTn id="161" dur="500"/>
                                        <p:tgtEl>
                                          <p:spTgt spid="240"/>
                                        </p:tgtEl>
                                      </p:cBhvr>
                                    </p:animEffect>
                                  </p:childTnLst>
                                </p:cTn>
                              </p:par>
                              <p:par>
                                <p:cTn id="162" presetID="14" presetClass="entr" presetSubtype="10" fill="hold" grpId="0" nodeType="withEffect">
                                  <p:stCondLst>
                                    <p:cond delay="0"/>
                                  </p:stCondLst>
                                  <p:childTnLst>
                                    <p:set>
                                      <p:cBhvr>
                                        <p:cTn id="163" dur="1" fill="hold">
                                          <p:stCondLst>
                                            <p:cond delay="0"/>
                                          </p:stCondLst>
                                        </p:cTn>
                                        <p:tgtEl>
                                          <p:spTgt spid="241"/>
                                        </p:tgtEl>
                                        <p:attrNameLst>
                                          <p:attrName>style.visibility</p:attrName>
                                        </p:attrNameLst>
                                      </p:cBhvr>
                                      <p:to>
                                        <p:strVal val="visible"/>
                                      </p:to>
                                    </p:set>
                                    <p:animEffect transition="in" filter="randombar(horizontal)">
                                      <p:cBhvr>
                                        <p:cTn id="164" dur="500"/>
                                        <p:tgtEl>
                                          <p:spTgt spid="241"/>
                                        </p:tgtEl>
                                      </p:cBhvr>
                                    </p:animEffect>
                                  </p:childTnLst>
                                </p:cTn>
                              </p:par>
                            </p:childTnLst>
                          </p:cTn>
                        </p:par>
                        <p:par>
                          <p:cTn id="165" fill="hold">
                            <p:stCondLst>
                              <p:cond delay="9500"/>
                            </p:stCondLst>
                            <p:childTnLst>
                              <p:par>
                                <p:cTn id="166" presetID="16" presetClass="entr" presetSubtype="21" fill="hold" grpId="0" nodeType="afterEffect">
                                  <p:stCondLst>
                                    <p:cond delay="0"/>
                                  </p:stCondLst>
                                  <p:childTnLst>
                                    <p:set>
                                      <p:cBhvr>
                                        <p:cTn id="167" dur="1" fill="hold">
                                          <p:stCondLst>
                                            <p:cond delay="0"/>
                                          </p:stCondLst>
                                        </p:cTn>
                                        <p:tgtEl>
                                          <p:spTgt spid="242"/>
                                        </p:tgtEl>
                                        <p:attrNameLst>
                                          <p:attrName>style.visibility</p:attrName>
                                        </p:attrNameLst>
                                      </p:cBhvr>
                                      <p:to>
                                        <p:strVal val="visible"/>
                                      </p:to>
                                    </p:set>
                                    <p:animEffect transition="in" filter="barn(inVertical)">
                                      <p:cBhvr>
                                        <p:cTn id="168" dur="500"/>
                                        <p:tgtEl>
                                          <p:spTgt spid="242"/>
                                        </p:tgtEl>
                                      </p:cBhvr>
                                    </p:animEffect>
                                  </p:childTnLst>
                                </p:cTn>
                              </p:par>
                              <p:par>
                                <p:cTn id="169" presetID="14" presetClass="entr" presetSubtype="10" fill="hold" grpId="0" nodeType="withEffect">
                                  <p:stCondLst>
                                    <p:cond delay="0"/>
                                  </p:stCondLst>
                                  <p:childTnLst>
                                    <p:set>
                                      <p:cBhvr>
                                        <p:cTn id="170" dur="1" fill="hold">
                                          <p:stCondLst>
                                            <p:cond delay="0"/>
                                          </p:stCondLst>
                                        </p:cTn>
                                        <p:tgtEl>
                                          <p:spTgt spid="243"/>
                                        </p:tgtEl>
                                        <p:attrNameLst>
                                          <p:attrName>style.visibility</p:attrName>
                                        </p:attrNameLst>
                                      </p:cBhvr>
                                      <p:to>
                                        <p:strVal val="visible"/>
                                      </p:to>
                                    </p:set>
                                    <p:animEffect transition="in" filter="randombar(horizontal)">
                                      <p:cBhvr>
                                        <p:cTn id="171" dur="5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129" grpId="0" animBg="1"/>
      <p:bldP spid="2" grpId="0" animBg="1"/>
      <p:bldP spid="229" grpId="0"/>
      <p:bldP spid="230" grpId="0"/>
      <p:bldP spid="231" grpId="0"/>
      <p:bldP spid="232" grpId="0"/>
      <p:bldP spid="233" grpId="0"/>
      <p:bldP spid="234" grpId="0"/>
      <p:bldP spid="235" grpId="0"/>
      <p:bldP spid="236" grpId="0"/>
      <p:bldP spid="237" grpId="0"/>
      <p:bldP spid="238" grpId="0"/>
      <p:bldP spid="239" grpId="0"/>
      <p:bldP spid="240" grpId="0"/>
      <p:bldP spid="241" grpId="0"/>
      <p:bldP spid="242" grpId="0"/>
      <p:bldP spid="243" grpId="0"/>
      <p:bldP spid="245" grpId="0"/>
      <p:bldP spid="246" grpId="0"/>
      <p:bldP spid="247" grpId="0"/>
      <p:bldP spid="248" grpId="0"/>
      <p:bldP spid="2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淘宝网Chenying0907出品 49"/>
          <p:cNvCxnSpPr/>
          <p:nvPr/>
        </p:nvCxnSpPr>
        <p:spPr>
          <a:xfrm flipH="1">
            <a:off x="2864809" y="1765110"/>
            <a:ext cx="995484" cy="0"/>
          </a:xfrm>
          <a:prstGeom prst="line">
            <a:avLst/>
          </a:prstGeom>
          <a:noFill/>
          <a:ln w="6350">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61" name="淘宝网Chenying0907出品 60"/>
          <p:cNvCxnSpPr/>
          <p:nvPr/>
        </p:nvCxnSpPr>
        <p:spPr>
          <a:xfrm flipH="1">
            <a:off x="5441260" y="1905694"/>
            <a:ext cx="995484" cy="0"/>
          </a:xfrm>
          <a:prstGeom prst="line">
            <a:avLst/>
          </a:prstGeom>
          <a:noFill/>
          <a:ln w="6350">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62" name="淘宝网Chenying0907出品 61"/>
          <p:cNvCxnSpPr/>
          <p:nvPr/>
        </p:nvCxnSpPr>
        <p:spPr>
          <a:xfrm flipH="1">
            <a:off x="4982179" y="2912112"/>
            <a:ext cx="995484" cy="0"/>
          </a:xfrm>
          <a:prstGeom prst="line">
            <a:avLst/>
          </a:prstGeom>
          <a:noFill/>
          <a:ln w="6350">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66" name="淘宝网Chenying0907出品 65"/>
          <p:cNvCxnSpPr/>
          <p:nvPr/>
        </p:nvCxnSpPr>
        <p:spPr>
          <a:xfrm flipH="1">
            <a:off x="3383737" y="3752260"/>
            <a:ext cx="995484" cy="0"/>
          </a:xfrm>
          <a:prstGeom prst="line">
            <a:avLst/>
          </a:prstGeom>
          <a:noFill/>
          <a:ln w="6350">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1" name="淘宝网Chenying0907出品 7"/>
          <p:cNvSpPr>
            <a:spLocks noChangeArrowheads="1"/>
          </p:cNvSpPr>
          <p:nvPr/>
        </p:nvSpPr>
        <p:spPr bwMode="auto">
          <a:xfrm>
            <a:off x="4338756" y="3563916"/>
            <a:ext cx="425827" cy="379596"/>
          </a:xfrm>
          <a:prstGeom prst="rect">
            <a:avLst/>
          </a:prstGeom>
          <a:solidFill>
            <a:srgbClr val="663C77"/>
          </a:solidFill>
          <a:ln w="19050">
            <a:noFill/>
          </a:ln>
          <a:effectLst>
            <a:outerShdw blurRad="292100" dist="127000" dir="2700000" algn="tl" rotWithShape="0">
              <a:prstClr val="black">
                <a:alpha val="30000"/>
              </a:prstClr>
            </a:outerShdw>
          </a:effectLst>
          <a:extLst/>
        </p:spPr>
        <p:txBody>
          <a:bodyPr vert="horz" wrap="square" lIns="68592" tIns="34296" rIns="68592" bIns="34296" numCol="1" anchor="t" anchorCtr="0" compatLnSpc="1">
            <a:prstTxWarp prst="textNoShape">
              <a:avLst/>
            </a:prstTxWarp>
          </a:bodyPr>
          <a:lstStyle/>
          <a:p>
            <a:endParaRPr lang="zh-CN" altLang="en-US"/>
          </a:p>
        </p:txBody>
      </p:sp>
      <p:sp>
        <p:nvSpPr>
          <p:cNvPr id="18" name="淘宝网Chenying0907出品 17"/>
          <p:cNvSpPr/>
          <p:nvPr/>
        </p:nvSpPr>
        <p:spPr>
          <a:xfrm>
            <a:off x="3605183" y="1308290"/>
            <a:ext cx="914559" cy="990292"/>
          </a:xfrm>
          <a:custGeom>
            <a:avLst/>
            <a:gdLst>
              <a:gd name="connsiteX0" fmla="*/ 1219200 w 1219200"/>
              <a:gd name="connsiteY0" fmla="*/ 0 h 1307089"/>
              <a:gd name="connsiteX1" fmla="*/ 1219200 w 1219200"/>
              <a:gd name="connsiteY1" fmla="*/ 502643 h 1307089"/>
              <a:gd name="connsiteX2" fmla="*/ 1169971 w 1219200"/>
              <a:gd name="connsiteY2" fmla="*/ 504954 h 1307089"/>
              <a:gd name="connsiteX3" fmla="*/ 765658 w 1219200"/>
              <a:gd name="connsiteY3" fmla="*/ 722722 h 1307089"/>
              <a:gd name="connsiteX4" fmla="*/ 604480 w 1219200"/>
              <a:gd name="connsiteY4" fmla="*/ 1307089 h 1307089"/>
              <a:gd name="connsiteX5" fmla="*/ 0 w 1219200"/>
              <a:gd name="connsiteY5" fmla="*/ 1307089 h 1307089"/>
              <a:gd name="connsiteX6" fmla="*/ 342595 w 1219200"/>
              <a:gd name="connsiteY6" fmla="*/ 360139 h 1307089"/>
              <a:gd name="connsiteX7" fmla="*/ 1143172 w 1219200"/>
              <a:gd name="connsiteY7" fmla="*/ 2945 h 130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 h="1307089">
                <a:moveTo>
                  <a:pt x="1219200" y="0"/>
                </a:moveTo>
                <a:lnTo>
                  <a:pt x="1219200" y="502643"/>
                </a:lnTo>
                <a:lnTo>
                  <a:pt x="1169971" y="504954"/>
                </a:lnTo>
                <a:cubicBezTo>
                  <a:pt x="992806" y="522275"/>
                  <a:pt x="871484" y="599274"/>
                  <a:pt x="765658" y="722722"/>
                </a:cubicBezTo>
                <a:cubicBezTo>
                  <a:pt x="664952" y="863805"/>
                  <a:pt x="604480" y="1065272"/>
                  <a:pt x="604480" y="1307089"/>
                </a:cubicBezTo>
                <a:lnTo>
                  <a:pt x="0" y="1307089"/>
                </a:lnTo>
                <a:cubicBezTo>
                  <a:pt x="0" y="904156"/>
                  <a:pt x="120945" y="601956"/>
                  <a:pt x="342595" y="360139"/>
                </a:cubicBezTo>
                <a:cubicBezTo>
                  <a:pt x="554249" y="148550"/>
                  <a:pt x="812014" y="29421"/>
                  <a:pt x="1143172" y="2945"/>
                </a:cubicBezTo>
                <a:close/>
              </a:path>
            </a:pathLst>
          </a:custGeom>
          <a:solidFill>
            <a:srgbClr val="FFB850"/>
          </a:solidFill>
          <a:ln w="19050">
            <a:noFill/>
          </a:ln>
          <a:effectLst>
            <a:outerShdw blurRad="2921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淘宝网Chenying0907出品 19"/>
          <p:cNvSpPr/>
          <p:nvPr/>
        </p:nvSpPr>
        <p:spPr>
          <a:xfrm>
            <a:off x="4581726" y="1308290"/>
            <a:ext cx="914559" cy="1077234"/>
          </a:xfrm>
          <a:custGeom>
            <a:avLst/>
            <a:gdLst>
              <a:gd name="connsiteX0" fmla="*/ 70470 w 1219200"/>
              <a:gd name="connsiteY0" fmla="*/ 0 h 1430869"/>
              <a:gd name="connsiteX1" fmla="*/ 876605 w 1219200"/>
              <a:gd name="connsiteY1" fmla="*/ 282167 h 1430869"/>
              <a:gd name="connsiteX2" fmla="*/ 1219200 w 1219200"/>
              <a:gd name="connsiteY2" fmla="*/ 1088319 h 1430869"/>
              <a:gd name="connsiteX3" fmla="*/ 1186465 w 1219200"/>
              <a:gd name="connsiteY3" fmla="*/ 1405722 h 1430869"/>
              <a:gd name="connsiteX4" fmla="*/ 1177630 w 1219200"/>
              <a:gd name="connsiteY4" fmla="*/ 1430869 h 1430869"/>
              <a:gd name="connsiteX5" fmla="*/ 478610 w 1219200"/>
              <a:gd name="connsiteY5" fmla="*/ 1430869 h 1430869"/>
              <a:gd name="connsiteX6" fmla="*/ 487109 w 1219200"/>
              <a:gd name="connsiteY6" fmla="*/ 1417338 h 1430869"/>
              <a:gd name="connsiteX7" fmla="*/ 554249 w 1219200"/>
              <a:gd name="connsiteY7" fmla="*/ 1108351 h 1430869"/>
              <a:gd name="connsiteX8" fmla="*/ 391851 w 1219200"/>
              <a:gd name="connsiteY8" fmla="*/ 645036 h 1430869"/>
              <a:gd name="connsiteX9" fmla="*/ 30236 w 1219200"/>
              <a:gd name="connsiteY9" fmla="*/ 503952 h 1430869"/>
              <a:gd name="connsiteX10" fmla="*/ 0 w 1219200"/>
              <a:gd name="connsiteY10" fmla="*/ 505372 h 1430869"/>
              <a:gd name="connsiteX11" fmla="*/ 0 w 1219200"/>
              <a:gd name="connsiteY11" fmla="*/ 2729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 h="1430869">
                <a:moveTo>
                  <a:pt x="70470" y="0"/>
                </a:moveTo>
                <a:cubicBezTo>
                  <a:pt x="393070" y="0"/>
                  <a:pt x="654954" y="100733"/>
                  <a:pt x="876605" y="282167"/>
                </a:cubicBezTo>
                <a:cubicBezTo>
                  <a:pt x="1098255" y="463602"/>
                  <a:pt x="1219200" y="725451"/>
                  <a:pt x="1219200" y="1088319"/>
                </a:cubicBezTo>
                <a:cubicBezTo>
                  <a:pt x="1219200" y="1209228"/>
                  <a:pt x="1209142" y="1315040"/>
                  <a:pt x="1186465" y="1405722"/>
                </a:cubicBezTo>
                <a:lnTo>
                  <a:pt x="1177630" y="1430869"/>
                </a:lnTo>
                <a:lnTo>
                  <a:pt x="478610" y="1430869"/>
                </a:lnTo>
                <a:lnTo>
                  <a:pt x="487109" y="1417338"/>
                </a:lnTo>
                <a:cubicBezTo>
                  <a:pt x="534040" y="1331406"/>
                  <a:pt x="559369" y="1214164"/>
                  <a:pt x="554249" y="1108351"/>
                </a:cubicBezTo>
                <a:cubicBezTo>
                  <a:pt x="547421" y="967268"/>
                  <a:pt x="531815" y="796994"/>
                  <a:pt x="391851" y="645036"/>
                </a:cubicBezTo>
                <a:cubicBezTo>
                  <a:pt x="245791" y="545161"/>
                  <a:pt x="259446" y="542013"/>
                  <a:pt x="30236" y="503952"/>
                </a:cubicBezTo>
                <a:lnTo>
                  <a:pt x="0" y="505372"/>
                </a:lnTo>
                <a:lnTo>
                  <a:pt x="0" y="2729"/>
                </a:lnTo>
                <a:close/>
              </a:path>
            </a:pathLst>
          </a:custGeom>
          <a:solidFill>
            <a:srgbClr val="E87071"/>
          </a:solidFill>
          <a:ln w="19050">
            <a:noFill/>
          </a:ln>
          <a:effectLst>
            <a:outerShdw blurRad="2921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淘宝网Chenying0907出品 21"/>
          <p:cNvSpPr/>
          <p:nvPr/>
        </p:nvSpPr>
        <p:spPr>
          <a:xfrm>
            <a:off x="4338756" y="2436991"/>
            <a:ext cx="1102504" cy="1073338"/>
          </a:xfrm>
          <a:custGeom>
            <a:avLst/>
            <a:gdLst>
              <a:gd name="connsiteX0" fmla="*/ 770730 w 1469750"/>
              <a:gd name="connsiteY0" fmla="*/ 0 h 1430869"/>
              <a:gd name="connsiteX1" fmla="*/ 1469750 w 1469750"/>
              <a:gd name="connsiteY1" fmla="*/ 0 h 1430869"/>
              <a:gd name="connsiteX2" fmla="*/ 1434785 w 1469750"/>
              <a:gd name="connsiteY2" fmla="*/ 99522 h 1430869"/>
              <a:gd name="connsiteX3" fmla="*/ 1370137 w 1469750"/>
              <a:gd name="connsiteY3" fmla="*/ 201467 h 1430869"/>
              <a:gd name="connsiteX4" fmla="*/ 1047780 w 1469750"/>
              <a:gd name="connsiteY4" fmla="*/ 523984 h 1430869"/>
              <a:gd name="connsiteX5" fmla="*/ 705185 w 1469750"/>
              <a:gd name="connsiteY5" fmla="*/ 866534 h 1430869"/>
              <a:gd name="connsiteX6" fmla="*/ 584241 w 1469750"/>
              <a:gd name="connsiteY6" fmla="*/ 1430869 h 1430869"/>
              <a:gd name="connsiteX7" fmla="*/ 0 w 1469750"/>
              <a:gd name="connsiteY7" fmla="*/ 1430869 h 1430869"/>
              <a:gd name="connsiteX8" fmla="*/ 100706 w 1469750"/>
              <a:gd name="connsiteY8" fmla="*/ 745769 h 1430869"/>
              <a:gd name="connsiteX9" fmla="*/ 423062 w 1469750"/>
              <a:gd name="connsiteY9" fmla="*/ 342550 h 1430869"/>
              <a:gd name="connsiteX10" fmla="*/ 725424 w 1469750"/>
              <a:gd name="connsiteY10" fmla="*/ 60383 h 1430869"/>
              <a:gd name="connsiteX11" fmla="*/ 754003 w 1469750"/>
              <a:gd name="connsiteY11" fmla="*/ 26629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69750" h="1430869">
                <a:moveTo>
                  <a:pt x="770730" y="0"/>
                </a:moveTo>
                <a:lnTo>
                  <a:pt x="1469750" y="0"/>
                </a:lnTo>
                <a:lnTo>
                  <a:pt x="1434785" y="99522"/>
                </a:lnTo>
                <a:cubicBezTo>
                  <a:pt x="1416817" y="137292"/>
                  <a:pt x="1395374" y="171275"/>
                  <a:pt x="1370137" y="201467"/>
                </a:cubicBezTo>
                <a:cubicBezTo>
                  <a:pt x="1269431" y="322518"/>
                  <a:pt x="1168725" y="423251"/>
                  <a:pt x="1047780" y="523984"/>
                </a:cubicBezTo>
                <a:cubicBezTo>
                  <a:pt x="906841" y="645036"/>
                  <a:pt x="805891" y="765801"/>
                  <a:pt x="705185" y="866534"/>
                </a:cubicBezTo>
                <a:cubicBezTo>
                  <a:pt x="624718" y="987586"/>
                  <a:pt x="584241" y="1169020"/>
                  <a:pt x="584241" y="1430869"/>
                </a:cubicBezTo>
                <a:lnTo>
                  <a:pt x="0" y="1430869"/>
                </a:lnTo>
                <a:cubicBezTo>
                  <a:pt x="0" y="1108351"/>
                  <a:pt x="40233" y="886853"/>
                  <a:pt x="100706" y="745769"/>
                </a:cubicBezTo>
                <a:cubicBezTo>
                  <a:pt x="161178" y="604685"/>
                  <a:pt x="282123" y="463602"/>
                  <a:pt x="423062" y="342550"/>
                </a:cubicBezTo>
                <a:cubicBezTo>
                  <a:pt x="523768" y="241817"/>
                  <a:pt x="624718" y="161116"/>
                  <a:pt x="725424" y="60383"/>
                </a:cubicBezTo>
                <a:cubicBezTo>
                  <a:pt x="735482" y="50331"/>
                  <a:pt x="745022" y="39014"/>
                  <a:pt x="754003" y="26629"/>
                </a:cubicBezTo>
                <a:close/>
              </a:path>
            </a:pathLst>
          </a:custGeom>
          <a:solidFill>
            <a:srgbClr val="01ACBE"/>
          </a:solidFill>
          <a:ln w="19050">
            <a:noFill/>
          </a:ln>
          <a:effectLst>
            <a:outerShdw blurRad="2921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txBox="1"/>
          <p:nvPr/>
        </p:nvSpPr>
        <p:spPr>
          <a:xfrm>
            <a:off x="3724445" y="1582166"/>
            <a:ext cx="514439" cy="369332"/>
          </a:xfrm>
          <a:prstGeom prst="rect">
            <a:avLst/>
          </a:prstGeom>
          <a:noFill/>
        </p:spPr>
        <p:txBody>
          <a:bodyPr wrap="square" rtlCol="0">
            <a:spAutoFit/>
          </a:bodyPr>
          <a:lstStyle/>
          <a:p>
            <a:pPr algn="ctr"/>
            <a:r>
              <a:rPr lang="en-US" altLang="zh-CN" dirty="0">
                <a:solidFill>
                  <a:schemeClr val="bg1"/>
                </a:solidFill>
                <a:latin typeface="Agency FB" panose="020B0503020202020204" pitchFamily="34" charset="0"/>
              </a:rPr>
              <a:t>01</a:t>
            </a:r>
            <a:endParaRPr lang="zh-CN" altLang="en-US" dirty="0">
              <a:solidFill>
                <a:schemeClr val="bg1"/>
              </a:solidFill>
              <a:latin typeface="Agency FB" panose="020B0503020202020204" pitchFamily="34" charset="0"/>
            </a:endParaRPr>
          </a:p>
        </p:txBody>
      </p:sp>
      <p:sp>
        <p:nvSpPr>
          <p:cNvPr id="16" name="淘宝网Chenying0907出品 15"/>
          <p:cNvSpPr txBox="1"/>
          <p:nvPr/>
        </p:nvSpPr>
        <p:spPr>
          <a:xfrm>
            <a:off x="4926821" y="1714916"/>
            <a:ext cx="514439" cy="369332"/>
          </a:xfrm>
          <a:prstGeom prst="rect">
            <a:avLst/>
          </a:prstGeom>
          <a:noFill/>
        </p:spPr>
        <p:txBody>
          <a:bodyPr wrap="square" rtlCol="0">
            <a:spAutoFit/>
          </a:bodyPr>
          <a:lstStyle/>
          <a:p>
            <a:pPr algn="ctr"/>
            <a:r>
              <a:rPr lang="en-US" altLang="zh-CN" dirty="0">
                <a:solidFill>
                  <a:schemeClr val="bg1"/>
                </a:solidFill>
                <a:latin typeface="Agency FB" panose="020B0503020202020204" pitchFamily="34" charset="0"/>
              </a:rPr>
              <a:t>02</a:t>
            </a:r>
            <a:endParaRPr lang="zh-CN" altLang="en-US" dirty="0">
              <a:solidFill>
                <a:schemeClr val="bg1"/>
              </a:solidFill>
              <a:latin typeface="Agency FB" panose="020B0503020202020204" pitchFamily="34" charset="0"/>
            </a:endParaRPr>
          </a:p>
        </p:txBody>
      </p:sp>
      <p:sp>
        <p:nvSpPr>
          <p:cNvPr id="21" name="淘宝网Chenying0907出品 20"/>
          <p:cNvSpPr txBox="1"/>
          <p:nvPr/>
        </p:nvSpPr>
        <p:spPr>
          <a:xfrm>
            <a:off x="4467740" y="2727446"/>
            <a:ext cx="514439" cy="369332"/>
          </a:xfrm>
          <a:prstGeom prst="rect">
            <a:avLst/>
          </a:prstGeom>
          <a:noFill/>
        </p:spPr>
        <p:txBody>
          <a:bodyPr wrap="square" rtlCol="0">
            <a:spAutoFit/>
          </a:bodyPr>
          <a:lstStyle/>
          <a:p>
            <a:pPr algn="ctr"/>
            <a:r>
              <a:rPr lang="en-US" altLang="zh-CN" dirty="0">
                <a:solidFill>
                  <a:schemeClr val="bg1"/>
                </a:solidFill>
                <a:latin typeface="Agency FB" panose="020B0503020202020204" pitchFamily="34" charset="0"/>
              </a:rPr>
              <a:t>03</a:t>
            </a:r>
            <a:endParaRPr lang="zh-CN" altLang="en-US" dirty="0">
              <a:solidFill>
                <a:schemeClr val="bg1"/>
              </a:solidFill>
              <a:latin typeface="Agency FB" panose="020B0503020202020204" pitchFamily="34" charset="0"/>
            </a:endParaRPr>
          </a:p>
        </p:txBody>
      </p:sp>
      <p:sp>
        <p:nvSpPr>
          <p:cNvPr id="25" name="淘宝网Chenying0907出品 24"/>
          <p:cNvSpPr txBox="1"/>
          <p:nvPr/>
        </p:nvSpPr>
        <p:spPr>
          <a:xfrm>
            <a:off x="4296593" y="3564577"/>
            <a:ext cx="514439" cy="369331"/>
          </a:xfrm>
          <a:prstGeom prst="rect">
            <a:avLst/>
          </a:prstGeom>
          <a:noFill/>
        </p:spPr>
        <p:txBody>
          <a:bodyPr wrap="square" rtlCol="0">
            <a:spAutoFit/>
          </a:bodyPr>
          <a:lstStyle/>
          <a:p>
            <a:pPr algn="ctr"/>
            <a:r>
              <a:rPr lang="en-US" altLang="zh-CN" dirty="0">
                <a:solidFill>
                  <a:schemeClr val="bg1"/>
                </a:solidFill>
                <a:latin typeface="Agency FB" panose="020B0503020202020204" pitchFamily="34" charset="0"/>
              </a:rPr>
              <a:t>04</a:t>
            </a:r>
            <a:endParaRPr lang="zh-CN" altLang="en-US" dirty="0">
              <a:solidFill>
                <a:schemeClr val="bg1"/>
              </a:solidFill>
              <a:latin typeface="Agency FB" panose="020B0503020202020204" pitchFamily="34" charset="0"/>
            </a:endParaRPr>
          </a:p>
        </p:txBody>
      </p:sp>
      <p:sp>
        <p:nvSpPr>
          <p:cNvPr id="48" name="淘宝网Chenying0907出品 12"/>
          <p:cNvSpPr txBox="1"/>
          <p:nvPr/>
        </p:nvSpPr>
        <p:spPr>
          <a:xfrm>
            <a:off x="3846012" y="4281339"/>
            <a:ext cx="1405281" cy="369332"/>
          </a:xfrm>
          <a:prstGeom prst="rect">
            <a:avLst/>
          </a:prstGeom>
          <a:noFill/>
        </p:spPr>
        <p:txBody>
          <a:bodyPr wrap="square" rtlCol="0">
            <a:spAutoFit/>
          </a:bodyPr>
          <a:lstStyle/>
          <a:p>
            <a:pPr algn="ctr"/>
            <a:r>
              <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rPr>
              <a:t>面临的问题</a:t>
            </a:r>
          </a:p>
        </p:txBody>
      </p:sp>
      <p:grpSp>
        <p:nvGrpSpPr>
          <p:cNvPr id="29" name="淘宝网Chenying0907出品 28"/>
          <p:cNvGrpSpPr/>
          <p:nvPr/>
        </p:nvGrpSpPr>
        <p:grpSpPr>
          <a:xfrm>
            <a:off x="1407737" y="1308290"/>
            <a:ext cx="1442592" cy="795690"/>
            <a:chOff x="3785203" y="2101834"/>
            <a:chExt cx="1923123" cy="1060736"/>
          </a:xfrm>
        </p:grpSpPr>
        <p:sp>
          <p:nvSpPr>
            <p:cNvPr id="30" name="淘宝网Chenying0907出品 29"/>
            <p:cNvSpPr txBox="1"/>
            <p:nvPr/>
          </p:nvSpPr>
          <p:spPr>
            <a:xfrm>
              <a:off x="3785203" y="2101834"/>
              <a:ext cx="1923123" cy="410298"/>
            </a:xfrm>
            <a:prstGeom prst="rect">
              <a:avLst/>
            </a:prstGeom>
            <a:noFill/>
          </p:spPr>
          <p:txBody>
            <a:bodyPr wrap="square" rtlCol="0">
              <a:spAutoFit/>
            </a:bodyPr>
            <a:lstStyle/>
            <a:p>
              <a:r>
                <a:rPr lang="zh-CN" altLang="en-US" sz="1400" dirty="0">
                  <a:solidFill>
                    <a:srgbClr val="FFB850"/>
                  </a:solidFill>
                  <a:latin typeface="方正正纤黑简体" panose="02000000000000000000" pitchFamily="2" charset="-122"/>
                  <a:ea typeface="方正正纤黑简体" panose="02000000000000000000" pitchFamily="2" charset="-122"/>
                </a:rPr>
                <a:t>在此添加标题</a:t>
              </a:r>
            </a:p>
          </p:txBody>
        </p:sp>
        <p:sp>
          <p:nvSpPr>
            <p:cNvPr id="31" name="淘宝网Chenying0907出品 30"/>
            <p:cNvSpPr txBox="1"/>
            <p:nvPr/>
          </p:nvSpPr>
          <p:spPr>
            <a:xfrm>
              <a:off x="3930279" y="2424034"/>
              <a:ext cx="1778047" cy="73853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58" name="淘宝网Chenying0907出品 57"/>
          <p:cNvGrpSpPr/>
          <p:nvPr/>
        </p:nvGrpSpPr>
        <p:grpSpPr>
          <a:xfrm>
            <a:off x="6436744" y="1549982"/>
            <a:ext cx="1442592" cy="795690"/>
            <a:chOff x="3785203" y="2101834"/>
            <a:chExt cx="1923123" cy="1060736"/>
          </a:xfrm>
        </p:grpSpPr>
        <p:sp>
          <p:nvSpPr>
            <p:cNvPr id="59" name="淘宝网Chenying0907出品 58"/>
            <p:cNvSpPr txBox="1"/>
            <p:nvPr/>
          </p:nvSpPr>
          <p:spPr>
            <a:xfrm>
              <a:off x="3785203" y="2101834"/>
              <a:ext cx="1923123" cy="410298"/>
            </a:xfrm>
            <a:prstGeom prst="rect">
              <a:avLst/>
            </a:prstGeom>
            <a:noFill/>
          </p:spPr>
          <p:txBody>
            <a:bodyPr wrap="square" rtlCol="0">
              <a:spAutoFit/>
            </a:bodyPr>
            <a:lstStyle/>
            <a:p>
              <a:r>
                <a:rPr lang="zh-CN" altLang="en-US" sz="1400" dirty="0">
                  <a:solidFill>
                    <a:srgbClr val="E87071"/>
                  </a:solidFill>
                  <a:latin typeface="方正正纤黑简体" panose="02000000000000000000" pitchFamily="2" charset="-122"/>
                  <a:ea typeface="方正正纤黑简体" panose="02000000000000000000" pitchFamily="2" charset="-122"/>
                </a:rPr>
                <a:t>在此添加标题</a:t>
              </a:r>
            </a:p>
          </p:txBody>
        </p:sp>
        <p:sp>
          <p:nvSpPr>
            <p:cNvPr id="60" name="淘宝网Chenying0907出品 59"/>
            <p:cNvSpPr txBox="1"/>
            <p:nvPr/>
          </p:nvSpPr>
          <p:spPr>
            <a:xfrm>
              <a:off x="3930279" y="2424034"/>
              <a:ext cx="1778047" cy="73853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63" name="淘宝网Chenying0907出品 62"/>
          <p:cNvGrpSpPr/>
          <p:nvPr/>
        </p:nvGrpSpPr>
        <p:grpSpPr>
          <a:xfrm>
            <a:off x="5995907" y="2768226"/>
            <a:ext cx="1442592" cy="795690"/>
            <a:chOff x="3785203" y="2101834"/>
            <a:chExt cx="1923123" cy="1060736"/>
          </a:xfrm>
        </p:grpSpPr>
        <p:sp>
          <p:nvSpPr>
            <p:cNvPr id="64" name="淘宝网Chenying0907出品 63"/>
            <p:cNvSpPr txBox="1"/>
            <p:nvPr/>
          </p:nvSpPr>
          <p:spPr>
            <a:xfrm>
              <a:off x="3785203" y="2101834"/>
              <a:ext cx="1923123" cy="410298"/>
            </a:xfrm>
            <a:prstGeom prst="rect">
              <a:avLst/>
            </a:prstGeom>
            <a:noFill/>
          </p:spPr>
          <p:txBody>
            <a:bodyPr wrap="square" rtlCol="0">
              <a:spAutoFit/>
            </a:bodyPr>
            <a:lstStyle/>
            <a:p>
              <a:r>
                <a:rPr lang="zh-CN" altLang="en-US" sz="1400" dirty="0">
                  <a:solidFill>
                    <a:srgbClr val="01ACBE"/>
                  </a:solidFill>
                  <a:latin typeface="方正正纤黑简体" panose="02000000000000000000" pitchFamily="2" charset="-122"/>
                  <a:ea typeface="方正正纤黑简体" panose="02000000000000000000" pitchFamily="2" charset="-122"/>
                </a:rPr>
                <a:t>在此添加标题</a:t>
              </a:r>
            </a:p>
          </p:txBody>
        </p:sp>
        <p:sp>
          <p:nvSpPr>
            <p:cNvPr id="65" name="淘宝网Chenying0907出品 64"/>
            <p:cNvSpPr txBox="1"/>
            <p:nvPr/>
          </p:nvSpPr>
          <p:spPr>
            <a:xfrm>
              <a:off x="3930279" y="2424034"/>
              <a:ext cx="1778047" cy="73853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67" name="淘宝网Chenying0907出品 66"/>
          <p:cNvGrpSpPr/>
          <p:nvPr/>
        </p:nvGrpSpPr>
        <p:grpSpPr>
          <a:xfrm>
            <a:off x="1829594" y="3353027"/>
            <a:ext cx="1442592" cy="795690"/>
            <a:chOff x="3785203" y="2101834"/>
            <a:chExt cx="1923123" cy="1060736"/>
          </a:xfrm>
        </p:grpSpPr>
        <p:sp>
          <p:nvSpPr>
            <p:cNvPr id="68" name="淘宝网Chenying0907出品 67"/>
            <p:cNvSpPr txBox="1"/>
            <p:nvPr/>
          </p:nvSpPr>
          <p:spPr>
            <a:xfrm>
              <a:off x="3785203" y="2101834"/>
              <a:ext cx="1923123" cy="410298"/>
            </a:xfrm>
            <a:prstGeom prst="rect">
              <a:avLst/>
            </a:prstGeom>
            <a:noFill/>
          </p:spPr>
          <p:txBody>
            <a:bodyPr wrap="square" rtlCol="0">
              <a:spAutoFit/>
            </a:bodyPr>
            <a:lstStyle/>
            <a:p>
              <a:r>
                <a:rPr lang="zh-CN" altLang="en-US" sz="1400" dirty="0">
                  <a:solidFill>
                    <a:srgbClr val="663C77"/>
                  </a:solidFill>
                  <a:latin typeface="方正正纤黑简体" panose="02000000000000000000" pitchFamily="2" charset="-122"/>
                  <a:ea typeface="方正正纤黑简体" panose="02000000000000000000" pitchFamily="2" charset="-122"/>
                </a:rPr>
                <a:t>在此添加标题</a:t>
              </a:r>
            </a:p>
          </p:txBody>
        </p:sp>
        <p:sp>
          <p:nvSpPr>
            <p:cNvPr id="69" name="淘宝网Chenying0907出品 68"/>
            <p:cNvSpPr txBox="1"/>
            <p:nvPr/>
          </p:nvSpPr>
          <p:spPr>
            <a:xfrm>
              <a:off x="3930279" y="2424034"/>
              <a:ext cx="1778047" cy="73853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sp>
        <p:nvSpPr>
          <p:cNvPr id="70" name="淘宝网Chenying0907出品 3"/>
          <p:cNvSpPr>
            <a:spLocks noChangeArrowheads="1"/>
          </p:cNvSpPr>
          <p:nvPr/>
        </p:nvSpPr>
        <p:spPr bwMode="auto">
          <a:xfrm>
            <a:off x="3822372" y="333044"/>
            <a:ext cx="1428921"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面临的问题</a:t>
            </a:r>
          </a:p>
        </p:txBody>
      </p:sp>
    </p:spTree>
    <p:extLst>
      <p:ext uri="{BB962C8B-B14F-4D97-AF65-F5344CB8AC3E}">
        <p14:creationId xmlns:p14="http://schemas.microsoft.com/office/powerpoint/2010/main" val="31459271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53" presetClass="entr" presetSubtype="16" fill="hold" grpId="0" nodeType="withEffect">
                                  <p:stCondLst>
                                    <p:cond delay="0"/>
                                  </p:stCondLst>
                                  <p:iterate type="lt">
                                    <p:tmPct val="10000"/>
                                  </p:iterate>
                                  <p:childTnLst>
                                    <p:set>
                                      <p:cBhvr>
                                        <p:cTn id="33" dur="1" fill="hold">
                                          <p:stCondLst>
                                            <p:cond delay="0"/>
                                          </p:stCondLst>
                                        </p:cTn>
                                        <p:tgtEl>
                                          <p:spTgt spid="48"/>
                                        </p:tgtEl>
                                        <p:attrNameLst>
                                          <p:attrName>style.visibility</p:attrName>
                                        </p:attrNameLst>
                                      </p:cBhvr>
                                      <p:to>
                                        <p:strVal val="visible"/>
                                      </p:to>
                                    </p:set>
                                    <p:anim calcmode="lin" valueType="num">
                                      <p:cBhvr>
                                        <p:cTn id="34" dur="500" fill="hold"/>
                                        <p:tgtEl>
                                          <p:spTgt spid="48"/>
                                        </p:tgtEl>
                                        <p:attrNameLst>
                                          <p:attrName>ppt_w</p:attrName>
                                        </p:attrNameLst>
                                      </p:cBhvr>
                                      <p:tavLst>
                                        <p:tav tm="0">
                                          <p:val>
                                            <p:fltVal val="0"/>
                                          </p:val>
                                        </p:tav>
                                        <p:tav tm="100000">
                                          <p:val>
                                            <p:strVal val="#ppt_w"/>
                                          </p:val>
                                        </p:tav>
                                      </p:tavLst>
                                    </p:anim>
                                    <p:anim calcmode="lin" valueType="num">
                                      <p:cBhvr>
                                        <p:cTn id="35" dur="500" fill="hold"/>
                                        <p:tgtEl>
                                          <p:spTgt spid="48"/>
                                        </p:tgtEl>
                                        <p:attrNameLst>
                                          <p:attrName>ppt_h</p:attrName>
                                        </p:attrNameLst>
                                      </p:cBhvr>
                                      <p:tavLst>
                                        <p:tav tm="0">
                                          <p:val>
                                            <p:fltVal val="0"/>
                                          </p:val>
                                        </p:tav>
                                        <p:tav tm="100000">
                                          <p:val>
                                            <p:strVal val="#ppt_h"/>
                                          </p:val>
                                        </p:tav>
                                      </p:tavLst>
                                    </p:anim>
                                    <p:animEffect transition="in" filter="fade">
                                      <p:cBhvr>
                                        <p:cTn id="36" dur="500"/>
                                        <p:tgtEl>
                                          <p:spTgt spid="48"/>
                                        </p:tgtEl>
                                      </p:cBhvr>
                                    </p:animEffect>
                                  </p:childTnLst>
                                </p:cTn>
                              </p:par>
                            </p:childTnLst>
                          </p:cTn>
                        </p:par>
                        <p:par>
                          <p:cTn id="37" fill="hold">
                            <p:stCondLst>
                              <p:cond delay="2200"/>
                            </p:stCondLst>
                            <p:childTnLst>
                              <p:par>
                                <p:cTn id="38" presetID="22" presetClass="entr" presetSubtype="2"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right)">
                                      <p:cBhvr>
                                        <p:cTn id="40" dur="500"/>
                                        <p:tgtEl>
                                          <p:spTgt spid="50"/>
                                        </p:tgtEl>
                                      </p:cBhvr>
                                    </p:animEffect>
                                  </p:childTnLst>
                                </p:cTn>
                              </p:par>
                              <p:par>
                                <p:cTn id="41" presetID="22" presetClass="entr" presetSubtype="1" fill="hold" nodeType="withEffect">
                                  <p:stCondLst>
                                    <p:cond delay="250"/>
                                  </p:stCondLst>
                                  <p:childTnLst>
                                    <p:set>
                                      <p:cBhvr>
                                        <p:cTn id="42" dur="1" fill="hold">
                                          <p:stCondLst>
                                            <p:cond delay="0"/>
                                          </p:stCondLst>
                                        </p:cTn>
                                        <p:tgtEl>
                                          <p:spTgt spid="29"/>
                                        </p:tgtEl>
                                        <p:attrNameLst>
                                          <p:attrName>style.visibility</p:attrName>
                                        </p:attrNameLst>
                                      </p:cBhvr>
                                      <p:to>
                                        <p:strVal val="visible"/>
                                      </p:to>
                                    </p:set>
                                    <p:animEffect transition="in" filter="wipe(up)">
                                      <p:cBhvr>
                                        <p:cTn id="43" dur="500"/>
                                        <p:tgtEl>
                                          <p:spTgt spid="29"/>
                                        </p:tgtEl>
                                      </p:cBhvr>
                                    </p:animEffect>
                                  </p:childTnLst>
                                </p:cTn>
                              </p:par>
                              <p:par>
                                <p:cTn id="44" presetID="22" presetClass="entr" presetSubtype="8" fill="hold" nodeType="withEffect">
                                  <p:stCondLst>
                                    <p:cond delay="500"/>
                                  </p:stCondLst>
                                  <p:childTnLst>
                                    <p:set>
                                      <p:cBhvr>
                                        <p:cTn id="45" dur="1" fill="hold">
                                          <p:stCondLst>
                                            <p:cond delay="0"/>
                                          </p:stCondLst>
                                        </p:cTn>
                                        <p:tgtEl>
                                          <p:spTgt spid="61"/>
                                        </p:tgtEl>
                                        <p:attrNameLst>
                                          <p:attrName>style.visibility</p:attrName>
                                        </p:attrNameLst>
                                      </p:cBhvr>
                                      <p:to>
                                        <p:strVal val="visible"/>
                                      </p:to>
                                    </p:set>
                                    <p:animEffect transition="in" filter="wipe(left)">
                                      <p:cBhvr>
                                        <p:cTn id="46" dur="500"/>
                                        <p:tgtEl>
                                          <p:spTgt spid="61"/>
                                        </p:tgtEl>
                                      </p:cBhvr>
                                    </p:animEffect>
                                  </p:childTnLst>
                                </p:cTn>
                              </p:par>
                              <p:par>
                                <p:cTn id="47" presetID="22" presetClass="entr" presetSubtype="1" fill="hold" nodeType="withEffect">
                                  <p:stCondLst>
                                    <p:cond delay="750"/>
                                  </p:stCondLst>
                                  <p:childTnLst>
                                    <p:set>
                                      <p:cBhvr>
                                        <p:cTn id="48" dur="1" fill="hold">
                                          <p:stCondLst>
                                            <p:cond delay="0"/>
                                          </p:stCondLst>
                                        </p:cTn>
                                        <p:tgtEl>
                                          <p:spTgt spid="58"/>
                                        </p:tgtEl>
                                        <p:attrNameLst>
                                          <p:attrName>style.visibility</p:attrName>
                                        </p:attrNameLst>
                                      </p:cBhvr>
                                      <p:to>
                                        <p:strVal val="visible"/>
                                      </p:to>
                                    </p:set>
                                    <p:animEffect transition="in" filter="wipe(up)">
                                      <p:cBhvr>
                                        <p:cTn id="49" dur="500"/>
                                        <p:tgtEl>
                                          <p:spTgt spid="58"/>
                                        </p:tgtEl>
                                      </p:cBhvr>
                                    </p:animEffect>
                                  </p:childTnLst>
                                </p:cTn>
                              </p:par>
                              <p:par>
                                <p:cTn id="50" presetID="22" presetClass="entr" presetSubtype="8" fill="hold" nodeType="withEffect">
                                  <p:stCondLst>
                                    <p:cond delay="1000"/>
                                  </p:stCondLst>
                                  <p:childTnLst>
                                    <p:set>
                                      <p:cBhvr>
                                        <p:cTn id="51" dur="1" fill="hold">
                                          <p:stCondLst>
                                            <p:cond delay="0"/>
                                          </p:stCondLst>
                                        </p:cTn>
                                        <p:tgtEl>
                                          <p:spTgt spid="62"/>
                                        </p:tgtEl>
                                        <p:attrNameLst>
                                          <p:attrName>style.visibility</p:attrName>
                                        </p:attrNameLst>
                                      </p:cBhvr>
                                      <p:to>
                                        <p:strVal val="visible"/>
                                      </p:to>
                                    </p:set>
                                    <p:animEffect transition="in" filter="wipe(left)">
                                      <p:cBhvr>
                                        <p:cTn id="52" dur="500"/>
                                        <p:tgtEl>
                                          <p:spTgt spid="62"/>
                                        </p:tgtEl>
                                      </p:cBhvr>
                                    </p:animEffect>
                                  </p:childTnLst>
                                </p:cTn>
                              </p:par>
                              <p:par>
                                <p:cTn id="53" presetID="22" presetClass="entr" presetSubtype="1" fill="hold" nodeType="withEffect">
                                  <p:stCondLst>
                                    <p:cond delay="1250"/>
                                  </p:stCondLst>
                                  <p:childTnLst>
                                    <p:set>
                                      <p:cBhvr>
                                        <p:cTn id="54" dur="1" fill="hold">
                                          <p:stCondLst>
                                            <p:cond delay="0"/>
                                          </p:stCondLst>
                                        </p:cTn>
                                        <p:tgtEl>
                                          <p:spTgt spid="63"/>
                                        </p:tgtEl>
                                        <p:attrNameLst>
                                          <p:attrName>style.visibility</p:attrName>
                                        </p:attrNameLst>
                                      </p:cBhvr>
                                      <p:to>
                                        <p:strVal val="visible"/>
                                      </p:to>
                                    </p:set>
                                    <p:animEffect transition="in" filter="wipe(up)">
                                      <p:cBhvr>
                                        <p:cTn id="55" dur="500"/>
                                        <p:tgtEl>
                                          <p:spTgt spid="63"/>
                                        </p:tgtEl>
                                      </p:cBhvr>
                                    </p:animEffect>
                                  </p:childTnLst>
                                </p:cTn>
                              </p:par>
                              <p:par>
                                <p:cTn id="56" presetID="22" presetClass="entr" presetSubtype="2" fill="hold" nodeType="withEffect">
                                  <p:stCondLst>
                                    <p:cond delay="1500"/>
                                  </p:stCondLst>
                                  <p:childTnLst>
                                    <p:set>
                                      <p:cBhvr>
                                        <p:cTn id="57" dur="1" fill="hold">
                                          <p:stCondLst>
                                            <p:cond delay="0"/>
                                          </p:stCondLst>
                                        </p:cTn>
                                        <p:tgtEl>
                                          <p:spTgt spid="66"/>
                                        </p:tgtEl>
                                        <p:attrNameLst>
                                          <p:attrName>style.visibility</p:attrName>
                                        </p:attrNameLst>
                                      </p:cBhvr>
                                      <p:to>
                                        <p:strVal val="visible"/>
                                      </p:to>
                                    </p:set>
                                    <p:animEffect transition="in" filter="wipe(right)">
                                      <p:cBhvr>
                                        <p:cTn id="58" dur="500"/>
                                        <p:tgtEl>
                                          <p:spTgt spid="66"/>
                                        </p:tgtEl>
                                      </p:cBhvr>
                                    </p:animEffect>
                                  </p:childTnLst>
                                </p:cTn>
                              </p:par>
                              <p:par>
                                <p:cTn id="59" presetID="22" presetClass="entr" presetSubtype="1" fill="hold" nodeType="withEffect">
                                  <p:stCondLst>
                                    <p:cond delay="1750"/>
                                  </p:stCondLst>
                                  <p:childTnLst>
                                    <p:set>
                                      <p:cBhvr>
                                        <p:cTn id="60" dur="1" fill="hold">
                                          <p:stCondLst>
                                            <p:cond delay="0"/>
                                          </p:stCondLst>
                                        </p:cTn>
                                        <p:tgtEl>
                                          <p:spTgt spid="67"/>
                                        </p:tgtEl>
                                        <p:attrNameLst>
                                          <p:attrName>style.visibility</p:attrName>
                                        </p:attrNameLst>
                                      </p:cBhvr>
                                      <p:to>
                                        <p:strVal val="visible"/>
                                      </p:to>
                                    </p:set>
                                    <p:animEffect transition="in" filter="wipe(up)">
                                      <p:cBhvr>
                                        <p:cTn id="6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P spid="20" grpId="0" animBg="1"/>
      <p:bldP spid="22" grpId="0" animBg="1"/>
      <p:bldP spid="13" grpId="0"/>
      <p:bldP spid="16" grpId="0"/>
      <p:bldP spid="21" grpId="0"/>
      <p:bldP spid="25" grpId="0"/>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淘宝网Chenying0907出品 70"/>
          <p:cNvGrpSpPr/>
          <p:nvPr/>
        </p:nvGrpSpPr>
        <p:grpSpPr>
          <a:xfrm>
            <a:off x="1600994" y="3517212"/>
            <a:ext cx="1442593" cy="1013453"/>
            <a:chOff x="3575420" y="1867781"/>
            <a:chExt cx="1923123" cy="1351037"/>
          </a:xfrm>
        </p:grpSpPr>
        <p:sp>
          <p:nvSpPr>
            <p:cNvPr id="72" name="淘宝网Chenying0907出品 71"/>
            <p:cNvSpPr txBox="1"/>
            <p:nvPr/>
          </p:nvSpPr>
          <p:spPr>
            <a:xfrm>
              <a:off x="3575420" y="1867781"/>
              <a:ext cx="1923123" cy="410298"/>
            </a:xfrm>
            <a:prstGeom prst="rect">
              <a:avLst/>
            </a:prstGeom>
            <a:noFill/>
          </p:spPr>
          <p:txBody>
            <a:bodyPr wrap="square" rtlCol="0">
              <a:spAutoFit/>
            </a:bodyPr>
            <a:lstStyle/>
            <a:p>
              <a:r>
                <a:rPr lang="zh-CN" altLang="en-US" sz="1400" dirty="0">
                  <a:solidFill>
                    <a:srgbClr val="FFB850"/>
                  </a:solidFill>
                  <a:latin typeface="方正正纤黑简体" panose="02000000000000000000" pitchFamily="2" charset="-122"/>
                  <a:ea typeface="方正正纤黑简体" panose="02000000000000000000" pitchFamily="2" charset="-122"/>
                </a:rPr>
                <a:t>收入不断提高</a:t>
              </a:r>
            </a:p>
          </p:txBody>
        </p:sp>
        <p:sp>
          <p:nvSpPr>
            <p:cNvPr id="73" name="淘宝网Chenying0907出品 72"/>
            <p:cNvSpPr txBox="1"/>
            <p:nvPr/>
          </p:nvSpPr>
          <p:spPr>
            <a:xfrm>
              <a:off x="3620800" y="2172559"/>
              <a:ext cx="1832361" cy="1046259"/>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sp>
        <p:nvSpPr>
          <p:cNvPr id="81" name="淘宝网Chenying0907出品 3"/>
          <p:cNvSpPr>
            <a:spLocks noChangeArrowheads="1"/>
          </p:cNvSpPr>
          <p:nvPr/>
        </p:nvSpPr>
        <p:spPr bwMode="auto">
          <a:xfrm>
            <a:off x="3954131" y="324000"/>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行业前景</a:t>
            </a:r>
          </a:p>
        </p:txBody>
      </p:sp>
      <p:grpSp>
        <p:nvGrpSpPr>
          <p:cNvPr id="135" name="淘宝网Chenying0907出品 134"/>
          <p:cNvGrpSpPr/>
          <p:nvPr/>
        </p:nvGrpSpPr>
        <p:grpSpPr>
          <a:xfrm>
            <a:off x="4001055" y="3517212"/>
            <a:ext cx="1442593" cy="994217"/>
            <a:chOff x="3575420" y="1867781"/>
            <a:chExt cx="1923123" cy="1325393"/>
          </a:xfrm>
        </p:grpSpPr>
        <p:sp>
          <p:nvSpPr>
            <p:cNvPr id="136" name="淘宝网Chenying0907出品 135"/>
            <p:cNvSpPr txBox="1"/>
            <p:nvPr/>
          </p:nvSpPr>
          <p:spPr>
            <a:xfrm>
              <a:off x="3575420" y="1867781"/>
              <a:ext cx="1923123" cy="410298"/>
            </a:xfrm>
            <a:prstGeom prst="rect">
              <a:avLst/>
            </a:prstGeom>
            <a:noFill/>
          </p:spPr>
          <p:txBody>
            <a:bodyPr wrap="square" rtlCol="0">
              <a:spAutoFit/>
            </a:bodyPr>
            <a:lstStyle/>
            <a:p>
              <a:r>
                <a:rPr lang="zh-CN" altLang="en-US" sz="1400" dirty="0">
                  <a:solidFill>
                    <a:srgbClr val="01ACBE"/>
                  </a:solidFill>
                  <a:latin typeface="方正正纤黑简体" panose="02000000000000000000" pitchFamily="2" charset="-122"/>
                  <a:ea typeface="方正正纤黑简体" panose="02000000000000000000" pitchFamily="2" charset="-122"/>
                </a:rPr>
                <a:t>未来发展趋势</a:t>
              </a:r>
            </a:p>
          </p:txBody>
        </p:sp>
        <p:sp>
          <p:nvSpPr>
            <p:cNvPr id="137" name="淘宝网Chenying0907出品 136"/>
            <p:cNvSpPr txBox="1"/>
            <p:nvPr/>
          </p:nvSpPr>
          <p:spPr>
            <a:xfrm>
              <a:off x="3620800" y="2172559"/>
              <a:ext cx="1832361" cy="1020615"/>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152" name="淘宝网Chenying0907出品 151"/>
          <p:cNvGrpSpPr/>
          <p:nvPr/>
        </p:nvGrpSpPr>
        <p:grpSpPr>
          <a:xfrm>
            <a:off x="6363255" y="3517212"/>
            <a:ext cx="1442593" cy="994217"/>
            <a:chOff x="3575420" y="1867781"/>
            <a:chExt cx="1923123" cy="1325393"/>
          </a:xfrm>
        </p:grpSpPr>
        <p:sp>
          <p:nvSpPr>
            <p:cNvPr id="153" name="淘宝网Chenying0907出品 152"/>
            <p:cNvSpPr txBox="1"/>
            <p:nvPr/>
          </p:nvSpPr>
          <p:spPr>
            <a:xfrm>
              <a:off x="3575420" y="1867781"/>
              <a:ext cx="1923123" cy="410298"/>
            </a:xfrm>
            <a:prstGeom prst="rect">
              <a:avLst/>
            </a:prstGeom>
            <a:noFill/>
          </p:spPr>
          <p:txBody>
            <a:bodyPr wrap="square" rtlCol="0">
              <a:spAutoFit/>
            </a:bodyPr>
            <a:lstStyle/>
            <a:p>
              <a:r>
                <a:rPr lang="zh-CN" altLang="en-US" sz="1400" dirty="0">
                  <a:solidFill>
                    <a:srgbClr val="E87071"/>
                  </a:solidFill>
                  <a:latin typeface="方正正纤黑简体" panose="02000000000000000000" pitchFamily="2" charset="-122"/>
                  <a:ea typeface="方正正纤黑简体" panose="02000000000000000000" pitchFamily="2" charset="-122"/>
                </a:rPr>
                <a:t>政策不断扶持</a:t>
              </a:r>
            </a:p>
          </p:txBody>
        </p:sp>
        <p:sp>
          <p:nvSpPr>
            <p:cNvPr id="154" name="淘宝网Chenying0907出品 153"/>
            <p:cNvSpPr txBox="1"/>
            <p:nvPr/>
          </p:nvSpPr>
          <p:spPr>
            <a:xfrm>
              <a:off x="3620800" y="2172559"/>
              <a:ext cx="1832361" cy="1020615"/>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57" name="淘宝网Chenying0907出品 56"/>
          <p:cNvGrpSpPr/>
          <p:nvPr/>
        </p:nvGrpSpPr>
        <p:grpSpPr>
          <a:xfrm>
            <a:off x="1827438" y="1139954"/>
            <a:ext cx="907682" cy="1874557"/>
            <a:chOff x="3423739" y="1553028"/>
            <a:chExt cx="1335315" cy="2757714"/>
          </a:xfrm>
          <a:effectLst>
            <a:outerShdw blurRad="215900" dist="50800" dir="2700000" algn="tl" rotWithShape="0">
              <a:prstClr val="black">
                <a:alpha val="25000"/>
              </a:prstClr>
            </a:outerShdw>
          </a:effectLst>
        </p:grpSpPr>
        <p:sp>
          <p:nvSpPr>
            <p:cNvPr id="58" name="圆角淘宝网Chenying0907出品 6"/>
            <p:cNvSpPr/>
            <p:nvPr/>
          </p:nvSpPr>
          <p:spPr>
            <a:xfrm>
              <a:off x="3423739" y="1553028"/>
              <a:ext cx="1335315" cy="2757714"/>
            </a:xfrm>
            <a:prstGeom prst="roundRect">
              <a:avLst>
                <a:gd name="adj" fmla="val 12319"/>
              </a:avLst>
            </a:prstGeom>
            <a:gradFill flip="none" rotWithShape="1">
              <a:gsLst>
                <a:gs pos="54000">
                  <a:srgbClr val="FF9B09"/>
                </a:gs>
                <a:gs pos="0">
                  <a:srgbClr val="FFC671"/>
                </a:gs>
                <a:gs pos="100000">
                  <a:srgbClr val="FF9F11"/>
                </a:gs>
              </a:gsLst>
              <a:lin ang="5400000" scaled="1"/>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淘宝网Chenying0907出品 7"/>
            <p:cNvSpPr/>
            <p:nvPr/>
          </p:nvSpPr>
          <p:spPr>
            <a:xfrm>
              <a:off x="3423739" y="1553028"/>
              <a:ext cx="1335315" cy="2757714"/>
            </a:xfrm>
            <a:prstGeom prst="roundRect">
              <a:avLst>
                <a:gd name="adj" fmla="val 12319"/>
              </a:avLst>
            </a:prstGeom>
            <a:gradFill flip="none" rotWithShape="1">
              <a:gsLst>
                <a:gs pos="54000">
                  <a:schemeClr val="tx1">
                    <a:lumMod val="100000"/>
                    <a:alpha val="12000"/>
                  </a:schemeClr>
                </a:gs>
                <a:gs pos="46000">
                  <a:schemeClr val="bg1">
                    <a:alpha val="7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淘宝网Chenying0907出品 59"/>
          <p:cNvGrpSpPr/>
          <p:nvPr/>
        </p:nvGrpSpPr>
        <p:grpSpPr>
          <a:xfrm>
            <a:off x="1664866" y="1151009"/>
            <a:ext cx="1469906" cy="2405164"/>
            <a:chOff x="1765301" y="2428721"/>
            <a:chExt cx="1959534" cy="3206329"/>
          </a:xfrm>
        </p:grpSpPr>
        <p:sp>
          <p:nvSpPr>
            <p:cNvPr id="61" name="淘宝网Chenying0907出品 25"/>
            <p:cNvSpPr/>
            <p:nvPr/>
          </p:nvSpPr>
          <p:spPr>
            <a:xfrm flipH="1" flipV="1">
              <a:off x="1765301" y="2428721"/>
              <a:ext cx="1959534" cy="3206329"/>
            </a:xfrm>
            <a:custGeom>
              <a:avLst/>
              <a:gdLst>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320212 h 3500538"/>
                <a:gd name="connsiteX4" fmla="*/ 300903 w 2160310"/>
                <a:gd name="connsiteY4" fmla="*/ 0 h 3500538"/>
                <a:gd name="connsiteX5" fmla="*/ 2160310 w 2160310"/>
                <a:gd name="connsiteY5" fmla="*/ 582775 h 3500538"/>
                <a:gd name="connsiteX6" fmla="*/ 857957 w 2160310"/>
                <a:gd name="connsiteY6" fmla="*/ 582775 h 3500538"/>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0 h 3500538"/>
                <a:gd name="connsiteX4" fmla="*/ 2160310 w 2160310"/>
                <a:gd name="connsiteY4" fmla="*/ 582775 h 3500538"/>
                <a:gd name="connsiteX5" fmla="*/ 857957 w 2160310"/>
                <a:gd name="connsiteY5" fmla="*/ 582775 h 3500538"/>
                <a:gd name="connsiteX6" fmla="*/ 666749 w 2160310"/>
                <a:gd name="connsiteY6" fmla="*/ 3500538 h 3500538"/>
                <a:gd name="connsiteX0" fmla="*/ 666821 w 2160382"/>
                <a:gd name="connsiteY0" fmla="*/ 3500538 h 3500538"/>
                <a:gd name="connsiteX1" fmla="*/ 72 w 2160382"/>
                <a:gd name="connsiteY1" fmla="*/ 3195738 h 3500538"/>
                <a:gd name="connsiteX2" fmla="*/ 72 w 2160382"/>
                <a:gd name="connsiteY2" fmla="*/ 290613 h 3500538"/>
                <a:gd name="connsiteX3" fmla="*/ 300975 w 2160382"/>
                <a:gd name="connsiteY3" fmla="*/ 0 h 3500538"/>
                <a:gd name="connsiteX4" fmla="*/ 2160382 w 2160382"/>
                <a:gd name="connsiteY4" fmla="*/ 582775 h 3500538"/>
                <a:gd name="connsiteX5" fmla="*/ 858029 w 2160382"/>
                <a:gd name="connsiteY5" fmla="*/ 582775 h 3500538"/>
                <a:gd name="connsiteX6" fmla="*/ 666821 w 2160382"/>
                <a:gd name="connsiteY6" fmla="*/ 3500538 h 3500538"/>
                <a:gd name="connsiteX0" fmla="*/ 668858 w 2162419"/>
                <a:gd name="connsiteY0" fmla="*/ 3538305 h 3538305"/>
                <a:gd name="connsiteX1" fmla="*/ 2109 w 2162419"/>
                <a:gd name="connsiteY1" fmla="*/ 3233505 h 3538305"/>
                <a:gd name="connsiteX2" fmla="*/ 2109 w 2162419"/>
                <a:gd name="connsiteY2" fmla="*/ 328380 h 3538305"/>
                <a:gd name="connsiteX3" fmla="*/ 303012 w 2162419"/>
                <a:gd name="connsiteY3" fmla="*/ 37767 h 3538305"/>
                <a:gd name="connsiteX4" fmla="*/ 2162419 w 2162419"/>
                <a:gd name="connsiteY4" fmla="*/ 620542 h 3538305"/>
                <a:gd name="connsiteX5" fmla="*/ 860066 w 2162419"/>
                <a:gd name="connsiteY5" fmla="*/ 620542 h 3538305"/>
                <a:gd name="connsiteX6" fmla="*/ 668858 w 2162419"/>
                <a:gd name="connsiteY6" fmla="*/ 3538305 h 3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2419" h="3538305">
                  <a:moveTo>
                    <a:pt x="668858" y="3538305"/>
                  </a:moveTo>
                  <a:lnTo>
                    <a:pt x="2109" y="3233505"/>
                  </a:lnTo>
                  <a:lnTo>
                    <a:pt x="2109" y="328380"/>
                  </a:lnTo>
                  <a:cubicBezTo>
                    <a:pt x="-2365" y="-6616"/>
                    <a:pt x="-25889" y="-46337"/>
                    <a:pt x="303012" y="37767"/>
                  </a:cubicBezTo>
                  <a:lnTo>
                    <a:pt x="2162419" y="620542"/>
                  </a:lnTo>
                  <a:lnTo>
                    <a:pt x="860066" y="620542"/>
                  </a:lnTo>
                  <a:lnTo>
                    <a:pt x="668858" y="3538305"/>
                  </a:lnTo>
                  <a:close/>
                </a:path>
              </a:pathLst>
            </a:custGeom>
            <a:gradFill>
              <a:gsLst>
                <a:gs pos="76000">
                  <a:schemeClr val="tx1">
                    <a:lumMod val="100000"/>
                    <a:alpha val="28000"/>
                  </a:schemeClr>
                </a:gs>
                <a:gs pos="34000">
                  <a:srgbClr val="808080">
                    <a:alpha val="27000"/>
                  </a:srgbClr>
                </a:gs>
                <a:gs pos="0">
                  <a:schemeClr val="bg1">
                    <a:alpha val="700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淘宝网Chenying0907出品 61"/>
            <p:cNvGrpSpPr/>
            <p:nvPr/>
          </p:nvGrpSpPr>
          <p:grpSpPr>
            <a:xfrm>
              <a:off x="1927563" y="4211470"/>
              <a:ext cx="1318956" cy="890030"/>
              <a:chOff x="2911451" y="3596106"/>
              <a:chExt cx="1576117" cy="982182"/>
            </a:xfrm>
            <a:effectLst>
              <a:outerShdw blurRad="228600" dist="50800" dir="2700000" algn="tl" rotWithShape="0">
                <a:prstClr val="black">
                  <a:alpha val="25000"/>
                </a:prstClr>
              </a:outerShdw>
            </a:effectLst>
          </p:grpSpPr>
          <p:sp>
            <p:nvSpPr>
              <p:cNvPr id="63" name="同侧圆角淘宝网Chenying0907出品 8"/>
              <p:cNvSpPr/>
              <p:nvPr/>
            </p:nvSpPr>
            <p:spPr>
              <a:xfrm flipV="1">
                <a:off x="2911451" y="3596106"/>
                <a:ext cx="1576117" cy="982182"/>
              </a:xfrm>
              <a:prstGeom prst="round2SameRect">
                <a:avLst/>
              </a:prstGeom>
              <a:gradFill flip="none" rotWithShape="1">
                <a:gsLst>
                  <a:gs pos="100000">
                    <a:schemeClr val="bg1"/>
                  </a:gs>
                  <a:gs pos="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同侧圆角淘宝网Chenying0907出品 9"/>
              <p:cNvSpPr/>
              <p:nvPr/>
            </p:nvSpPr>
            <p:spPr>
              <a:xfrm flipV="1">
                <a:off x="2911451" y="3596106"/>
                <a:ext cx="1576117" cy="982182"/>
              </a:xfrm>
              <a:prstGeom prst="round2SameRect">
                <a:avLst/>
              </a:prstGeom>
              <a:gradFill>
                <a:gsLst>
                  <a:gs pos="54000">
                    <a:schemeClr val="tx1">
                      <a:lumMod val="100000"/>
                      <a:alpha val="12000"/>
                    </a:schemeClr>
                  </a:gs>
                  <a:gs pos="46000">
                    <a:schemeClr val="bg1">
                      <a:alpha val="7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5" name="淘宝网Chenying0907出品 64"/>
          <p:cNvGrpSpPr/>
          <p:nvPr/>
        </p:nvGrpSpPr>
        <p:grpSpPr>
          <a:xfrm>
            <a:off x="4269674" y="1139356"/>
            <a:ext cx="907682" cy="1874557"/>
            <a:chOff x="3423739" y="1553028"/>
            <a:chExt cx="1335315" cy="2757714"/>
          </a:xfrm>
          <a:effectLst>
            <a:outerShdw blurRad="215900" dist="50800" dir="2700000" algn="tl" rotWithShape="0">
              <a:prstClr val="black">
                <a:alpha val="25000"/>
              </a:prstClr>
            </a:outerShdw>
          </a:effectLst>
        </p:grpSpPr>
        <p:sp>
          <p:nvSpPr>
            <p:cNvPr id="66" name="圆角淘宝网Chenying0907出品 20"/>
            <p:cNvSpPr/>
            <p:nvPr/>
          </p:nvSpPr>
          <p:spPr>
            <a:xfrm>
              <a:off x="3423739" y="1553028"/>
              <a:ext cx="1335315" cy="2757714"/>
            </a:xfrm>
            <a:prstGeom prst="roundRect">
              <a:avLst>
                <a:gd name="adj" fmla="val 12319"/>
              </a:avLst>
            </a:prstGeom>
            <a:gradFill flip="none" rotWithShape="1">
              <a:gsLst>
                <a:gs pos="54000">
                  <a:srgbClr val="01B5C8"/>
                </a:gs>
                <a:gs pos="22000">
                  <a:srgbClr val="01CFE5"/>
                </a:gs>
                <a:gs pos="100000">
                  <a:srgbClr val="019BAB"/>
                </a:gs>
              </a:gsLst>
              <a:lin ang="5400000" scaled="1"/>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淘宝网Chenying0907出品 21"/>
            <p:cNvSpPr/>
            <p:nvPr/>
          </p:nvSpPr>
          <p:spPr>
            <a:xfrm>
              <a:off x="3423739" y="1553028"/>
              <a:ext cx="1335315" cy="2757714"/>
            </a:xfrm>
            <a:prstGeom prst="roundRect">
              <a:avLst>
                <a:gd name="adj" fmla="val 12319"/>
              </a:avLst>
            </a:prstGeom>
            <a:gradFill flip="none" rotWithShape="1">
              <a:gsLst>
                <a:gs pos="54000">
                  <a:schemeClr val="tx1">
                    <a:lumMod val="100000"/>
                    <a:alpha val="12000"/>
                  </a:schemeClr>
                </a:gs>
                <a:gs pos="46000">
                  <a:schemeClr val="bg1">
                    <a:alpha val="7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淘宝网Chenying0907出品 67"/>
          <p:cNvGrpSpPr/>
          <p:nvPr/>
        </p:nvGrpSpPr>
        <p:grpSpPr>
          <a:xfrm>
            <a:off x="4107102" y="1150411"/>
            <a:ext cx="1469906" cy="2405164"/>
            <a:chOff x="4066989" y="2428721"/>
            <a:chExt cx="1959534" cy="3206329"/>
          </a:xfrm>
        </p:grpSpPr>
        <p:sp>
          <p:nvSpPr>
            <p:cNvPr id="69" name="淘宝网Chenying0907出品 15"/>
            <p:cNvSpPr/>
            <p:nvPr/>
          </p:nvSpPr>
          <p:spPr>
            <a:xfrm flipH="1" flipV="1">
              <a:off x="4066989" y="2428721"/>
              <a:ext cx="1959534" cy="3206329"/>
            </a:xfrm>
            <a:custGeom>
              <a:avLst/>
              <a:gdLst>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320212 h 3500538"/>
                <a:gd name="connsiteX4" fmla="*/ 300903 w 2160310"/>
                <a:gd name="connsiteY4" fmla="*/ 0 h 3500538"/>
                <a:gd name="connsiteX5" fmla="*/ 2160310 w 2160310"/>
                <a:gd name="connsiteY5" fmla="*/ 582775 h 3500538"/>
                <a:gd name="connsiteX6" fmla="*/ 857957 w 2160310"/>
                <a:gd name="connsiteY6" fmla="*/ 582775 h 3500538"/>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0 h 3500538"/>
                <a:gd name="connsiteX4" fmla="*/ 2160310 w 2160310"/>
                <a:gd name="connsiteY4" fmla="*/ 582775 h 3500538"/>
                <a:gd name="connsiteX5" fmla="*/ 857957 w 2160310"/>
                <a:gd name="connsiteY5" fmla="*/ 582775 h 3500538"/>
                <a:gd name="connsiteX6" fmla="*/ 666749 w 2160310"/>
                <a:gd name="connsiteY6" fmla="*/ 3500538 h 3500538"/>
                <a:gd name="connsiteX0" fmla="*/ 666821 w 2160382"/>
                <a:gd name="connsiteY0" fmla="*/ 3500538 h 3500538"/>
                <a:gd name="connsiteX1" fmla="*/ 72 w 2160382"/>
                <a:gd name="connsiteY1" fmla="*/ 3195738 h 3500538"/>
                <a:gd name="connsiteX2" fmla="*/ 72 w 2160382"/>
                <a:gd name="connsiteY2" fmla="*/ 290613 h 3500538"/>
                <a:gd name="connsiteX3" fmla="*/ 300975 w 2160382"/>
                <a:gd name="connsiteY3" fmla="*/ 0 h 3500538"/>
                <a:gd name="connsiteX4" fmla="*/ 2160382 w 2160382"/>
                <a:gd name="connsiteY4" fmla="*/ 582775 h 3500538"/>
                <a:gd name="connsiteX5" fmla="*/ 858029 w 2160382"/>
                <a:gd name="connsiteY5" fmla="*/ 582775 h 3500538"/>
                <a:gd name="connsiteX6" fmla="*/ 666821 w 2160382"/>
                <a:gd name="connsiteY6" fmla="*/ 3500538 h 3500538"/>
                <a:gd name="connsiteX0" fmla="*/ 668858 w 2162419"/>
                <a:gd name="connsiteY0" fmla="*/ 3538305 h 3538305"/>
                <a:gd name="connsiteX1" fmla="*/ 2109 w 2162419"/>
                <a:gd name="connsiteY1" fmla="*/ 3233505 h 3538305"/>
                <a:gd name="connsiteX2" fmla="*/ 2109 w 2162419"/>
                <a:gd name="connsiteY2" fmla="*/ 328380 h 3538305"/>
                <a:gd name="connsiteX3" fmla="*/ 303012 w 2162419"/>
                <a:gd name="connsiteY3" fmla="*/ 37767 h 3538305"/>
                <a:gd name="connsiteX4" fmla="*/ 2162419 w 2162419"/>
                <a:gd name="connsiteY4" fmla="*/ 620542 h 3538305"/>
                <a:gd name="connsiteX5" fmla="*/ 860066 w 2162419"/>
                <a:gd name="connsiteY5" fmla="*/ 620542 h 3538305"/>
                <a:gd name="connsiteX6" fmla="*/ 668858 w 2162419"/>
                <a:gd name="connsiteY6" fmla="*/ 3538305 h 3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2419" h="3538305">
                  <a:moveTo>
                    <a:pt x="668858" y="3538305"/>
                  </a:moveTo>
                  <a:lnTo>
                    <a:pt x="2109" y="3233505"/>
                  </a:lnTo>
                  <a:lnTo>
                    <a:pt x="2109" y="328380"/>
                  </a:lnTo>
                  <a:cubicBezTo>
                    <a:pt x="-2365" y="-6616"/>
                    <a:pt x="-25889" y="-46337"/>
                    <a:pt x="303012" y="37767"/>
                  </a:cubicBezTo>
                  <a:lnTo>
                    <a:pt x="2162419" y="620542"/>
                  </a:lnTo>
                  <a:lnTo>
                    <a:pt x="860066" y="620542"/>
                  </a:lnTo>
                  <a:lnTo>
                    <a:pt x="668858" y="3538305"/>
                  </a:lnTo>
                  <a:close/>
                </a:path>
              </a:pathLst>
            </a:custGeom>
            <a:gradFill>
              <a:gsLst>
                <a:gs pos="76000">
                  <a:schemeClr val="tx1">
                    <a:lumMod val="100000"/>
                    <a:alpha val="28000"/>
                  </a:schemeClr>
                </a:gs>
                <a:gs pos="34000">
                  <a:srgbClr val="808080">
                    <a:alpha val="27000"/>
                  </a:srgbClr>
                </a:gs>
                <a:gs pos="0">
                  <a:schemeClr val="bg1">
                    <a:alpha val="700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0" name="淘宝网Chenying0907出品 69"/>
            <p:cNvGrpSpPr/>
            <p:nvPr/>
          </p:nvGrpSpPr>
          <p:grpSpPr>
            <a:xfrm>
              <a:off x="4229251" y="4211470"/>
              <a:ext cx="1318956" cy="890030"/>
              <a:chOff x="2911451" y="3596106"/>
              <a:chExt cx="1576117" cy="982182"/>
            </a:xfrm>
            <a:effectLst>
              <a:outerShdw blurRad="228600" dist="50800" dir="2700000" algn="tl" rotWithShape="0">
                <a:prstClr val="black">
                  <a:alpha val="25000"/>
                </a:prstClr>
              </a:outerShdw>
            </a:effectLst>
          </p:grpSpPr>
          <p:sp>
            <p:nvSpPr>
              <p:cNvPr id="74" name="同侧圆角淘宝网Chenying0907出品 18"/>
              <p:cNvSpPr/>
              <p:nvPr/>
            </p:nvSpPr>
            <p:spPr>
              <a:xfrm flipV="1">
                <a:off x="2911451" y="3596106"/>
                <a:ext cx="1576117" cy="982182"/>
              </a:xfrm>
              <a:prstGeom prst="round2SameRect">
                <a:avLst/>
              </a:prstGeom>
              <a:gradFill flip="none" rotWithShape="1">
                <a:gsLst>
                  <a:gs pos="100000">
                    <a:schemeClr val="bg1"/>
                  </a:gs>
                  <a:gs pos="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同侧圆角淘宝网Chenying0907出品 19"/>
              <p:cNvSpPr/>
              <p:nvPr/>
            </p:nvSpPr>
            <p:spPr>
              <a:xfrm flipV="1">
                <a:off x="2911451" y="3596106"/>
                <a:ext cx="1576117" cy="982182"/>
              </a:xfrm>
              <a:prstGeom prst="round2SameRect">
                <a:avLst/>
              </a:prstGeom>
              <a:gradFill>
                <a:gsLst>
                  <a:gs pos="54000">
                    <a:schemeClr val="tx1">
                      <a:lumMod val="100000"/>
                      <a:alpha val="12000"/>
                    </a:schemeClr>
                  </a:gs>
                  <a:gs pos="46000">
                    <a:schemeClr val="bg1">
                      <a:alpha val="7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6" name="淘宝网Chenying0907出品 75"/>
          <p:cNvGrpSpPr/>
          <p:nvPr/>
        </p:nvGrpSpPr>
        <p:grpSpPr>
          <a:xfrm>
            <a:off x="6631406" y="1136670"/>
            <a:ext cx="907682" cy="1874557"/>
            <a:chOff x="3423739" y="1553028"/>
            <a:chExt cx="1335315" cy="2757714"/>
          </a:xfrm>
          <a:effectLst>
            <a:outerShdw blurRad="215900" dist="50800" dir="2700000" algn="tl" rotWithShape="0">
              <a:prstClr val="black">
                <a:alpha val="25000"/>
              </a:prstClr>
            </a:outerShdw>
          </a:effectLst>
        </p:grpSpPr>
        <p:sp>
          <p:nvSpPr>
            <p:cNvPr id="77" name="圆角淘宝网Chenying0907出品 29"/>
            <p:cNvSpPr/>
            <p:nvPr/>
          </p:nvSpPr>
          <p:spPr>
            <a:xfrm>
              <a:off x="3423739" y="1553028"/>
              <a:ext cx="1335315" cy="2757714"/>
            </a:xfrm>
            <a:prstGeom prst="roundRect">
              <a:avLst>
                <a:gd name="adj" fmla="val 12319"/>
              </a:avLst>
            </a:prstGeom>
            <a:gradFill flip="none" rotWithShape="1">
              <a:gsLst>
                <a:gs pos="54000">
                  <a:srgbClr val="E35353"/>
                </a:gs>
                <a:gs pos="22000">
                  <a:srgbClr val="EA7E7E"/>
                </a:gs>
                <a:gs pos="100000">
                  <a:srgbClr val="E04040"/>
                </a:gs>
              </a:gsLst>
              <a:lin ang="5400000" scaled="1"/>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淘宝网Chenying0907出品 30"/>
            <p:cNvSpPr/>
            <p:nvPr/>
          </p:nvSpPr>
          <p:spPr>
            <a:xfrm>
              <a:off x="3423739" y="1553028"/>
              <a:ext cx="1335315" cy="2757714"/>
            </a:xfrm>
            <a:prstGeom prst="roundRect">
              <a:avLst>
                <a:gd name="adj" fmla="val 12319"/>
              </a:avLst>
            </a:prstGeom>
            <a:gradFill flip="none" rotWithShape="1">
              <a:gsLst>
                <a:gs pos="54000">
                  <a:schemeClr val="tx1">
                    <a:lumMod val="100000"/>
                    <a:alpha val="12000"/>
                  </a:schemeClr>
                </a:gs>
                <a:gs pos="46000">
                  <a:schemeClr val="bg1">
                    <a:alpha val="7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淘宝网Chenying0907出品 78"/>
          <p:cNvGrpSpPr/>
          <p:nvPr/>
        </p:nvGrpSpPr>
        <p:grpSpPr>
          <a:xfrm>
            <a:off x="6468834" y="1147725"/>
            <a:ext cx="1469906" cy="2405164"/>
            <a:chOff x="6368678" y="2428721"/>
            <a:chExt cx="1959534" cy="3206329"/>
          </a:xfrm>
        </p:grpSpPr>
        <p:sp>
          <p:nvSpPr>
            <p:cNvPr id="83" name="淘宝网Chenying0907出品 23"/>
            <p:cNvSpPr/>
            <p:nvPr/>
          </p:nvSpPr>
          <p:spPr>
            <a:xfrm flipH="1" flipV="1">
              <a:off x="6368678" y="2428721"/>
              <a:ext cx="1959534" cy="3206329"/>
            </a:xfrm>
            <a:custGeom>
              <a:avLst/>
              <a:gdLst>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320212 h 3500538"/>
                <a:gd name="connsiteX4" fmla="*/ 300903 w 2160310"/>
                <a:gd name="connsiteY4" fmla="*/ 0 h 3500538"/>
                <a:gd name="connsiteX5" fmla="*/ 2160310 w 2160310"/>
                <a:gd name="connsiteY5" fmla="*/ 582775 h 3500538"/>
                <a:gd name="connsiteX6" fmla="*/ 857957 w 2160310"/>
                <a:gd name="connsiteY6" fmla="*/ 582775 h 3500538"/>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0 h 3500538"/>
                <a:gd name="connsiteX4" fmla="*/ 2160310 w 2160310"/>
                <a:gd name="connsiteY4" fmla="*/ 582775 h 3500538"/>
                <a:gd name="connsiteX5" fmla="*/ 857957 w 2160310"/>
                <a:gd name="connsiteY5" fmla="*/ 582775 h 3500538"/>
                <a:gd name="connsiteX6" fmla="*/ 666749 w 2160310"/>
                <a:gd name="connsiteY6" fmla="*/ 3500538 h 3500538"/>
                <a:gd name="connsiteX0" fmla="*/ 666821 w 2160382"/>
                <a:gd name="connsiteY0" fmla="*/ 3500538 h 3500538"/>
                <a:gd name="connsiteX1" fmla="*/ 72 w 2160382"/>
                <a:gd name="connsiteY1" fmla="*/ 3195738 h 3500538"/>
                <a:gd name="connsiteX2" fmla="*/ 72 w 2160382"/>
                <a:gd name="connsiteY2" fmla="*/ 290613 h 3500538"/>
                <a:gd name="connsiteX3" fmla="*/ 300975 w 2160382"/>
                <a:gd name="connsiteY3" fmla="*/ 0 h 3500538"/>
                <a:gd name="connsiteX4" fmla="*/ 2160382 w 2160382"/>
                <a:gd name="connsiteY4" fmla="*/ 582775 h 3500538"/>
                <a:gd name="connsiteX5" fmla="*/ 858029 w 2160382"/>
                <a:gd name="connsiteY5" fmla="*/ 582775 h 3500538"/>
                <a:gd name="connsiteX6" fmla="*/ 666821 w 2160382"/>
                <a:gd name="connsiteY6" fmla="*/ 3500538 h 3500538"/>
                <a:gd name="connsiteX0" fmla="*/ 668858 w 2162419"/>
                <a:gd name="connsiteY0" fmla="*/ 3538305 h 3538305"/>
                <a:gd name="connsiteX1" fmla="*/ 2109 w 2162419"/>
                <a:gd name="connsiteY1" fmla="*/ 3233505 h 3538305"/>
                <a:gd name="connsiteX2" fmla="*/ 2109 w 2162419"/>
                <a:gd name="connsiteY2" fmla="*/ 328380 h 3538305"/>
                <a:gd name="connsiteX3" fmla="*/ 303012 w 2162419"/>
                <a:gd name="connsiteY3" fmla="*/ 37767 h 3538305"/>
                <a:gd name="connsiteX4" fmla="*/ 2162419 w 2162419"/>
                <a:gd name="connsiteY4" fmla="*/ 620542 h 3538305"/>
                <a:gd name="connsiteX5" fmla="*/ 860066 w 2162419"/>
                <a:gd name="connsiteY5" fmla="*/ 620542 h 3538305"/>
                <a:gd name="connsiteX6" fmla="*/ 668858 w 2162419"/>
                <a:gd name="connsiteY6" fmla="*/ 3538305 h 3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2419" h="3538305">
                  <a:moveTo>
                    <a:pt x="668858" y="3538305"/>
                  </a:moveTo>
                  <a:lnTo>
                    <a:pt x="2109" y="3233505"/>
                  </a:lnTo>
                  <a:lnTo>
                    <a:pt x="2109" y="328380"/>
                  </a:lnTo>
                  <a:cubicBezTo>
                    <a:pt x="-2365" y="-6616"/>
                    <a:pt x="-25889" y="-46337"/>
                    <a:pt x="303012" y="37767"/>
                  </a:cubicBezTo>
                  <a:lnTo>
                    <a:pt x="2162419" y="620542"/>
                  </a:lnTo>
                  <a:lnTo>
                    <a:pt x="860066" y="620542"/>
                  </a:lnTo>
                  <a:lnTo>
                    <a:pt x="668858" y="3538305"/>
                  </a:lnTo>
                  <a:close/>
                </a:path>
              </a:pathLst>
            </a:custGeom>
            <a:gradFill>
              <a:gsLst>
                <a:gs pos="76000">
                  <a:schemeClr val="tx1">
                    <a:lumMod val="100000"/>
                    <a:alpha val="28000"/>
                  </a:schemeClr>
                </a:gs>
                <a:gs pos="34000">
                  <a:srgbClr val="808080">
                    <a:alpha val="27000"/>
                  </a:srgbClr>
                </a:gs>
                <a:gs pos="0">
                  <a:schemeClr val="bg1">
                    <a:alpha val="700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淘宝网Chenying0907出品 83"/>
            <p:cNvGrpSpPr/>
            <p:nvPr/>
          </p:nvGrpSpPr>
          <p:grpSpPr>
            <a:xfrm>
              <a:off x="6530940" y="4211470"/>
              <a:ext cx="1318956" cy="890030"/>
              <a:chOff x="2911451" y="3596106"/>
              <a:chExt cx="1576117" cy="982182"/>
            </a:xfrm>
            <a:effectLst>
              <a:outerShdw blurRad="228600" dist="50800" dir="2700000" algn="tl" rotWithShape="0">
                <a:prstClr val="black">
                  <a:alpha val="25000"/>
                </a:prstClr>
              </a:outerShdw>
            </a:effectLst>
          </p:grpSpPr>
          <p:sp>
            <p:nvSpPr>
              <p:cNvPr id="85" name="同侧圆角淘宝网Chenying0907出品 27"/>
              <p:cNvSpPr/>
              <p:nvPr/>
            </p:nvSpPr>
            <p:spPr>
              <a:xfrm flipV="1">
                <a:off x="2911451" y="3596106"/>
                <a:ext cx="1576117" cy="982182"/>
              </a:xfrm>
              <a:prstGeom prst="round2SameRect">
                <a:avLst/>
              </a:prstGeom>
              <a:gradFill flip="none" rotWithShape="1">
                <a:gsLst>
                  <a:gs pos="100000">
                    <a:schemeClr val="bg1"/>
                  </a:gs>
                  <a:gs pos="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同侧圆角淘宝网Chenying0907出品 28"/>
              <p:cNvSpPr/>
              <p:nvPr/>
            </p:nvSpPr>
            <p:spPr>
              <a:xfrm flipV="1">
                <a:off x="2911451" y="3596106"/>
                <a:ext cx="1576117" cy="982182"/>
              </a:xfrm>
              <a:prstGeom prst="round2SameRect">
                <a:avLst/>
              </a:prstGeom>
              <a:gradFill>
                <a:gsLst>
                  <a:gs pos="54000">
                    <a:schemeClr val="tx1">
                      <a:lumMod val="100000"/>
                      <a:alpha val="12000"/>
                    </a:schemeClr>
                  </a:gs>
                  <a:gs pos="46000">
                    <a:schemeClr val="bg1">
                      <a:alpha val="7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7" name="淘宝网Chenying0907出品 86"/>
          <p:cNvGrpSpPr/>
          <p:nvPr/>
        </p:nvGrpSpPr>
        <p:grpSpPr>
          <a:xfrm>
            <a:off x="1950514" y="1602685"/>
            <a:ext cx="790321" cy="907754"/>
            <a:chOff x="2146098" y="3373753"/>
            <a:chExt cx="1053579" cy="1210128"/>
          </a:xfrm>
        </p:grpSpPr>
        <p:sp>
          <p:nvSpPr>
            <p:cNvPr id="88" name="淘宝网Chenying0907出品 87"/>
            <p:cNvSpPr txBox="1"/>
            <p:nvPr/>
          </p:nvSpPr>
          <p:spPr>
            <a:xfrm>
              <a:off x="2580115" y="3373753"/>
              <a:ext cx="619562" cy="615446"/>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01</a:t>
              </a:r>
              <a:endParaRPr lang="zh-CN" altLang="en-US" sz="2400" dirty="0">
                <a:solidFill>
                  <a:schemeClr val="bg1"/>
                </a:solidFill>
                <a:latin typeface="Agency FB" panose="020B0503020202020204" pitchFamily="34" charset="0"/>
              </a:endParaRPr>
            </a:p>
          </p:txBody>
        </p:sp>
        <p:sp>
          <p:nvSpPr>
            <p:cNvPr id="89" name="淘宝网Chenying0907出品 88"/>
            <p:cNvSpPr txBox="1"/>
            <p:nvPr/>
          </p:nvSpPr>
          <p:spPr>
            <a:xfrm>
              <a:off x="2146098" y="3712802"/>
              <a:ext cx="492358" cy="871079"/>
            </a:xfrm>
            <a:prstGeom prst="rect">
              <a:avLst/>
            </a:prstGeom>
            <a:noFill/>
          </p:spPr>
          <p:txBody>
            <a:bodyPr vert="vert" wrap="square" rtlCol="0">
              <a:spAutoFit/>
            </a:bodyPr>
            <a:lstStyle/>
            <a:p>
              <a:pPr algn="ctr"/>
              <a:r>
                <a:rPr lang="en-US" altLang="zh-CN" sz="1200" dirty="0">
                  <a:solidFill>
                    <a:schemeClr val="bg1"/>
                  </a:solidFill>
                  <a:latin typeface="Agency FB" panose="020B0503020202020204" pitchFamily="34" charset="0"/>
                  <a:ea typeface="LiHei Pro" panose="020B0500000000000000" pitchFamily="34" charset="-122"/>
                </a:rPr>
                <a:t>OPTION</a:t>
              </a:r>
              <a:endParaRPr lang="zh-CN" altLang="en-US" sz="1200" dirty="0">
                <a:solidFill>
                  <a:schemeClr val="bg1"/>
                </a:solidFill>
                <a:latin typeface="Agency FB" panose="020B0503020202020204" pitchFamily="34" charset="0"/>
                <a:ea typeface="LiHei Pro" panose="020B0500000000000000" pitchFamily="34" charset="-122"/>
              </a:endParaRPr>
            </a:p>
          </p:txBody>
        </p:sp>
      </p:grpSp>
      <p:grpSp>
        <p:nvGrpSpPr>
          <p:cNvPr id="90" name="淘宝网Chenying0907出品 89"/>
          <p:cNvGrpSpPr/>
          <p:nvPr/>
        </p:nvGrpSpPr>
        <p:grpSpPr>
          <a:xfrm>
            <a:off x="4465028" y="1570431"/>
            <a:ext cx="762455" cy="907456"/>
            <a:chOff x="4444798" y="3374150"/>
            <a:chExt cx="1016431" cy="1209731"/>
          </a:xfrm>
        </p:grpSpPr>
        <p:sp>
          <p:nvSpPr>
            <p:cNvPr id="91" name="淘宝网Chenying0907出品 90"/>
            <p:cNvSpPr txBox="1"/>
            <p:nvPr/>
          </p:nvSpPr>
          <p:spPr>
            <a:xfrm>
              <a:off x="4841667" y="3374150"/>
              <a:ext cx="619562" cy="615446"/>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02</a:t>
              </a:r>
              <a:endParaRPr lang="zh-CN" altLang="en-US" sz="2400" dirty="0">
                <a:solidFill>
                  <a:schemeClr val="bg1"/>
                </a:solidFill>
                <a:latin typeface="Agency FB" panose="020B0503020202020204" pitchFamily="34" charset="0"/>
              </a:endParaRPr>
            </a:p>
          </p:txBody>
        </p:sp>
        <p:sp>
          <p:nvSpPr>
            <p:cNvPr id="92" name="淘宝网Chenying0907出品 91"/>
            <p:cNvSpPr txBox="1"/>
            <p:nvPr/>
          </p:nvSpPr>
          <p:spPr>
            <a:xfrm>
              <a:off x="4444798" y="3712802"/>
              <a:ext cx="492357" cy="871079"/>
            </a:xfrm>
            <a:prstGeom prst="rect">
              <a:avLst/>
            </a:prstGeom>
            <a:noFill/>
          </p:spPr>
          <p:txBody>
            <a:bodyPr vert="vert" wrap="square" rtlCol="0">
              <a:spAutoFit/>
            </a:bodyPr>
            <a:lstStyle/>
            <a:p>
              <a:pPr algn="ctr"/>
              <a:r>
                <a:rPr lang="en-US" altLang="zh-CN" sz="1200" dirty="0">
                  <a:solidFill>
                    <a:schemeClr val="bg1"/>
                  </a:solidFill>
                  <a:latin typeface="Agency FB" panose="020B0503020202020204" pitchFamily="34" charset="0"/>
                  <a:ea typeface="LiHei Pro" panose="020B0500000000000000" pitchFamily="34" charset="-122"/>
                </a:rPr>
                <a:t>OPTION</a:t>
              </a:r>
              <a:endParaRPr lang="zh-CN" altLang="en-US" sz="1200" dirty="0">
                <a:solidFill>
                  <a:schemeClr val="bg1"/>
                </a:solidFill>
                <a:latin typeface="Agency FB" panose="020B0503020202020204" pitchFamily="34" charset="0"/>
                <a:ea typeface="LiHei Pro" panose="020B0500000000000000" pitchFamily="34" charset="-122"/>
              </a:endParaRPr>
            </a:p>
          </p:txBody>
        </p:sp>
      </p:grpSp>
      <p:grpSp>
        <p:nvGrpSpPr>
          <p:cNvPr id="93" name="淘宝网Chenying0907出品 92"/>
          <p:cNvGrpSpPr/>
          <p:nvPr/>
        </p:nvGrpSpPr>
        <p:grpSpPr>
          <a:xfrm>
            <a:off x="6749992" y="1599401"/>
            <a:ext cx="861137" cy="907754"/>
            <a:chOff x="6743498" y="3373753"/>
            <a:chExt cx="1147985" cy="1210128"/>
          </a:xfrm>
        </p:grpSpPr>
        <p:sp>
          <p:nvSpPr>
            <p:cNvPr id="94" name="淘宝网Chenying0907出品 93"/>
            <p:cNvSpPr txBox="1"/>
            <p:nvPr/>
          </p:nvSpPr>
          <p:spPr>
            <a:xfrm>
              <a:off x="7193289" y="3373753"/>
              <a:ext cx="698194" cy="615446"/>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03</a:t>
              </a:r>
              <a:endParaRPr lang="zh-CN" altLang="en-US" sz="2400" dirty="0">
                <a:solidFill>
                  <a:schemeClr val="bg1"/>
                </a:solidFill>
                <a:latin typeface="Agency FB" panose="020B0503020202020204" pitchFamily="34" charset="0"/>
              </a:endParaRPr>
            </a:p>
          </p:txBody>
        </p:sp>
        <p:sp>
          <p:nvSpPr>
            <p:cNvPr id="95" name="淘宝网Chenying0907出品 94"/>
            <p:cNvSpPr txBox="1"/>
            <p:nvPr/>
          </p:nvSpPr>
          <p:spPr>
            <a:xfrm>
              <a:off x="6743498" y="3712802"/>
              <a:ext cx="492357" cy="871079"/>
            </a:xfrm>
            <a:prstGeom prst="rect">
              <a:avLst/>
            </a:prstGeom>
            <a:noFill/>
          </p:spPr>
          <p:txBody>
            <a:bodyPr vert="vert" wrap="square" rtlCol="0">
              <a:spAutoFit/>
            </a:bodyPr>
            <a:lstStyle/>
            <a:p>
              <a:pPr algn="ctr"/>
              <a:r>
                <a:rPr lang="en-US" altLang="zh-CN" sz="1200" dirty="0">
                  <a:solidFill>
                    <a:schemeClr val="bg1"/>
                  </a:solidFill>
                  <a:latin typeface="Agency FB" panose="020B0503020202020204" pitchFamily="34" charset="0"/>
                  <a:ea typeface="LiHei Pro" panose="020B0500000000000000" pitchFamily="34" charset="-122"/>
                </a:rPr>
                <a:t>OPTION</a:t>
              </a:r>
              <a:endParaRPr lang="zh-CN" altLang="en-US" sz="1200" dirty="0">
                <a:solidFill>
                  <a:schemeClr val="bg1"/>
                </a:solidFill>
                <a:latin typeface="Agency FB" panose="020B0503020202020204" pitchFamily="34" charset="0"/>
                <a:ea typeface="LiHei Pro" panose="020B0500000000000000" pitchFamily="34" charset="-122"/>
              </a:endParaRPr>
            </a:p>
          </p:txBody>
        </p:sp>
      </p:grpSp>
      <p:grpSp>
        <p:nvGrpSpPr>
          <p:cNvPr id="96" name="Group 4"/>
          <p:cNvGrpSpPr>
            <a:grpSpLocks noChangeAspect="1"/>
          </p:cNvGrpSpPr>
          <p:nvPr/>
        </p:nvGrpSpPr>
        <p:grpSpPr bwMode="auto">
          <a:xfrm>
            <a:off x="1931665" y="2729435"/>
            <a:ext cx="215487" cy="252525"/>
            <a:chOff x="1776" y="1776"/>
            <a:chExt cx="64" cy="75"/>
          </a:xfrm>
          <a:solidFill>
            <a:srgbClr val="FFB850"/>
          </a:solidFill>
          <a:effectLst>
            <a:reflection blurRad="6350" stA="52000" endA="300" endPos="35000" dir="5400000" sy="-100000" algn="bl" rotWithShape="0"/>
          </a:effectLst>
        </p:grpSpPr>
        <p:sp>
          <p:nvSpPr>
            <p:cNvPr id="97" name="淘宝网Chenying0907出品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8" name="淘宝网Chenying0907出品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9" name="淘宝网Chenying0907出品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0" name="淘宝网Chenying0907出品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101" name="Group 13"/>
          <p:cNvGrpSpPr>
            <a:grpSpLocks noChangeAspect="1"/>
          </p:cNvGrpSpPr>
          <p:nvPr/>
        </p:nvGrpSpPr>
        <p:grpSpPr bwMode="auto">
          <a:xfrm>
            <a:off x="4409926" y="2704870"/>
            <a:ext cx="262780" cy="265882"/>
            <a:chOff x="2426" y="2781"/>
            <a:chExt cx="593" cy="600"/>
          </a:xfrm>
          <a:solidFill>
            <a:srgbClr val="01ACBE"/>
          </a:solidFill>
          <a:effectLst>
            <a:reflection blurRad="6350" stA="52000" endA="300" endPos="35000" dir="5400000" sy="-100000" algn="bl" rotWithShape="0"/>
          </a:effectLst>
        </p:grpSpPr>
        <p:sp>
          <p:nvSpPr>
            <p:cNvPr id="102" name="淘宝网Chenying0907出品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3" name="淘宝网Chenying0907出品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104" name="淘宝网Chenying0907出品 103"/>
          <p:cNvGrpSpPr/>
          <p:nvPr/>
        </p:nvGrpSpPr>
        <p:grpSpPr>
          <a:xfrm>
            <a:off x="6728027" y="2725345"/>
            <a:ext cx="248406" cy="270317"/>
            <a:chOff x="4873620" y="1965325"/>
            <a:chExt cx="269882" cy="293688"/>
          </a:xfrm>
          <a:solidFill>
            <a:srgbClr val="E87071"/>
          </a:solidFill>
          <a:effectLst>
            <a:reflection blurRad="6350" stA="52000" endA="300" endPos="35000" dir="5400000" sy="-100000" algn="bl" rotWithShape="0"/>
          </a:effectLst>
        </p:grpSpPr>
        <p:sp>
          <p:nvSpPr>
            <p:cNvPr id="105" name="淘宝网Chenying0907出品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6" name="淘宝网Chenying0907出品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7" name="淘宝网Chenying0907出品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8" name="淘宝网Chenying0907出品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2246165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anim calcmode="lin" valueType="num">
                                      <p:cBhvr>
                                        <p:cTn id="8" dur="500" fill="hold"/>
                                        <p:tgtEl>
                                          <p:spTgt spid="71"/>
                                        </p:tgtEl>
                                        <p:attrNameLst>
                                          <p:attrName>ppt_x</p:attrName>
                                        </p:attrNameLst>
                                      </p:cBhvr>
                                      <p:tavLst>
                                        <p:tav tm="0">
                                          <p:val>
                                            <p:strVal val="#ppt_x"/>
                                          </p:val>
                                        </p:tav>
                                        <p:tav tm="100000">
                                          <p:val>
                                            <p:strVal val="#ppt_x"/>
                                          </p:val>
                                        </p:tav>
                                      </p:tavLst>
                                    </p:anim>
                                    <p:anim calcmode="lin" valueType="num">
                                      <p:cBhvr>
                                        <p:cTn id="9" dur="500" fill="hold"/>
                                        <p:tgtEl>
                                          <p:spTgt spid="7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135"/>
                                        </p:tgtEl>
                                        <p:attrNameLst>
                                          <p:attrName>style.visibility</p:attrName>
                                        </p:attrNameLst>
                                      </p:cBhvr>
                                      <p:to>
                                        <p:strVal val="visible"/>
                                      </p:to>
                                    </p:set>
                                    <p:animEffect transition="in" filter="fade">
                                      <p:cBhvr>
                                        <p:cTn id="13" dur="500"/>
                                        <p:tgtEl>
                                          <p:spTgt spid="135"/>
                                        </p:tgtEl>
                                      </p:cBhvr>
                                    </p:animEffect>
                                    <p:anim calcmode="lin" valueType="num">
                                      <p:cBhvr>
                                        <p:cTn id="14" dur="500" fill="hold"/>
                                        <p:tgtEl>
                                          <p:spTgt spid="135"/>
                                        </p:tgtEl>
                                        <p:attrNameLst>
                                          <p:attrName>ppt_x</p:attrName>
                                        </p:attrNameLst>
                                      </p:cBhvr>
                                      <p:tavLst>
                                        <p:tav tm="0">
                                          <p:val>
                                            <p:strVal val="#ppt_x"/>
                                          </p:val>
                                        </p:tav>
                                        <p:tav tm="100000">
                                          <p:val>
                                            <p:strVal val="#ppt_x"/>
                                          </p:val>
                                        </p:tav>
                                      </p:tavLst>
                                    </p:anim>
                                    <p:anim calcmode="lin" valueType="num">
                                      <p:cBhvr>
                                        <p:cTn id="15" dur="500" fill="hold"/>
                                        <p:tgtEl>
                                          <p:spTgt spid="13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152"/>
                                        </p:tgtEl>
                                        <p:attrNameLst>
                                          <p:attrName>style.visibility</p:attrName>
                                        </p:attrNameLst>
                                      </p:cBhvr>
                                      <p:to>
                                        <p:strVal val="visible"/>
                                      </p:to>
                                    </p:set>
                                    <p:animEffect transition="in" filter="fade">
                                      <p:cBhvr>
                                        <p:cTn id="19" dur="500"/>
                                        <p:tgtEl>
                                          <p:spTgt spid="152"/>
                                        </p:tgtEl>
                                      </p:cBhvr>
                                    </p:animEffect>
                                    <p:anim calcmode="lin" valueType="num">
                                      <p:cBhvr>
                                        <p:cTn id="20" dur="500" fill="hold"/>
                                        <p:tgtEl>
                                          <p:spTgt spid="152"/>
                                        </p:tgtEl>
                                        <p:attrNameLst>
                                          <p:attrName>ppt_x</p:attrName>
                                        </p:attrNameLst>
                                      </p:cBhvr>
                                      <p:tavLst>
                                        <p:tav tm="0">
                                          <p:val>
                                            <p:strVal val="#ppt_x"/>
                                          </p:val>
                                        </p:tav>
                                        <p:tav tm="100000">
                                          <p:val>
                                            <p:strVal val="#ppt_x"/>
                                          </p:val>
                                        </p:tav>
                                      </p:tavLst>
                                    </p:anim>
                                    <p:anim calcmode="lin" valueType="num">
                                      <p:cBhvr>
                                        <p:cTn id="21" dur="500" fill="hold"/>
                                        <p:tgtEl>
                                          <p:spTgt spid="152"/>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37" presetClass="entr" presetSubtype="0"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1000"/>
                                        <p:tgtEl>
                                          <p:spTgt spid="60"/>
                                        </p:tgtEl>
                                      </p:cBhvr>
                                    </p:animEffect>
                                    <p:anim calcmode="lin" valueType="num">
                                      <p:cBhvr>
                                        <p:cTn id="26" dur="1000" fill="hold"/>
                                        <p:tgtEl>
                                          <p:spTgt spid="60"/>
                                        </p:tgtEl>
                                        <p:attrNameLst>
                                          <p:attrName>ppt_x</p:attrName>
                                        </p:attrNameLst>
                                      </p:cBhvr>
                                      <p:tavLst>
                                        <p:tav tm="0">
                                          <p:val>
                                            <p:strVal val="#ppt_x"/>
                                          </p:val>
                                        </p:tav>
                                        <p:tav tm="100000">
                                          <p:val>
                                            <p:strVal val="#ppt_x"/>
                                          </p:val>
                                        </p:tav>
                                      </p:tavLst>
                                    </p:anim>
                                    <p:anim calcmode="lin" valueType="num">
                                      <p:cBhvr>
                                        <p:cTn id="27" dur="900" decel="100000" fill="hold"/>
                                        <p:tgtEl>
                                          <p:spTgt spid="60"/>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25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1000"/>
                                        <p:tgtEl>
                                          <p:spTgt spid="68"/>
                                        </p:tgtEl>
                                      </p:cBhvr>
                                    </p:animEffect>
                                    <p:anim calcmode="lin" valueType="num">
                                      <p:cBhvr>
                                        <p:cTn id="32" dur="1000" fill="hold"/>
                                        <p:tgtEl>
                                          <p:spTgt spid="68"/>
                                        </p:tgtEl>
                                        <p:attrNameLst>
                                          <p:attrName>ppt_x</p:attrName>
                                        </p:attrNameLst>
                                      </p:cBhvr>
                                      <p:tavLst>
                                        <p:tav tm="0">
                                          <p:val>
                                            <p:strVal val="#ppt_x"/>
                                          </p:val>
                                        </p:tav>
                                        <p:tav tm="100000">
                                          <p:val>
                                            <p:strVal val="#ppt_x"/>
                                          </p:val>
                                        </p:tav>
                                      </p:tavLst>
                                    </p:anim>
                                    <p:anim calcmode="lin" valueType="num">
                                      <p:cBhvr>
                                        <p:cTn id="33" dur="900" decel="100000" fill="hold"/>
                                        <p:tgtEl>
                                          <p:spTgt spid="68"/>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68"/>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50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1000"/>
                                        <p:tgtEl>
                                          <p:spTgt spid="79"/>
                                        </p:tgtEl>
                                      </p:cBhvr>
                                    </p:animEffect>
                                    <p:anim calcmode="lin" valueType="num">
                                      <p:cBhvr>
                                        <p:cTn id="38" dur="1000" fill="hold"/>
                                        <p:tgtEl>
                                          <p:spTgt spid="79"/>
                                        </p:tgtEl>
                                        <p:attrNameLst>
                                          <p:attrName>ppt_x</p:attrName>
                                        </p:attrNameLst>
                                      </p:cBhvr>
                                      <p:tavLst>
                                        <p:tav tm="0">
                                          <p:val>
                                            <p:strVal val="#ppt_x"/>
                                          </p:val>
                                        </p:tav>
                                        <p:tav tm="100000">
                                          <p:val>
                                            <p:strVal val="#ppt_x"/>
                                          </p:val>
                                        </p:tav>
                                      </p:tavLst>
                                    </p:anim>
                                    <p:anim calcmode="lin" valueType="num">
                                      <p:cBhvr>
                                        <p:cTn id="39" dur="900" decel="100000" fill="hold"/>
                                        <p:tgtEl>
                                          <p:spTgt spid="79"/>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79"/>
                                        </p:tgtEl>
                                        <p:attrNameLst>
                                          <p:attrName>ppt_y</p:attrName>
                                        </p:attrNameLst>
                                      </p:cBhvr>
                                      <p:tavLst>
                                        <p:tav tm="0">
                                          <p:val>
                                            <p:strVal val="#ppt_y-.03"/>
                                          </p:val>
                                        </p:tav>
                                        <p:tav tm="100000">
                                          <p:val>
                                            <p:strVal val="#ppt_y"/>
                                          </p:val>
                                        </p:tav>
                                      </p:tavLst>
                                    </p:anim>
                                  </p:childTnLst>
                                </p:cTn>
                              </p:par>
                            </p:childTnLst>
                          </p:cTn>
                        </p:par>
                        <p:par>
                          <p:cTn id="41" fill="hold">
                            <p:stCondLst>
                              <p:cond delay="3000"/>
                            </p:stCondLst>
                            <p:childTnLst>
                              <p:par>
                                <p:cTn id="42" presetID="14" presetClass="entr" presetSubtype="10" fill="hold" nodeType="afterEffect">
                                  <p:stCondLst>
                                    <p:cond delay="0"/>
                                  </p:stCondLst>
                                  <p:childTnLst>
                                    <p:set>
                                      <p:cBhvr>
                                        <p:cTn id="43" dur="1" fill="hold">
                                          <p:stCondLst>
                                            <p:cond delay="0"/>
                                          </p:stCondLst>
                                        </p:cTn>
                                        <p:tgtEl>
                                          <p:spTgt spid="96"/>
                                        </p:tgtEl>
                                        <p:attrNameLst>
                                          <p:attrName>style.visibility</p:attrName>
                                        </p:attrNameLst>
                                      </p:cBhvr>
                                      <p:to>
                                        <p:strVal val="visible"/>
                                      </p:to>
                                    </p:set>
                                    <p:animEffect transition="in" filter="randombar(horizontal)">
                                      <p:cBhvr>
                                        <p:cTn id="44" dur="500"/>
                                        <p:tgtEl>
                                          <p:spTgt spid="96"/>
                                        </p:tgtEl>
                                      </p:cBhvr>
                                    </p:animEffect>
                                  </p:childTnLst>
                                </p:cTn>
                              </p:par>
                              <p:par>
                                <p:cTn id="45" presetID="14" presetClass="entr" presetSubtype="10" fill="hold" nodeType="withEffect">
                                  <p:stCondLst>
                                    <p:cond delay="0"/>
                                  </p:stCondLst>
                                  <p:childTnLst>
                                    <p:set>
                                      <p:cBhvr>
                                        <p:cTn id="46" dur="1" fill="hold">
                                          <p:stCondLst>
                                            <p:cond delay="0"/>
                                          </p:stCondLst>
                                        </p:cTn>
                                        <p:tgtEl>
                                          <p:spTgt spid="101"/>
                                        </p:tgtEl>
                                        <p:attrNameLst>
                                          <p:attrName>style.visibility</p:attrName>
                                        </p:attrNameLst>
                                      </p:cBhvr>
                                      <p:to>
                                        <p:strVal val="visible"/>
                                      </p:to>
                                    </p:set>
                                    <p:animEffect transition="in" filter="randombar(horizontal)">
                                      <p:cBhvr>
                                        <p:cTn id="47" dur="500"/>
                                        <p:tgtEl>
                                          <p:spTgt spid="101"/>
                                        </p:tgtEl>
                                      </p:cBhvr>
                                    </p:animEffect>
                                  </p:childTnLst>
                                </p:cTn>
                              </p:par>
                              <p:par>
                                <p:cTn id="48" presetID="14" presetClass="entr" presetSubtype="10" fill="hold" nodeType="withEffect">
                                  <p:stCondLst>
                                    <p:cond delay="0"/>
                                  </p:stCondLst>
                                  <p:childTnLst>
                                    <p:set>
                                      <p:cBhvr>
                                        <p:cTn id="49" dur="1" fill="hold">
                                          <p:stCondLst>
                                            <p:cond delay="0"/>
                                          </p:stCondLst>
                                        </p:cTn>
                                        <p:tgtEl>
                                          <p:spTgt spid="104"/>
                                        </p:tgtEl>
                                        <p:attrNameLst>
                                          <p:attrName>style.visibility</p:attrName>
                                        </p:attrNameLst>
                                      </p:cBhvr>
                                      <p:to>
                                        <p:strVal val="visible"/>
                                      </p:to>
                                    </p:set>
                                    <p:animEffect transition="in" filter="randombar(horizontal)">
                                      <p:cBhvr>
                                        <p:cTn id="50" dur="500"/>
                                        <p:tgtEl>
                                          <p:spTgt spid="104"/>
                                        </p:tgtEl>
                                      </p:cBhvr>
                                    </p:animEffect>
                                  </p:childTnLst>
                                </p:cTn>
                              </p:par>
                            </p:childTnLst>
                          </p:cTn>
                        </p:par>
                        <p:par>
                          <p:cTn id="51" fill="hold">
                            <p:stCondLst>
                              <p:cond delay="3500"/>
                            </p:stCondLst>
                            <p:childTnLst>
                              <p:par>
                                <p:cTn id="52" presetID="22" presetClass="entr" presetSubtype="4" fill="hold" nodeType="after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wipe(down)">
                                      <p:cBhvr>
                                        <p:cTn id="54" dur="500"/>
                                        <p:tgtEl>
                                          <p:spTgt spid="57"/>
                                        </p:tgtEl>
                                      </p:cBhvr>
                                    </p:animEffect>
                                  </p:childTnLst>
                                </p:cTn>
                              </p:par>
                            </p:childTnLst>
                          </p:cTn>
                        </p:par>
                        <p:par>
                          <p:cTn id="55" fill="hold">
                            <p:stCondLst>
                              <p:cond delay="4000"/>
                            </p:stCondLst>
                            <p:childTnLst>
                              <p:par>
                                <p:cTn id="56" presetID="22" presetClass="entr" presetSubtype="4" fill="hold" nodeType="afterEffect">
                                  <p:stCondLst>
                                    <p:cond delay="0"/>
                                  </p:stCondLst>
                                  <p:childTnLst>
                                    <p:set>
                                      <p:cBhvr>
                                        <p:cTn id="57" dur="1" fill="hold">
                                          <p:stCondLst>
                                            <p:cond delay="0"/>
                                          </p:stCondLst>
                                        </p:cTn>
                                        <p:tgtEl>
                                          <p:spTgt spid="65"/>
                                        </p:tgtEl>
                                        <p:attrNameLst>
                                          <p:attrName>style.visibility</p:attrName>
                                        </p:attrNameLst>
                                      </p:cBhvr>
                                      <p:to>
                                        <p:strVal val="visible"/>
                                      </p:to>
                                    </p:set>
                                    <p:animEffect transition="in" filter="wipe(down)">
                                      <p:cBhvr>
                                        <p:cTn id="58" dur="500"/>
                                        <p:tgtEl>
                                          <p:spTgt spid="65"/>
                                        </p:tgtEl>
                                      </p:cBhvr>
                                    </p:animEffect>
                                  </p:childTnLst>
                                </p:cTn>
                              </p:par>
                            </p:childTnLst>
                          </p:cTn>
                        </p:par>
                        <p:par>
                          <p:cTn id="59" fill="hold">
                            <p:stCondLst>
                              <p:cond delay="4500"/>
                            </p:stCondLst>
                            <p:childTnLst>
                              <p:par>
                                <p:cTn id="60" presetID="22" presetClass="entr" presetSubtype="4" fill="hold" nodeType="afterEffect">
                                  <p:stCondLst>
                                    <p:cond delay="0"/>
                                  </p:stCondLst>
                                  <p:childTnLst>
                                    <p:set>
                                      <p:cBhvr>
                                        <p:cTn id="61" dur="1" fill="hold">
                                          <p:stCondLst>
                                            <p:cond delay="0"/>
                                          </p:stCondLst>
                                        </p:cTn>
                                        <p:tgtEl>
                                          <p:spTgt spid="76"/>
                                        </p:tgtEl>
                                        <p:attrNameLst>
                                          <p:attrName>style.visibility</p:attrName>
                                        </p:attrNameLst>
                                      </p:cBhvr>
                                      <p:to>
                                        <p:strVal val="visible"/>
                                      </p:to>
                                    </p:set>
                                    <p:animEffect transition="in" filter="wipe(down)">
                                      <p:cBhvr>
                                        <p:cTn id="62" dur="500"/>
                                        <p:tgtEl>
                                          <p:spTgt spid="76"/>
                                        </p:tgtEl>
                                      </p:cBhvr>
                                    </p:animEffect>
                                  </p:childTnLst>
                                </p:cTn>
                              </p:par>
                            </p:childTnLst>
                          </p:cTn>
                        </p:par>
                        <p:par>
                          <p:cTn id="63" fill="hold">
                            <p:stCondLst>
                              <p:cond delay="5000"/>
                            </p:stCondLst>
                            <p:childTnLst>
                              <p:par>
                                <p:cTn id="64" presetID="22" presetClass="entr" presetSubtype="4" fill="hold" nodeType="after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wipe(down)">
                                      <p:cBhvr>
                                        <p:cTn id="66" dur="500"/>
                                        <p:tgtEl>
                                          <p:spTgt spid="93"/>
                                        </p:tgtEl>
                                      </p:cBhvr>
                                    </p:animEffect>
                                  </p:childTnLst>
                                </p:cTn>
                              </p:par>
                            </p:childTnLst>
                          </p:cTn>
                        </p:par>
                        <p:par>
                          <p:cTn id="67" fill="hold">
                            <p:stCondLst>
                              <p:cond delay="5500"/>
                            </p:stCondLst>
                            <p:childTnLst>
                              <p:par>
                                <p:cTn id="68" presetID="22" presetClass="entr" presetSubtype="4" fill="hold" nodeType="after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wipe(down)">
                                      <p:cBhvr>
                                        <p:cTn id="70" dur="500"/>
                                        <p:tgtEl>
                                          <p:spTgt spid="90"/>
                                        </p:tgtEl>
                                      </p:cBhvr>
                                    </p:animEffect>
                                  </p:childTnLst>
                                </p:cTn>
                              </p:par>
                            </p:childTnLst>
                          </p:cTn>
                        </p:par>
                        <p:par>
                          <p:cTn id="71" fill="hold">
                            <p:stCondLst>
                              <p:cond delay="6000"/>
                            </p:stCondLst>
                            <p:childTnLst>
                              <p:par>
                                <p:cTn id="72" presetID="22" presetClass="entr" presetSubtype="4" fill="hold" nodeType="afterEffect">
                                  <p:stCondLst>
                                    <p:cond delay="0"/>
                                  </p:stCondLst>
                                  <p:childTnLst>
                                    <p:set>
                                      <p:cBhvr>
                                        <p:cTn id="73" dur="1" fill="hold">
                                          <p:stCondLst>
                                            <p:cond delay="0"/>
                                          </p:stCondLst>
                                        </p:cTn>
                                        <p:tgtEl>
                                          <p:spTgt spid="87"/>
                                        </p:tgtEl>
                                        <p:attrNameLst>
                                          <p:attrName>style.visibility</p:attrName>
                                        </p:attrNameLst>
                                      </p:cBhvr>
                                      <p:to>
                                        <p:strVal val="visible"/>
                                      </p:to>
                                    </p:set>
                                    <p:animEffect transition="in" filter="wipe(down)">
                                      <p:cBhvr>
                                        <p:cTn id="7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1"/>
          <p:cNvSpPr/>
          <p:nvPr/>
        </p:nvSpPr>
        <p:spPr>
          <a:xfrm>
            <a:off x="1683199" y="1307019"/>
            <a:ext cx="2223552" cy="1204826"/>
          </a:xfrm>
          <a:prstGeom prst="rect">
            <a:avLst/>
          </a:prstGeom>
          <a:solidFill>
            <a:schemeClr val="bg1">
              <a:lumMod val="95000"/>
            </a:schemeClr>
          </a:solidFill>
          <a:ln w="25400">
            <a:no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淘宝网Chenying0907出品 2"/>
          <p:cNvSpPr/>
          <p:nvPr/>
        </p:nvSpPr>
        <p:spPr>
          <a:xfrm>
            <a:off x="5970315" y="1323464"/>
            <a:ext cx="2223552" cy="1204826"/>
          </a:xfrm>
          <a:prstGeom prst="rect">
            <a:avLst/>
          </a:prstGeom>
          <a:solidFill>
            <a:schemeClr val="bg1">
              <a:lumMod val="95000"/>
            </a:schemeClr>
          </a:solidFill>
          <a:ln w="25400">
            <a:no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淘宝网Chenying0907出品 3"/>
          <p:cNvSpPr/>
          <p:nvPr/>
        </p:nvSpPr>
        <p:spPr>
          <a:xfrm>
            <a:off x="981363" y="3082384"/>
            <a:ext cx="2223552" cy="1204826"/>
          </a:xfrm>
          <a:prstGeom prst="rect">
            <a:avLst/>
          </a:prstGeom>
          <a:solidFill>
            <a:schemeClr val="bg1">
              <a:lumMod val="95000"/>
            </a:schemeClr>
          </a:solidFill>
          <a:ln w="25400">
            <a:no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淘宝网Chenying0907出品 4"/>
          <p:cNvSpPr/>
          <p:nvPr/>
        </p:nvSpPr>
        <p:spPr>
          <a:xfrm>
            <a:off x="5460632" y="3082384"/>
            <a:ext cx="2223552" cy="1204826"/>
          </a:xfrm>
          <a:prstGeom prst="rect">
            <a:avLst/>
          </a:prstGeom>
          <a:solidFill>
            <a:schemeClr val="bg1">
              <a:lumMod val="95000"/>
            </a:schemeClr>
          </a:solidFill>
          <a:ln w="25400">
            <a:no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 name="淘宝网Chenying0907出品 5"/>
          <p:cNvGrpSpPr/>
          <p:nvPr/>
        </p:nvGrpSpPr>
        <p:grpSpPr>
          <a:xfrm>
            <a:off x="339144" y="1132807"/>
            <a:ext cx="1723093" cy="1527163"/>
            <a:chOff x="452113" y="1509685"/>
            <a:chExt cx="2297059" cy="2035864"/>
          </a:xfrm>
        </p:grpSpPr>
        <p:grpSp>
          <p:nvGrpSpPr>
            <p:cNvPr id="7" name="淘宝网Chenying0907出品 6"/>
            <p:cNvGrpSpPr/>
            <p:nvPr/>
          </p:nvGrpSpPr>
          <p:grpSpPr>
            <a:xfrm>
              <a:off x="452113" y="1509685"/>
              <a:ext cx="2297059" cy="2035864"/>
              <a:chOff x="1529860" y="1829264"/>
              <a:chExt cx="2452453" cy="2173588"/>
            </a:xfrm>
          </p:grpSpPr>
          <p:sp>
            <p:nvSpPr>
              <p:cNvPr id="15" name="淘宝网Chenying0907出品 5"/>
              <p:cNvSpPr>
                <a:spLocks/>
              </p:cNvSpPr>
              <p:nvPr/>
            </p:nvSpPr>
            <p:spPr bwMode="auto">
              <a:xfrm>
                <a:off x="1529860" y="1829264"/>
                <a:ext cx="2452453" cy="21735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16" name="淘宝网Chenying0907出品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grpSp>
        <p:sp>
          <p:nvSpPr>
            <p:cNvPr id="8" name="淘宝网Chenying0907出品 71"/>
            <p:cNvSpPr txBox="1"/>
            <p:nvPr/>
          </p:nvSpPr>
          <p:spPr>
            <a:xfrm>
              <a:off x="784005" y="1849995"/>
              <a:ext cx="1620584" cy="410298"/>
            </a:xfrm>
            <a:prstGeom prst="rect">
              <a:avLst/>
            </a:prstGeom>
            <a:noFill/>
          </p:spPr>
          <p:txBody>
            <a:bodyPr wrap="square" rtlCol="0">
              <a:spAutoFit/>
            </a:bodyPr>
            <a:lstStyle/>
            <a:p>
              <a:pPr algn="ctr"/>
              <a:r>
                <a:rPr lang="zh-CN" altLang="en-US" sz="1400" b="0" dirty="0">
                  <a:solidFill>
                    <a:schemeClr val="bg1"/>
                  </a:solidFill>
                  <a:latin typeface="方正正纤黑简体" panose="02000000000000000000" pitchFamily="2" charset="-122"/>
                  <a:ea typeface="方正正纤黑简体" panose="02000000000000000000" pitchFamily="2" charset="-122"/>
                </a:rPr>
                <a:t>竞争对手一</a:t>
              </a:r>
            </a:p>
          </p:txBody>
        </p:sp>
        <p:sp>
          <p:nvSpPr>
            <p:cNvPr id="9" name="淘宝网Chenying0907出品 72"/>
            <p:cNvSpPr txBox="1"/>
            <p:nvPr/>
          </p:nvSpPr>
          <p:spPr>
            <a:xfrm>
              <a:off x="761095" y="2218942"/>
              <a:ext cx="1716033" cy="615447"/>
            </a:xfrm>
            <a:prstGeom prst="rect">
              <a:avLst/>
            </a:prstGeom>
            <a:noFill/>
          </p:spPr>
          <p:txBody>
            <a:bodyPr wrap="square" rtlCol="0">
              <a:spAutoFit/>
            </a:bodyPr>
            <a:lstStyle/>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endParaRPr lang="en-US" altLang="zh-CN" sz="800" b="0" dirty="0">
                <a:solidFill>
                  <a:schemeClr val="bg1"/>
                </a:solidFill>
                <a:latin typeface="方正正纤黑简体" panose="02000000000000000000" pitchFamily="2" charset="-122"/>
                <a:ea typeface="方正正纤黑简体" panose="02000000000000000000" pitchFamily="2" charset="-122"/>
              </a:endParaRPr>
            </a:p>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p>
          </p:txBody>
        </p:sp>
      </p:grpSp>
      <p:grpSp>
        <p:nvGrpSpPr>
          <p:cNvPr id="17" name="淘宝网Chenying0907出品 16"/>
          <p:cNvGrpSpPr/>
          <p:nvPr/>
        </p:nvGrpSpPr>
        <p:grpSpPr>
          <a:xfrm>
            <a:off x="2867941" y="2927822"/>
            <a:ext cx="1723093" cy="1527164"/>
            <a:chOff x="3823257" y="3902623"/>
            <a:chExt cx="2297059" cy="2035865"/>
          </a:xfrm>
        </p:grpSpPr>
        <p:grpSp>
          <p:nvGrpSpPr>
            <p:cNvPr id="18" name="淘宝网Chenying0907出品 17"/>
            <p:cNvGrpSpPr/>
            <p:nvPr/>
          </p:nvGrpSpPr>
          <p:grpSpPr>
            <a:xfrm>
              <a:off x="3823257" y="3902623"/>
              <a:ext cx="2297059" cy="2035865"/>
              <a:chOff x="1529861" y="1829264"/>
              <a:chExt cx="2452453" cy="2173589"/>
            </a:xfrm>
          </p:grpSpPr>
          <p:sp>
            <p:nvSpPr>
              <p:cNvPr id="25" name="淘宝网Chenying0907出品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26" name="淘宝网Chenying0907出品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grpSp>
        <p:sp>
          <p:nvSpPr>
            <p:cNvPr id="19" name="淘宝网Chenying0907出品 79"/>
            <p:cNvSpPr txBox="1"/>
            <p:nvPr/>
          </p:nvSpPr>
          <p:spPr>
            <a:xfrm>
              <a:off x="4213204" y="4349756"/>
              <a:ext cx="1599341" cy="410298"/>
            </a:xfrm>
            <a:prstGeom prst="rect">
              <a:avLst/>
            </a:prstGeom>
            <a:noFill/>
          </p:spPr>
          <p:txBody>
            <a:bodyPr wrap="square" rtlCol="0">
              <a:spAutoFit/>
            </a:bodyPr>
            <a:lstStyle/>
            <a:p>
              <a:r>
                <a:rPr lang="zh-CN" altLang="en-US" sz="1400" b="0" dirty="0">
                  <a:solidFill>
                    <a:schemeClr val="bg1"/>
                  </a:solidFill>
                  <a:latin typeface="方正正纤黑简体" panose="02000000000000000000" pitchFamily="2" charset="-122"/>
                  <a:ea typeface="方正正纤黑简体" panose="02000000000000000000" pitchFamily="2" charset="-122"/>
                </a:rPr>
                <a:t>竞争对手二</a:t>
              </a:r>
            </a:p>
          </p:txBody>
        </p:sp>
        <p:sp>
          <p:nvSpPr>
            <p:cNvPr id="21" name="淘宝网Chenying0907出品 72"/>
            <p:cNvSpPr txBox="1"/>
            <p:nvPr/>
          </p:nvSpPr>
          <p:spPr>
            <a:xfrm>
              <a:off x="4149342" y="4693503"/>
              <a:ext cx="1727066" cy="615446"/>
            </a:xfrm>
            <a:prstGeom prst="rect">
              <a:avLst/>
            </a:prstGeom>
            <a:noFill/>
          </p:spPr>
          <p:txBody>
            <a:bodyPr wrap="square" rtlCol="0">
              <a:spAutoFit/>
            </a:bodyPr>
            <a:lstStyle/>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endParaRPr lang="en-US" altLang="zh-CN" sz="800" b="0" dirty="0">
                <a:solidFill>
                  <a:schemeClr val="bg1"/>
                </a:solidFill>
                <a:latin typeface="方正正纤黑简体" panose="02000000000000000000" pitchFamily="2" charset="-122"/>
                <a:ea typeface="方正正纤黑简体" panose="02000000000000000000" pitchFamily="2" charset="-122"/>
              </a:endParaRPr>
            </a:p>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p>
          </p:txBody>
        </p:sp>
      </p:grpSp>
      <p:grpSp>
        <p:nvGrpSpPr>
          <p:cNvPr id="27" name="淘宝网Chenying0907出品 26"/>
          <p:cNvGrpSpPr/>
          <p:nvPr/>
        </p:nvGrpSpPr>
        <p:grpSpPr>
          <a:xfrm>
            <a:off x="7158313" y="2905451"/>
            <a:ext cx="1723093" cy="1527164"/>
            <a:chOff x="9542760" y="3872799"/>
            <a:chExt cx="2297059" cy="2035865"/>
          </a:xfrm>
        </p:grpSpPr>
        <p:grpSp>
          <p:nvGrpSpPr>
            <p:cNvPr id="28" name="淘宝网Chenying0907出品 27"/>
            <p:cNvGrpSpPr/>
            <p:nvPr/>
          </p:nvGrpSpPr>
          <p:grpSpPr>
            <a:xfrm>
              <a:off x="9542760" y="3872799"/>
              <a:ext cx="2297059" cy="2035865"/>
              <a:chOff x="1529861" y="1829264"/>
              <a:chExt cx="2452453" cy="2173589"/>
            </a:xfrm>
          </p:grpSpPr>
          <p:sp>
            <p:nvSpPr>
              <p:cNvPr id="32" name="淘宝网Chenying0907出品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33" name="淘宝网Chenying0907出品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C77"/>
              </a:solidFill>
              <a:ln w="19050">
                <a:noFill/>
              </a:ln>
              <a:effectLst>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grpSp>
        <p:sp>
          <p:nvSpPr>
            <p:cNvPr id="29" name="淘宝网Chenying0907出品 85"/>
            <p:cNvSpPr txBox="1"/>
            <p:nvPr/>
          </p:nvSpPr>
          <p:spPr>
            <a:xfrm>
              <a:off x="9958108" y="4232133"/>
              <a:ext cx="1511183" cy="410298"/>
            </a:xfrm>
            <a:prstGeom prst="rect">
              <a:avLst/>
            </a:prstGeom>
            <a:noFill/>
          </p:spPr>
          <p:txBody>
            <a:bodyPr wrap="square" rtlCol="0">
              <a:spAutoFit/>
            </a:bodyPr>
            <a:lstStyle/>
            <a:p>
              <a:r>
                <a:rPr lang="zh-CN" altLang="en-US" sz="1400" b="0" dirty="0">
                  <a:solidFill>
                    <a:schemeClr val="bg1"/>
                  </a:solidFill>
                  <a:latin typeface="方正正纤黑简体" panose="02000000000000000000" pitchFamily="2" charset="-122"/>
                  <a:ea typeface="方正正纤黑简体" panose="02000000000000000000" pitchFamily="2" charset="-122"/>
                </a:rPr>
                <a:t>竞争对手四</a:t>
              </a:r>
            </a:p>
          </p:txBody>
        </p:sp>
        <p:sp>
          <p:nvSpPr>
            <p:cNvPr id="31" name="淘宝网Chenying0907出品 72"/>
            <p:cNvSpPr txBox="1"/>
            <p:nvPr/>
          </p:nvSpPr>
          <p:spPr>
            <a:xfrm>
              <a:off x="9883390" y="4642431"/>
              <a:ext cx="1659271" cy="615446"/>
            </a:xfrm>
            <a:prstGeom prst="rect">
              <a:avLst/>
            </a:prstGeom>
            <a:noFill/>
          </p:spPr>
          <p:txBody>
            <a:bodyPr wrap="square" rtlCol="0">
              <a:spAutoFit/>
            </a:bodyPr>
            <a:lstStyle/>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endParaRPr lang="en-US" altLang="zh-CN" sz="800" b="0" dirty="0">
                <a:solidFill>
                  <a:schemeClr val="bg1"/>
                </a:solidFill>
                <a:latin typeface="方正正纤黑简体" panose="02000000000000000000" pitchFamily="2" charset="-122"/>
                <a:ea typeface="方正正纤黑简体" panose="02000000000000000000" pitchFamily="2" charset="-122"/>
              </a:endParaRPr>
            </a:p>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p>
          </p:txBody>
        </p:sp>
      </p:grpSp>
      <p:grpSp>
        <p:nvGrpSpPr>
          <p:cNvPr id="34" name="淘宝网Chenying0907出品 33"/>
          <p:cNvGrpSpPr/>
          <p:nvPr/>
        </p:nvGrpSpPr>
        <p:grpSpPr>
          <a:xfrm>
            <a:off x="4757194" y="1132808"/>
            <a:ext cx="1723093" cy="1527164"/>
            <a:chOff x="6341823" y="1509685"/>
            <a:chExt cx="2297059" cy="2035865"/>
          </a:xfrm>
        </p:grpSpPr>
        <p:grpSp>
          <p:nvGrpSpPr>
            <p:cNvPr id="35" name="淘宝网Chenying0907出品 34"/>
            <p:cNvGrpSpPr/>
            <p:nvPr/>
          </p:nvGrpSpPr>
          <p:grpSpPr>
            <a:xfrm>
              <a:off x="6341823" y="1509685"/>
              <a:ext cx="2297059" cy="2035865"/>
              <a:chOff x="1529861" y="1829264"/>
              <a:chExt cx="2452453" cy="2173589"/>
            </a:xfrm>
          </p:grpSpPr>
          <p:sp>
            <p:nvSpPr>
              <p:cNvPr id="39" name="淘宝网Chenying0907出品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40" name="淘宝网Chenying0907出品 5"/>
              <p:cNvSpPr>
                <a:spLocks/>
              </p:cNvSpPr>
              <p:nvPr/>
            </p:nvSpPr>
            <p:spPr bwMode="auto">
              <a:xfrm>
                <a:off x="1688673" y="1966890"/>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grpSp>
        <p:sp>
          <p:nvSpPr>
            <p:cNvPr id="36" name="淘宝网Chenying0907出品 82"/>
            <p:cNvSpPr txBox="1"/>
            <p:nvPr/>
          </p:nvSpPr>
          <p:spPr>
            <a:xfrm>
              <a:off x="6618824" y="1953997"/>
              <a:ext cx="1796158" cy="410298"/>
            </a:xfrm>
            <a:prstGeom prst="rect">
              <a:avLst/>
            </a:prstGeom>
            <a:noFill/>
          </p:spPr>
          <p:txBody>
            <a:bodyPr wrap="square" rtlCol="0">
              <a:spAutoFit/>
            </a:bodyPr>
            <a:lstStyle/>
            <a:p>
              <a:r>
                <a:rPr lang="zh-CN" altLang="en-US" sz="1400" b="0" dirty="0">
                  <a:solidFill>
                    <a:schemeClr val="bg1"/>
                  </a:solidFill>
                  <a:latin typeface="方正正纤黑简体" panose="02000000000000000000" pitchFamily="2" charset="-122"/>
                  <a:ea typeface="方正正纤黑简体" panose="02000000000000000000" pitchFamily="2" charset="-122"/>
                </a:rPr>
                <a:t>竞争对手三</a:t>
              </a:r>
            </a:p>
          </p:txBody>
        </p:sp>
        <p:sp>
          <p:nvSpPr>
            <p:cNvPr id="38" name="淘宝网Chenying0907出品 72"/>
            <p:cNvSpPr txBox="1"/>
            <p:nvPr/>
          </p:nvSpPr>
          <p:spPr>
            <a:xfrm>
              <a:off x="6744926" y="2334655"/>
              <a:ext cx="1688968" cy="615446"/>
            </a:xfrm>
            <a:prstGeom prst="rect">
              <a:avLst/>
            </a:prstGeom>
            <a:noFill/>
          </p:spPr>
          <p:txBody>
            <a:bodyPr wrap="square" rtlCol="0">
              <a:spAutoFit/>
            </a:bodyPr>
            <a:lstStyle/>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endParaRPr lang="en-US" altLang="zh-CN" sz="800" b="0" dirty="0">
                <a:solidFill>
                  <a:schemeClr val="bg1"/>
                </a:solidFill>
                <a:latin typeface="方正正纤黑简体" panose="02000000000000000000" pitchFamily="2" charset="-122"/>
                <a:ea typeface="方正正纤黑简体" panose="02000000000000000000" pitchFamily="2" charset="-122"/>
              </a:endParaRPr>
            </a:p>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p>
          </p:txBody>
        </p:sp>
      </p:grpSp>
      <p:sp>
        <p:nvSpPr>
          <p:cNvPr id="41" name="淘宝网Chenying0907出品 47"/>
          <p:cNvSpPr>
            <a:spLocks noChangeArrowheads="1"/>
          </p:cNvSpPr>
          <p:nvPr/>
        </p:nvSpPr>
        <p:spPr bwMode="auto">
          <a:xfrm>
            <a:off x="2113280" y="1579818"/>
            <a:ext cx="1298495" cy="69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9" tIns="25720" rIns="51439" bIns="25720">
            <a:spAutoFit/>
          </a:bodyPr>
          <a:lstStyle/>
          <a:p>
            <a:pPr algn="l">
              <a:lnSpc>
                <a:spcPct val="130000"/>
              </a:lnSpc>
              <a:spcBef>
                <a:spcPct val="0"/>
              </a:spcBef>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您的内容打在这里或者通过复制您的文本后，在此框中选择粘贴，并选择只保留文字。</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endParaRPr>
          </a:p>
        </p:txBody>
      </p:sp>
      <p:sp>
        <p:nvSpPr>
          <p:cNvPr id="42" name="圆角淘宝网Chenying0907出品 41"/>
          <p:cNvSpPr/>
          <p:nvPr/>
        </p:nvSpPr>
        <p:spPr>
          <a:xfrm>
            <a:off x="3427277" y="1401429"/>
            <a:ext cx="1137468" cy="1033367"/>
          </a:xfrm>
          <a:prstGeom prst="roundRect">
            <a:avLst>
              <a:gd name="adj" fmla="val 0"/>
            </a:avLst>
          </a:prstGeom>
          <a:blipFill>
            <a:blip r:embed="rId3"/>
            <a:stretch>
              <a:fillRect/>
            </a:stretch>
          </a:blipFill>
          <a:ln w="19050">
            <a:no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淘宝网Chenying0907出品 42"/>
          <p:cNvSpPr/>
          <p:nvPr/>
        </p:nvSpPr>
        <p:spPr>
          <a:xfrm>
            <a:off x="7610212" y="1401429"/>
            <a:ext cx="1137468" cy="1033367"/>
          </a:xfrm>
          <a:prstGeom prst="roundRect">
            <a:avLst>
              <a:gd name="adj" fmla="val 0"/>
            </a:avLst>
          </a:prstGeom>
          <a:blipFill>
            <a:blip r:embed="rId4"/>
            <a:stretch>
              <a:fillRect/>
            </a:stretch>
          </a:blipFill>
          <a:ln w="19050">
            <a:no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淘宝网Chenying0907出品 43"/>
          <p:cNvSpPr/>
          <p:nvPr/>
        </p:nvSpPr>
        <p:spPr>
          <a:xfrm>
            <a:off x="437369" y="3168114"/>
            <a:ext cx="1137468" cy="1033367"/>
          </a:xfrm>
          <a:prstGeom prst="roundRect">
            <a:avLst>
              <a:gd name="adj" fmla="val 0"/>
            </a:avLst>
          </a:prstGeom>
          <a:blipFill>
            <a:blip r:embed="rId5"/>
            <a:stretch>
              <a:fillRect/>
            </a:stretch>
          </a:blipFill>
          <a:ln w="19050">
            <a:no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淘宝网Chenying0907出品 44"/>
          <p:cNvSpPr/>
          <p:nvPr/>
        </p:nvSpPr>
        <p:spPr>
          <a:xfrm>
            <a:off x="4734624" y="3168114"/>
            <a:ext cx="1137468" cy="1033367"/>
          </a:xfrm>
          <a:prstGeom prst="roundRect">
            <a:avLst>
              <a:gd name="adj" fmla="val 0"/>
            </a:avLst>
          </a:prstGeom>
          <a:blipFill>
            <a:blip r:embed="rId6"/>
            <a:stretch>
              <a:fillRect/>
            </a:stretch>
          </a:blipFill>
          <a:ln w="19050">
            <a:no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淘宝网Chenying0907出品 47"/>
          <p:cNvSpPr>
            <a:spLocks noChangeArrowheads="1"/>
          </p:cNvSpPr>
          <p:nvPr/>
        </p:nvSpPr>
        <p:spPr bwMode="auto">
          <a:xfrm>
            <a:off x="1699938" y="3336655"/>
            <a:ext cx="1131860" cy="68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9" tIns="25720" rIns="51439" bIns="25720">
            <a:spAutoFit/>
          </a:bodyPr>
          <a:lstStyle/>
          <a:p>
            <a:pPr algn="l">
              <a:lnSpc>
                <a:spcPct val="130000"/>
              </a:lnSpc>
              <a:spcBef>
                <a:spcPct val="0"/>
              </a:spcBef>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您的内容打在这里或者通过复制您的文本后，在此框中选择粘贴，并选择只保留文字。</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endParaRPr>
          </a:p>
        </p:txBody>
      </p:sp>
      <p:sp>
        <p:nvSpPr>
          <p:cNvPr id="47" name="淘宝网Chenying0907出品 47"/>
          <p:cNvSpPr>
            <a:spLocks noChangeArrowheads="1"/>
          </p:cNvSpPr>
          <p:nvPr/>
        </p:nvSpPr>
        <p:spPr bwMode="auto">
          <a:xfrm>
            <a:off x="5977562" y="3299866"/>
            <a:ext cx="1131860" cy="68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9" tIns="25720" rIns="51439" bIns="25720">
            <a:spAutoFit/>
          </a:bodyPr>
          <a:lstStyle/>
          <a:p>
            <a:pPr algn="l">
              <a:lnSpc>
                <a:spcPct val="130000"/>
              </a:lnSpc>
              <a:spcBef>
                <a:spcPct val="0"/>
              </a:spcBef>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您的内容打在这里或者通过复制您的文本后，在此框中选择粘贴，并选择只保留文字。</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endParaRPr>
          </a:p>
        </p:txBody>
      </p:sp>
      <p:sp>
        <p:nvSpPr>
          <p:cNvPr id="48" name="淘宝网Chenying0907出品 47"/>
          <p:cNvSpPr>
            <a:spLocks noChangeArrowheads="1"/>
          </p:cNvSpPr>
          <p:nvPr/>
        </p:nvSpPr>
        <p:spPr bwMode="auto">
          <a:xfrm>
            <a:off x="6478352" y="1567990"/>
            <a:ext cx="1131860" cy="68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9" tIns="25720" rIns="51439" bIns="25720">
            <a:spAutoFit/>
          </a:bodyPr>
          <a:lstStyle/>
          <a:p>
            <a:pPr algn="l">
              <a:lnSpc>
                <a:spcPct val="130000"/>
              </a:lnSpc>
              <a:spcBef>
                <a:spcPct val="0"/>
              </a:spcBef>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您的内容打在这里或者通过复制您的文本后，在此框中选择粘贴，并选择只保留文字。</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endParaRPr>
          </a:p>
        </p:txBody>
      </p:sp>
      <p:grpSp>
        <p:nvGrpSpPr>
          <p:cNvPr id="49" name="淘宝网Chenying0907出品 48"/>
          <p:cNvGrpSpPr/>
          <p:nvPr/>
        </p:nvGrpSpPr>
        <p:grpSpPr>
          <a:xfrm>
            <a:off x="445713" y="2308567"/>
            <a:ext cx="750218" cy="562076"/>
            <a:chOff x="594179" y="3077091"/>
            <a:chExt cx="1000117" cy="749305"/>
          </a:xfrm>
        </p:grpSpPr>
        <p:sp>
          <p:nvSpPr>
            <p:cNvPr id="50" name="淘宝网Chenying0907出品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52" name="淘宝网Chenying0907出品 59"/>
            <p:cNvSpPr txBox="1"/>
            <p:nvPr/>
          </p:nvSpPr>
          <p:spPr>
            <a:xfrm>
              <a:off x="594179" y="3166594"/>
              <a:ext cx="1000117" cy="615447"/>
            </a:xfrm>
            <a:prstGeom prst="rect">
              <a:avLst/>
            </a:prstGeom>
            <a:noFill/>
          </p:spPr>
          <p:txBody>
            <a:bodyPr wrap="square" rtlCol="0">
              <a:spAutoFit/>
            </a:bodyPr>
            <a:lstStyle/>
            <a:p>
              <a:pPr algn="ctr"/>
              <a:r>
                <a:rPr lang="en-US" altLang="zh-CN" sz="2400" dirty="0">
                  <a:solidFill>
                    <a:srgbClr val="FFB850"/>
                  </a:solidFill>
                  <a:latin typeface="Agency FB" panose="020B0503020202020204" pitchFamily="34" charset="0"/>
                </a:rPr>
                <a:t>01</a:t>
              </a:r>
              <a:endParaRPr lang="zh-CN" altLang="en-US" sz="2400" dirty="0">
                <a:solidFill>
                  <a:srgbClr val="FFB850"/>
                </a:solidFill>
                <a:latin typeface="Agency FB" panose="020B0503020202020204" pitchFamily="34" charset="0"/>
              </a:endParaRPr>
            </a:p>
          </p:txBody>
        </p:sp>
      </p:grpSp>
      <p:grpSp>
        <p:nvGrpSpPr>
          <p:cNvPr id="54" name="淘宝网Chenying0907出品 53"/>
          <p:cNvGrpSpPr/>
          <p:nvPr/>
        </p:nvGrpSpPr>
        <p:grpSpPr>
          <a:xfrm>
            <a:off x="2962964" y="2671513"/>
            <a:ext cx="750218" cy="562076"/>
            <a:chOff x="3949933" y="3560935"/>
            <a:chExt cx="1000117" cy="749305"/>
          </a:xfrm>
        </p:grpSpPr>
        <p:sp>
          <p:nvSpPr>
            <p:cNvPr id="55" name="淘宝网Chenying0907出品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tx1">
                    <a:lumMod val="85000"/>
                    <a:lumOff val="15000"/>
                  </a:schemeClr>
                </a:solidFill>
                <a:latin typeface="Agency FB" panose="020B0503020202020204" pitchFamily="34" charset="0"/>
                <a:ea typeface="方正正纤黑简体" panose="02000000000000000000" pitchFamily="2" charset="-122"/>
                <a:sym typeface="Arial" panose="020B0604020202020204" pitchFamily="34" charset="0"/>
              </a:endParaRPr>
            </a:p>
          </p:txBody>
        </p:sp>
        <p:sp>
          <p:nvSpPr>
            <p:cNvPr id="57" name="淘宝网Chenying0907出品 62"/>
            <p:cNvSpPr txBox="1"/>
            <p:nvPr/>
          </p:nvSpPr>
          <p:spPr>
            <a:xfrm>
              <a:off x="3949933" y="3634725"/>
              <a:ext cx="1000117" cy="615447"/>
            </a:xfrm>
            <a:prstGeom prst="rect">
              <a:avLst/>
            </a:prstGeom>
            <a:noFill/>
          </p:spPr>
          <p:txBody>
            <a:bodyPr wrap="square" rtlCol="0">
              <a:spAutoFit/>
            </a:bodyPr>
            <a:lstStyle/>
            <a:p>
              <a:pPr algn="ctr"/>
              <a:r>
                <a:rPr lang="en-US" altLang="zh-CN" sz="2400" dirty="0">
                  <a:solidFill>
                    <a:srgbClr val="01ACBE"/>
                  </a:solidFill>
                  <a:latin typeface="Agency FB" panose="020B0503020202020204" pitchFamily="34" charset="0"/>
                </a:rPr>
                <a:t>02</a:t>
              </a:r>
              <a:endParaRPr lang="zh-CN" altLang="en-US" sz="2400" dirty="0">
                <a:solidFill>
                  <a:srgbClr val="01ACBE"/>
                </a:solidFill>
                <a:latin typeface="Agency FB" panose="020B0503020202020204" pitchFamily="34" charset="0"/>
              </a:endParaRPr>
            </a:p>
          </p:txBody>
        </p:sp>
      </p:grpSp>
      <p:grpSp>
        <p:nvGrpSpPr>
          <p:cNvPr id="59" name="淘宝网Chenying0907出品 58"/>
          <p:cNvGrpSpPr/>
          <p:nvPr/>
        </p:nvGrpSpPr>
        <p:grpSpPr>
          <a:xfrm>
            <a:off x="5746430" y="915009"/>
            <a:ext cx="750218" cy="562076"/>
            <a:chOff x="7660575" y="1219336"/>
            <a:chExt cx="1000117" cy="749305"/>
          </a:xfrm>
        </p:grpSpPr>
        <p:sp>
          <p:nvSpPr>
            <p:cNvPr id="60" name="淘宝网Chenying0907出品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62" name="淘宝网Chenying0907出品 65"/>
            <p:cNvSpPr txBox="1"/>
            <p:nvPr/>
          </p:nvSpPr>
          <p:spPr>
            <a:xfrm>
              <a:off x="7660575" y="1307830"/>
              <a:ext cx="1000117" cy="615447"/>
            </a:xfrm>
            <a:prstGeom prst="rect">
              <a:avLst/>
            </a:prstGeom>
            <a:noFill/>
          </p:spPr>
          <p:txBody>
            <a:bodyPr wrap="square" rtlCol="0">
              <a:spAutoFit/>
            </a:bodyPr>
            <a:lstStyle/>
            <a:p>
              <a:pPr algn="ctr"/>
              <a:r>
                <a:rPr lang="en-US" altLang="zh-CN" sz="2400" dirty="0">
                  <a:solidFill>
                    <a:srgbClr val="E87071"/>
                  </a:solidFill>
                  <a:latin typeface="Agency FB" panose="020B0503020202020204" pitchFamily="34" charset="0"/>
                </a:rPr>
                <a:t>03</a:t>
              </a:r>
              <a:endParaRPr lang="zh-CN" altLang="en-US" sz="2400" dirty="0">
                <a:solidFill>
                  <a:srgbClr val="E87071"/>
                </a:solidFill>
                <a:latin typeface="Agency FB" panose="020B0503020202020204" pitchFamily="34" charset="0"/>
              </a:endParaRPr>
            </a:p>
          </p:txBody>
        </p:sp>
      </p:grpSp>
      <p:grpSp>
        <p:nvGrpSpPr>
          <p:cNvPr id="64" name="淘宝网Chenying0907出品 63"/>
          <p:cNvGrpSpPr/>
          <p:nvPr/>
        </p:nvGrpSpPr>
        <p:grpSpPr>
          <a:xfrm>
            <a:off x="7222507" y="4139627"/>
            <a:ext cx="750218" cy="562076"/>
            <a:chOff x="9628337" y="5518080"/>
            <a:chExt cx="1000117" cy="749305"/>
          </a:xfrm>
        </p:grpSpPr>
        <p:sp>
          <p:nvSpPr>
            <p:cNvPr id="65" name="淘宝网Chenying0907出品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tx1">
                    <a:lumMod val="85000"/>
                    <a:lumOff val="15000"/>
                  </a:schemeClr>
                </a:solidFill>
                <a:latin typeface="Agency FB" panose="020B0503020202020204" pitchFamily="34" charset="0"/>
                <a:ea typeface="方正正纤黑简体" panose="02000000000000000000" pitchFamily="2" charset="-122"/>
                <a:sym typeface="Arial" panose="020B0604020202020204" pitchFamily="34" charset="0"/>
              </a:endParaRPr>
            </a:p>
          </p:txBody>
        </p:sp>
        <p:sp>
          <p:nvSpPr>
            <p:cNvPr id="67" name="淘宝网Chenying0907出品 68"/>
            <p:cNvSpPr txBox="1"/>
            <p:nvPr/>
          </p:nvSpPr>
          <p:spPr>
            <a:xfrm>
              <a:off x="9628337" y="5586489"/>
              <a:ext cx="1000117" cy="615447"/>
            </a:xfrm>
            <a:prstGeom prst="rect">
              <a:avLst/>
            </a:prstGeom>
            <a:noFill/>
          </p:spPr>
          <p:txBody>
            <a:bodyPr wrap="square" rtlCol="0">
              <a:spAutoFit/>
            </a:bodyPr>
            <a:lstStyle/>
            <a:p>
              <a:pPr algn="ctr"/>
              <a:r>
                <a:rPr lang="en-US" altLang="zh-CN" sz="2400" dirty="0">
                  <a:solidFill>
                    <a:srgbClr val="663C77"/>
                  </a:solidFill>
                  <a:latin typeface="Agency FB" panose="020B0503020202020204" pitchFamily="34" charset="0"/>
                </a:rPr>
                <a:t>04</a:t>
              </a:r>
              <a:endParaRPr lang="zh-CN" altLang="en-US" sz="2400" dirty="0">
                <a:solidFill>
                  <a:srgbClr val="663C77"/>
                </a:solidFill>
                <a:latin typeface="Agency FB" panose="020B0503020202020204" pitchFamily="34" charset="0"/>
              </a:endParaRPr>
            </a:p>
          </p:txBody>
        </p:sp>
      </p:grpSp>
      <p:sp>
        <p:nvSpPr>
          <p:cNvPr id="69" name="淘宝网Chenying0907出品 3"/>
          <p:cNvSpPr>
            <a:spLocks noChangeArrowheads="1"/>
          </p:cNvSpPr>
          <p:nvPr/>
        </p:nvSpPr>
        <p:spPr bwMode="auto">
          <a:xfrm>
            <a:off x="3713182" y="333366"/>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竞争对手分析</a:t>
            </a:r>
          </a:p>
        </p:txBody>
      </p:sp>
    </p:spTree>
    <p:extLst>
      <p:ext uri="{BB962C8B-B14F-4D97-AF65-F5344CB8AC3E}">
        <p14:creationId xmlns:p14="http://schemas.microsoft.com/office/powerpoint/2010/main" val="276047638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childTnLst>
                          </p:cTn>
                        </p:par>
                        <p:par>
                          <p:cTn id="28" fill="hold">
                            <p:stCondLst>
                              <p:cond delay="2000"/>
                            </p:stCondLst>
                            <p:childTnLst>
                              <p:par>
                                <p:cTn id="29" presetID="23" presetClass="entr" presetSubtype="32"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500" fill="hold"/>
                                        <p:tgtEl>
                                          <p:spTgt spid="49"/>
                                        </p:tgtEl>
                                        <p:attrNameLst>
                                          <p:attrName>ppt_w</p:attrName>
                                        </p:attrNameLst>
                                      </p:cBhvr>
                                      <p:tavLst>
                                        <p:tav tm="0">
                                          <p:val>
                                            <p:strVal val="4*#ppt_w"/>
                                          </p:val>
                                        </p:tav>
                                        <p:tav tm="100000">
                                          <p:val>
                                            <p:strVal val="#ppt_w"/>
                                          </p:val>
                                        </p:tav>
                                      </p:tavLst>
                                    </p:anim>
                                    <p:anim calcmode="lin" valueType="num">
                                      <p:cBhvr>
                                        <p:cTn id="32" dur="500" fill="hold"/>
                                        <p:tgtEl>
                                          <p:spTgt spid="49"/>
                                        </p:tgtEl>
                                        <p:attrNameLst>
                                          <p:attrName>ppt_h</p:attrName>
                                        </p:attrNameLst>
                                      </p:cBhvr>
                                      <p:tavLst>
                                        <p:tav tm="0">
                                          <p:val>
                                            <p:strVal val="4*#ppt_h"/>
                                          </p:val>
                                        </p:tav>
                                        <p:tav tm="100000">
                                          <p:val>
                                            <p:strVal val="#ppt_h"/>
                                          </p:val>
                                        </p:tav>
                                      </p:tavLst>
                                    </p:anim>
                                  </p:childTnLst>
                                </p:cTn>
                              </p:par>
                            </p:childTnLst>
                          </p:cTn>
                        </p:par>
                        <p:par>
                          <p:cTn id="33" fill="hold">
                            <p:stCondLst>
                              <p:cond delay="2500"/>
                            </p:stCondLst>
                            <p:childTnLst>
                              <p:par>
                                <p:cTn id="34" presetID="23" presetClass="entr" presetSubtype="32" fill="hold" nodeType="after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p:cTn id="36" dur="500" fill="hold"/>
                                        <p:tgtEl>
                                          <p:spTgt spid="54"/>
                                        </p:tgtEl>
                                        <p:attrNameLst>
                                          <p:attrName>ppt_w</p:attrName>
                                        </p:attrNameLst>
                                      </p:cBhvr>
                                      <p:tavLst>
                                        <p:tav tm="0">
                                          <p:val>
                                            <p:strVal val="4*#ppt_w"/>
                                          </p:val>
                                        </p:tav>
                                        <p:tav tm="100000">
                                          <p:val>
                                            <p:strVal val="#ppt_w"/>
                                          </p:val>
                                        </p:tav>
                                      </p:tavLst>
                                    </p:anim>
                                    <p:anim calcmode="lin" valueType="num">
                                      <p:cBhvr>
                                        <p:cTn id="37" dur="500" fill="hold"/>
                                        <p:tgtEl>
                                          <p:spTgt spid="54"/>
                                        </p:tgtEl>
                                        <p:attrNameLst>
                                          <p:attrName>ppt_h</p:attrName>
                                        </p:attrNameLst>
                                      </p:cBhvr>
                                      <p:tavLst>
                                        <p:tav tm="0">
                                          <p:val>
                                            <p:strVal val="4*#ppt_h"/>
                                          </p:val>
                                        </p:tav>
                                        <p:tav tm="100000">
                                          <p:val>
                                            <p:strVal val="#ppt_h"/>
                                          </p:val>
                                        </p:tav>
                                      </p:tavLst>
                                    </p:anim>
                                  </p:childTnLst>
                                </p:cTn>
                              </p:par>
                            </p:childTnLst>
                          </p:cTn>
                        </p:par>
                        <p:par>
                          <p:cTn id="38" fill="hold">
                            <p:stCondLst>
                              <p:cond delay="3000"/>
                            </p:stCondLst>
                            <p:childTnLst>
                              <p:par>
                                <p:cTn id="39" presetID="23" presetClass="entr" presetSubtype="32" fill="hold" nodeType="after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p:cTn id="41" dur="500" fill="hold"/>
                                        <p:tgtEl>
                                          <p:spTgt spid="59"/>
                                        </p:tgtEl>
                                        <p:attrNameLst>
                                          <p:attrName>ppt_w</p:attrName>
                                        </p:attrNameLst>
                                      </p:cBhvr>
                                      <p:tavLst>
                                        <p:tav tm="0">
                                          <p:val>
                                            <p:strVal val="4*#ppt_w"/>
                                          </p:val>
                                        </p:tav>
                                        <p:tav tm="100000">
                                          <p:val>
                                            <p:strVal val="#ppt_w"/>
                                          </p:val>
                                        </p:tav>
                                      </p:tavLst>
                                    </p:anim>
                                    <p:anim calcmode="lin" valueType="num">
                                      <p:cBhvr>
                                        <p:cTn id="42" dur="500" fill="hold"/>
                                        <p:tgtEl>
                                          <p:spTgt spid="59"/>
                                        </p:tgtEl>
                                        <p:attrNameLst>
                                          <p:attrName>ppt_h</p:attrName>
                                        </p:attrNameLst>
                                      </p:cBhvr>
                                      <p:tavLst>
                                        <p:tav tm="0">
                                          <p:val>
                                            <p:strVal val="4*#ppt_h"/>
                                          </p:val>
                                        </p:tav>
                                        <p:tav tm="100000">
                                          <p:val>
                                            <p:strVal val="#ppt_h"/>
                                          </p:val>
                                        </p:tav>
                                      </p:tavLst>
                                    </p:anim>
                                  </p:childTnLst>
                                </p:cTn>
                              </p:par>
                            </p:childTnLst>
                          </p:cTn>
                        </p:par>
                        <p:par>
                          <p:cTn id="43" fill="hold">
                            <p:stCondLst>
                              <p:cond delay="3500"/>
                            </p:stCondLst>
                            <p:childTnLst>
                              <p:par>
                                <p:cTn id="44" presetID="23" presetClass="entr" presetSubtype="32" fill="hold" nodeType="afterEffect">
                                  <p:stCondLst>
                                    <p:cond delay="0"/>
                                  </p:stCondLst>
                                  <p:childTnLst>
                                    <p:set>
                                      <p:cBhvr>
                                        <p:cTn id="45" dur="1" fill="hold">
                                          <p:stCondLst>
                                            <p:cond delay="0"/>
                                          </p:stCondLst>
                                        </p:cTn>
                                        <p:tgtEl>
                                          <p:spTgt spid="64"/>
                                        </p:tgtEl>
                                        <p:attrNameLst>
                                          <p:attrName>style.visibility</p:attrName>
                                        </p:attrNameLst>
                                      </p:cBhvr>
                                      <p:to>
                                        <p:strVal val="visible"/>
                                      </p:to>
                                    </p:set>
                                    <p:anim calcmode="lin" valueType="num">
                                      <p:cBhvr>
                                        <p:cTn id="46" dur="500" fill="hold"/>
                                        <p:tgtEl>
                                          <p:spTgt spid="64"/>
                                        </p:tgtEl>
                                        <p:attrNameLst>
                                          <p:attrName>ppt_w</p:attrName>
                                        </p:attrNameLst>
                                      </p:cBhvr>
                                      <p:tavLst>
                                        <p:tav tm="0">
                                          <p:val>
                                            <p:strVal val="4*#ppt_w"/>
                                          </p:val>
                                        </p:tav>
                                        <p:tav tm="100000">
                                          <p:val>
                                            <p:strVal val="#ppt_w"/>
                                          </p:val>
                                        </p:tav>
                                      </p:tavLst>
                                    </p:anim>
                                    <p:anim calcmode="lin" valueType="num">
                                      <p:cBhvr>
                                        <p:cTn id="47" dur="500" fill="hold"/>
                                        <p:tgtEl>
                                          <p:spTgt spid="64"/>
                                        </p:tgtEl>
                                        <p:attrNameLst>
                                          <p:attrName>ppt_h</p:attrName>
                                        </p:attrNameLst>
                                      </p:cBhvr>
                                      <p:tavLst>
                                        <p:tav tm="0">
                                          <p:val>
                                            <p:strVal val="4*#ppt_h"/>
                                          </p:val>
                                        </p:tav>
                                        <p:tav tm="100000">
                                          <p:val>
                                            <p:strVal val="#ppt_h"/>
                                          </p:val>
                                        </p:tav>
                                      </p:tavLst>
                                    </p:anim>
                                  </p:childTnLst>
                                </p:cTn>
                              </p:par>
                            </p:childTnLst>
                          </p:cTn>
                        </p:par>
                        <p:par>
                          <p:cTn id="48" fill="hold">
                            <p:stCondLst>
                              <p:cond delay="4000"/>
                            </p:stCondLst>
                            <p:childTnLst>
                              <p:par>
                                <p:cTn id="49" presetID="12" presetClass="entr" presetSubtype="8"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p:tgtEl>
                                          <p:spTgt spid="2"/>
                                        </p:tgtEl>
                                        <p:attrNameLst>
                                          <p:attrName>ppt_x</p:attrName>
                                        </p:attrNameLst>
                                      </p:cBhvr>
                                      <p:tavLst>
                                        <p:tav tm="0">
                                          <p:val>
                                            <p:strVal val="#ppt_x-#ppt_w*1.125000"/>
                                          </p:val>
                                        </p:tav>
                                        <p:tav tm="100000">
                                          <p:val>
                                            <p:strVal val="#ppt_x"/>
                                          </p:val>
                                        </p:tav>
                                      </p:tavLst>
                                    </p:anim>
                                    <p:animEffect transition="in" filter="wipe(right)">
                                      <p:cBhvr>
                                        <p:cTn id="52" dur="500"/>
                                        <p:tgtEl>
                                          <p:spTgt spid="2"/>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p:tgtEl>
                                          <p:spTgt spid="3"/>
                                        </p:tgtEl>
                                        <p:attrNameLst>
                                          <p:attrName>ppt_x</p:attrName>
                                        </p:attrNameLst>
                                      </p:cBhvr>
                                      <p:tavLst>
                                        <p:tav tm="0">
                                          <p:val>
                                            <p:strVal val="#ppt_x-#ppt_w*1.125000"/>
                                          </p:val>
                                        </p:tav>
                                        <p:tav tm="100000">
                                          <p:val>
                                            <p:strVal val="#ppt_x"/>
                                          </p:val>
                                        </p:tav>
                                      </p:tavLst>
                                    </p:anim>
                                    <p:animEffect transition="in" filter="wipe(right)">
                                      <p:cBhvr>
                                        <p:cTn id="56" dur="500"/>
                                        <p:tgtEl>
                                          <p:spTgt spid="3"/>
                                        </p:tgtEl>
                                      </p:cBhvr>
                                    </p:animEffect>
                                  </p:childTnLst>
                                </p:cTn>
                              </p:par>
                              <p:par>
                                <p:cTn id="57" presetID="12" presetClass="entr" presetSubtype="2"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p:tgtEl>
                                          <p:spTgt spid="4"/>
                                        </p:tgtEl>
                                        <p:attrNameLst>
                                          <p:attrName>ppt_x</p:attrName>
                                        </p:attrNameLst>
                                      </p:cBhvr>
                                      <p:tavLst>
                                        <p:tav tm="0">
                                          <p:val>
                                            <p:strVal val="#ppt_x+#ppt_w*1.125000"/>
                                          </p:val>
                                        </p:tav>
                                        <p:tav tm="100000">
                                          <p:val>
                                            <p:strVal val="#ppt_x"/>
                                          </p:val>
                                        </p:tav>
                                      </p:tavLst>
                                    </p:anim>
                                    <p:animEffect transition="in" filter="wipe(left)">
                                      <p:cBhvr>
                                        <p:cTn id="60" dur="500"/>
                                        <p:tgtEl>
                                          <p:spTgt spid="4"/>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p:tgtEl>
                                          <p:spTgt spid="5"/>
                                        </p:tgtEl>
                                        <p:attrNameLst>
                                          <p:attrName>ppt_x</p:attrName>
                                        </p:attrNameLst>
                                      </p:cBhvr>
                                      <p:tavLst>
                                        <p:tav tm="0">
                                          <p:val>
                                            <p:strVal val="#ppt_x+#ppt_w*1.125000"/>
                                          </p:val>
                                        </p:tav>
                                        <p:tav tm="100000">
                                          <p:val>
                                            <p:strVal val="#ppt_x"/>
                                          </p:val>
                                        </p:tav>
                                      </p:tavLst>
                                    </p:anim>
                                    <p:animEffect transition="in" filter="wipe(left)">
                                      <p:cBhvr>
                                        <p:cTn id="64" dur="500"/>
                                        <p:tgtEl>
                                          <p:spTgt spid="5"/>
                                        </p:tgtEl>
                                      </p:cBhvr>
                                    </p:animEffect>
                                  </p:childTnLst>
                                </p:cTn>
                              </p:par>
                            </p:childTnLst>
                          </p:cTn>
                        </p:par>
                        <p:par>
                          <p:cTn id="65" fill="hold">
                            <p:stCondLst>
                              <p:cond delay="4500"/>
                            </p:stCondLst>
                            <p:childTnLst>
                              <p:par>
                                <p:cTn id="66" presetID="14" presetClass="entr" presetSubtype="10"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randombar(horizontal)">
                                      <p:cBhvr>
                                        <p:cTn id="68" dur="500"/>
                                        <p:tgtEl>
                                          <p:spTgt spid="47"/>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randombar(horizontal)">
                                      <p:cBhvr>
                                        <p:cTn id="71" dur="500"/>
                                        <p:tgtEl>
                                          <p:spTgt spid="48"/>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randombar(horizontal)">
                                      <p:cBhvr>
                                        <p:cTn id="74" dur="500"/>
                                        <p:tgtEl>
                                          <p:spTgt spid="41"/>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randombar(horizontal)">
                                      <p:cBhvr>
                                        <p:cTn id="77" dur="500"/>
                                        <p:tgtEl>
                                          <p:spTgt spid="46"/>
                                        </p:tgtEl>
                                      </p:cBhvr>
                                    </p:animEffect>
                                  </p:childTnLst>
                                </p:cTn>
                              </p:par>
                            </p:childTnLst>
                          </p:cTn>
                        </p:par>
                        <p:par>
                          <p:cTn id="78" fill="hold">
                            <p:stCondLst>
                              <p:cond delay="5000"/>
                            </p:stCondLst>
                            <p:childTnLst>
                              <p:par>
                                <p:cTn id="79" presetID="12" presetClass="entr" presetSubtype="8"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additive="base">
                                        <p:cTn id="81" dur="500"/>
                                        <p:tgtEl>
                                          <p:spTgt spid="42"/>
                                        </p:tgtEl>
                                        <p:attrNameLst>
                                          <p:attrName>ppt_x</p:attrName>
                                        </p:attrNameLst>
                                      </p:cBhvr>
                                      <p:tavLst>
                                        <p:tav tm="0">
                                          <p:val>
                                            <p:strVal val="#ppt_x-#ppt_w*1.125000"/>
                                          </p:val>
                                        </p:tav>
                                        <p:tav tm="100000">
                                          <p:val>
                                            <p:strVal val="#ppt_x"/>
                                          </p:val>
                                        </p:tav>
                                      </p:tavLst>
                                    </p:anim>
                                    <p:animEffect transition="in" filter="wipe(right)">
                                      <p:cBhvr>
                                        <p:cTn id="82" dur="500"/>
                                        <p:tgtEl>
                                          <p:spTgt spid="42"/>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additive="base">
                                        <p:cTn id="85" dur="500"/>
                                        <p:tgtEl>
                                          <p:spTgt spid="43"/>
                                        </p:tgtEl>
                                        <p:attrNameLst>
                                          <p:attrName>ppt_x</p:attrName>
                                        </p:attrNameLst>
                                      </p:cBhvr>
                                      <p:tavLst>
                                        <p:tav tm="0">
                                          <p:val>
                                            <p:strVal val="#ppt_x-#ppt_w*1.125000"/>
                                          </p:val>
                                        </p:tav>
                                        <p:tav tm="100000">
                                          <p:val>
                                            <p:strVal val="#ppt_x"/>
                                          </p:val>
                                        </p:tav>
                                      </p:tavLst>
                                    </p:anim>
                                    <p:animEffect transition="in" filter="wipe(right)">
                                      <p:cBhvr>
                                        <p:cTn id="86" dur="500"/>
                                        <p:tgtEl>
                                          <p:spTgt spid="43"/>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 calcmode="lin" valueType="num">
                                      <p:cBhvr additive="base">
                                        <p:cTn id="89" dur="500"/>
                                        <p:tgtEl>
                                          <p:spTgt spid="45"/>
                                        </p:tgtEl>
                                        <p:attrNameLst>
                                          <p:attrName>ppt_x</p:attrName>
                                        </p:attrNameLst>
                                      </p:cBhvr>
                                      <p:tavLst>
                                        <p:tav tm="0">
                                          <p:val>
                                            <p:strVal val="#ppt_x+#ppt_w*1.125000"/>
                                          </p:val>
                                        </p:tav>
                                        <p:tav tm="100000">
                                          <p:val>
                                            <p:strVal val="#ppt_x"/>
                                          </p:val>
                                        </p:tav>
                                      </p:tavLst>
                                    </p:anim>
                                    <p:animEffect transition="in" filter="wipe(left)">
                                      <p:cBhvr>
                                        <p:cTn id="90" dur="500"/>
                                        <p:tgtEl>
                                          <p:spTgt spid="45"/>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additive="base">
                                        <p:cTn id="93" dur="500"/>
                                        <p:tgtEl>
                                          <p:spTgt spid="44"/>
                                        </p:tgtEl>
                                        <p:attrNameLst>
                                          <p:attrName>ppt_x</p:attrName>
                                        </p:attrNameLst>
                                      </p:cBhvr>
                                      <p:tavLst>
                                        <p:tav tm="0">
                                          <p:val>
                                            <p:strVal val="#ppt_x+#ppt_w*1.125000"/>
                                          </p:val>
                                        </p:tav>
                                        <p:tav tm="100000">
                                          <p:val>
                                            <p:strVal val="#ppt_x"/>
                                          </p:val>
                                        </p:tav>
                                      </p:tavLst>
                                    </p:anim>
                                    <p:animEffect transition="in" filter="wipe(left)">
                                      <p:cBhvr>
                                        <p:cTn id="9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41" grpId="0"/>
      <p:bldP spid="42" grpId="0" animBg="1"/>
      <p:bldP spid="43" grpId="0" animBg="1"/>
      <p:bldP spid="44" grpId="0" animBg="1"/>
      <p:bldP spid="45" grpId="0" animBg="1"/>
      <p:bldP spid="46" grpId="0"/>
      <p:bldP spid="47" grpId="0"/>
      <p:bldP spid="4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淘宝网Chenying0907出品 2"/>
          <p:cNvSpPr txBox="1"/>
          <p:nvPr/>
        </p:nvSpPr>
        <p:spPr>
          <a:xfrm>
            <a:off x="3990067" y="2558168"/>
            <a:ext cx="899806" cy="584775"/>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方正正黑简体" panose="02000000000000000000" pitchFamily="2" charset="-122"/>
                <a:ea typeface="方正正黑简体" panose="02000000000000000000" pitchFamily="2" charset="-122"/>
              </a:rPr>
              <a:t>我们的优势</a:t>
            </a:r>
          </a:p>
        </p:txBody>
      </p:sp>
      <p:grpSp>
        <p:nvGrpSpPr>
          <p:cNvPr id="124" name="淘宝网Chenying0907出品 123"/>
          <p:cNvGrpSpPr/>
          <p:nvPr/>
        </p:nvGrpSpPr>
        <p:grpSpPr>
          <a:xfrm>
            <a:off x="2984753" y="1839626"/>
            <a:ext cx="1129332" cy="973211"/>
            <a:chOff x="3978461" y="2452512"/>
            <a:chExt cx="1505319" cy="1297689"/>
          </a:xfrm>
        </p:grpSpPr>
        <p:sp>
          <p:nvSpPr>
            <p:cNvPr id="6" name="梯形 5"/>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3" name="六边形 2"/>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 name="淘宝网Chenying0907出品 3"/>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7"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8" name="淘宝网Chenying0907出品 7"/>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9" name="梯形 8"/>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grpSp>
      <p:grpSp>
        <p:nvGrpSpPr>
          <p:cNvPr id="63" name="淘宝网Chenying0907出品 62"/>
          <p:cNvGrpSpPr/>
          <p:nvPr/>
        </p:nvGrpSpPr>
        <p:grpSpPr>
          <a:xfrm>
            <a:off x="3172139" y="2009911"/>
            <a:ext cx="758455" cy="632637"/>
            <a:chOff x="4228234" y="2679573"/>
            <a:chExt cx="1010966" cy="843565"/>
          </a:xfrm>
        </p:grpSpPr>
        <p:sp>
          <p:nvSpPr>
            <p:cNvPr id="5" name="六边形 4"/>
            <p:cNvSpPr/>
            <p:nvPr/>
          </p:nvSpPr>
          <p:spPr>
            <a:xfrm>
              <a:off x="4241852" y="2679573"/>
              <a:ext cx="978537" cy="843565"/>
            </a:xfrm>
            <a:prstGeom prst="hexagon">
              <a:avLst/>
            </a:prstGeom>
            <a:solidFill>
              <a:srgbClr val="01ACBE"/>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1" name="淘宝网Chenying0907出品 1"/>
            <p:cNvSpPr txBox="1"/>
            <p:nvPr/>
          </p:nvSpPr>
          <p:spPr>
            <a:xfrm>
              <a:off x="4228234" y="2842334"/>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01</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125" name="淘宝网Chenying0907出品 124"/>
          <p:cNvGrpSpPr/>
          <p:nvPr/>
        </p:nvGrpSpPr>
        <p:grpSpPr>
          <a:xfrm>
            <a:off x="2984753" y="2810578"/>
            <a:ext cx="1129332" cy="973211"/>
            <a:chOff x="3978461" y="3747190"/>
            <a:chExt cx="1505319" cy="1297689"/>
          </a:xfrm>
        </p:grpSpPr>
        <p:sp>
          <p:nvSpPr>
            <p:cNvPr id="22" name="梯形 21"/>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25" name="梯形 24"/>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19" name="六边形 18"/>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20" name="淘宝网Chenying0907出品 19"/>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23"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24" name="淘宝网Chenying0907出品 23"/>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grpSp>
      <p:grpSp>
        <p:nvGrpSpPr>
          <p:cNvPr id="110" name="淘宝网Chenying0907出品 109"/>
          <p:cNvGrpSpPr/>
          <p:nvPr/>
        </p:nvGrpSpPr>
        <p:grpSpPr>
          <a:xfrm>
            <a:off x="3172139" y="2980863"/>
            <a:ext cx="758455" cy="632637"/>
            <a:chOff x="4228234" y="3974251"/>
            <a:chExt cx="1010966" cy="843565"/>
          </a:xfrm>
        </p:grpSpPr>
        <p:sp>
          <p:nvSpPr>
            <p:cNvPr id="21" name="六边形 20"/>
            <p:cNvSpPr/>
            <p:nvPr/>
          </p:nvSpPr>
          <p:spPr>
            <a:xfrm>
              <a:off x="4241852" y="3974251"/>
              <a:ext cx="978537" cy="843565"/>
            </a:xfrm>
            <a:prstGeom prst="hexagon">
              <a:avLst/>
            </a:prstGeom>
            <a:solidFill>
              <a:srgbClr val="E8707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2" name="淘宝网Chenying0907出品 26"/>
            <p:cNvSpPr txBox="1"/>
            <p:nvPr/>
          </p:nvSpPr>
          <p:spPr>
            <a:xfrm>
              <a:off x="4228234" y="4118519"/>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02</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128" name="淘宝网Chenying0907出品 127"/>
          <p:cNvGrpSpPr/>
          <p:nvPr/>
        </p:nvGrpSpPr>
        <p:grpSpPr>
          <a:xfrm>
            <a:off x="4764577" y="1839626"/>
            <a:ext cx="1129332" cy="973211"/>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33" name="梯形 32"/>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27" name="六边形 26"/>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28" name="淘宝网Chenying0907出品 27"/>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31"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32" name="淘宝网Chenying0907出品 31"/>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grpSp>
      <p:grpSp>
        <p:nvGrpSpPr>
          <p:cNvPr id="98" name="淘宝网Chenying0907出品 97"/>
          <p:cNvGrpSpPr/>
          <p:nvPr/>
        </p:nvGrpSpPr>
        <p:grpSpPr>
          <a:xfrm>
            <a:off x="4941680" y="2009911"/>
            <a:ext cx="758455" cy="632637"/>
            <a:chOff x="6586905" y="2679573"/>
            <a:chExt cx="1010966" cy="843565"/>
          </a:xfrm>
        </p:grpSpPr>
        <p:sp>
          <p:nvSpPr>
            <p:cNvPr id="29" name="六边形 28"/>
            <p:cNvSpPr/>
            <p:nvPr/>
          </p:nvSpPr>
          <p:spPr>
            <a:xfrm>
              <a:off x="6614230" y="2679573"/>
              <a:ext cx="978537" cy="843565"/>
            </a:xfrm>
            <a:prstGeom prst="hexagon">
              <a:avLst/>
            </a:prstGeom>
            <a:solidFill>
              <a:srgbClr val="663A77"/>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3" name="淘宝网Chenying0907出品 47"/>
            <p:cNvSpPr txBox="1"/>
            <p:nvPr/>
          </p:nvSpPr>
          <p:spPr>
            <a:xfrm>
              <a:off x="6586905" y="2842334"/>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05</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127" name="淘宝网Chenying0907出品 126"/>
          <p:cNvGrpSpPr/>
          <p:nvPr/>
        </p:nvGrpSpPr>
        <p:grpSpPr>
          <a:xfrm>
            <a:off x="4764577" y="2810578"/>
            <a:ext cx="1129332" cy="973211"/>
            <a:chOff x="6350839" y="3747190"/>
            <a:chExt cx="1505319" cy="1297689"/>
          </a:xfrm>
        </p:grpSpPr>
        <p:sp>
          <p:nvSpPr>
            <p:cNvPr id="46" name="梯形 45"/>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9" name="梯形 48"/>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3" name="六边形 42"/>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4" name="淘宝网Chenying0907出品 43"/>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47"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8" name="淘宝网Chenying0907出品 47"/>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grpSp>
      <p:grpSp>
        <p:nvGrpSpPr>
          <p:cNvPr id="114" name="淘宝网Chenying0907出品 113"/>
          <p:cNvGrpSpPr/>
          <p:nvPr/>
        </p:nvGrpSpPr>
        <p:grpSpPr>
          <a:xfrm>
            <a:off x="4941680" y="2980863"/>
            <a:ext cx="758455" cy="632637"/>
            <a:chOff x="6586905" y="3974251"/>
            <a:chExt cx="1010966" cy="843565"/>
          </a:xfrm>
        </p:grpSpPr>
        <p:sp>
          <p:nvSpPr>
            <p:cNvPr id="45" name="六边形 44"/>
            <p:cNvSpPr/>
            <p:nvPr/>
          </p:nvSpPr>
          <p:spPr>
            <a:xfrm>
              <a:off x="6614230" y="3974251"/>
              <a:ext cx="978537" cy="843565"/>
            </a:xfrm>
            <a:prstGeom prst="hexagon">
              <a:avLst/>
            </a:prstGeom>
            <a:solidFill>
              <a:srgbClr val="C65885"/>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4" name="淘宝网Chenying0907出品 50"/>
            <p:cNvSpPr txBox="1"/>
            <p:nvPr/>
          </p:nvSpPr>
          <p:spPr>
            <a:xfrm>
              <a:off x="6586905" y="4118519"/>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04</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126" name="淘宝网Chenying0907出品 125"/>
          <p:cNvGrpSpPr/>
          <p:nvPr/>
        </p:nvGrpSpPr>
        <p:grpSpPr>
          <a:xfrm>
            <a:off x="3874648" y="3287369"/>
            <a:ext cx="1129332" cy="973211"/>
            <a:chOff x="5164627" y="4382948"/>
            <a:chExt cx="1505319" cy="1297689"/>
          </a:xfrm>
        </p:grpSpPr>
        <p:sp>
          <p:nvSpPr>
            <p:cNvPr id="38" name="梯形 37"/>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1" name="梯形 4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35" name="六边形 34"/>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36" name="淘宝网Chenying0907出品 35"/>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39"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0" name="淘宝网Chenying0907出品 39"/>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grpSp>
      <p:grpSp>
        <p:nvGrpSpPr>
          <p:cNvPr id="112" name="淘宝网Chenying0907出品 111"/>
          <p:cNvGrpSpPr/>
          <p:nvPr/>
        </p:nvGrpSpPr>
        <p:grpSpPr>
          <a:xfrm>
            <a:off x="4045760" y="3457654"/>
            <a:ext cx="760618" cy="632637"/>
            <a:chOff x="5392706" y="4610009"/>
            <a:chExt cx="1013849" cy="843565"/>
          </a:xfrm>
        </p:grpSpPr>
        <p:sp>
          <p:nvSpPr>
            <p:cNvPr id="37" name="六边形 36"/>
            <p:cNvSpPr/>
            <p:nvPr/>
          </p:nvSpPr>
          <p:spPr>
            <a:xfrm>
              <a:off x="5428018" y="4610009"/>
              <a:ext cx="978537" cy="843565"/>
            </a:xfrm>
            <a:prstGeom prst="hexagon">
              <a:avLst/>
            </a:prstGeom>
            <a:solidFill>
              <a:srgbClr val="00AF9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5" name="淘宝网Chenying0907出品 52"/>
            <p:cNvSpPr txBox="1"/>
            <p:nvPr/>
          </p:nvSpPr>
          <p:spPr>
            <a:xfrm>
              <a:off x="5392706" y="4771238"/>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03</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117" name="淘宝网Chenying0907出品 116"/>
          <p:cNvGrpSpPr/>
          <p:nvPr/>
        </p:nvGrpSpPr>
        <p:grpSpPr>
          <a:xfrm>
            <a:off x="3874648" y="1353544"/>
            <a:ext cx="1129332" cy="973211"/>
            <a:chOff x="5164627" y="1804365"/>
            <a:chExt cx="1505319" cy="1297689"/>
          </a:xfrm>
        </p:grpSpPr>
        <p:sp>
          <p:nvSpPr>
            <p:cNvPr id="17" name="梯形 16"/>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11" name="六边形 1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12" name="淘宝网Chenying0907出品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14" name="梯形 13"/>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15"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16" name="淘宝网Chenying0907出品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grpSp>
      <p:grpSp>
        <p:nvGrpSpPr>
          <p:cNvPr id="68" name="淘宝网Chenying0907出品 67"/>
          <p:cNvGrpSpPr/>
          <p:nvPr/>
        </p:nvGrpSpPr>
        <p:grpSpPr>
          <a:xfrm>
            <a:off x="4045760" y="1523829"/>
            <a:ext cx="760618" cy="632637"/>
            <a:chOff x="5392706" y="2031426"/>
            <a:chExt cx="1013849" cy="843565"/>
          </a:xfrm>
        </p:grpSpPr>
        <p:sp>
          <p:nvSpPr>
            <p:cNvPr id="13" name="六边形 12"/>
            <p:cNvSpPr/>
            <p:nvPr/>
          </p:nvSpPr>
          <p:spPr>
            <a:xfrm>
              <a:off x="5428018" y="2031426"/>
              <a:ext cx="978537" cy="843565"/>
            </a:xfrm>
            <a:prstGeom prst="hexagon">
              <a:avLst/>
            </a:prstGeom>
            <a:solidFill>
              <a:srgbClr val="FFB850"/>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6" name="淘宝网Chenying0907出品 54"/>
            <p:cNvSpPr txBox="1"/>
            <p:nvPr/>
          </p:nvSpPr>
          <p:spPr>
            <a:xfrm>
              <a:off x="5392706" y="2200064"/>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06</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59" name="淘宝网Chenying0907出品 58"/>
          <p:cNvGrpSpPr/>
          <p:nvPr/>
        </p:nvGrpSpPr>
        <p:grpSpPr>
          <a:xfrm>
            <a:off x="4947469" y="1518175"/>
            <a:ext cx="1951284" cy="269488"/>
            <a:chOff x="5415884" y="5002052"/>
            <a:chExt cx="2972305" cy="359338"/>
          </a:xfrm>
        </p:grpSpPr>
        <p:sp>
          <p:nvSpPr>
            <p:cNvPr id="60" name="淘宝网Chenying0907出品 5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淘宝网Chenying0907出品 60"/>
            <p:cNvSpPr/>
            <p:nvPr/>
          </p:nvSpPr>
          <p:spPr>
            <a:xfrm flipH="1">
              <a:off x="5415884" y="5002052"/>
              <a:ext cx="118316" cy="12254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4" name="淘宝网Chenying0907出品 63"/>
          <p:cNvGrpSpPr/>
          <p:nvPr/>
        </p:nvGrpSpPr>
        <p:grpSpPr>
          <a:xfrm>
            <a:off x="5826417" y="2519593"/>
            <a:ext cx="1072334" cy="269488"/>
            <a:chOff x="5415884" y="5002052"/>
            <a:chExt cx="1633441" cy="359338"/>
          </a:xfrm>
        </p:grpSpPr>
        <p:sp>
          <p:nvSpPr>
            <p:cNvPr id="65" name="淘宝网Chenying0907出品 64"/>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 name="淘宝网Chenying0907出品 65"/>
            <p:cNvSpPr/>
            <p:nvPr/>
          </p:nvSpPr>
          <p:spPr>
            <a:xfrm flipH="1">
              <a:off x="5415884" y="5002052"/>
              <a:ext cx="118316" cy="12254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9" name="淘宝网Chenying0907出品 68"/>
          <p:cNvGrpSpPr/>
          <p:nvPr/>
        </p:nvGrpSpPr>
        <p:grpSpPr>
          <a:xfrm>
            <a:off x="5826417" y="3509470"/>
            <a:ext cx="1072334" cy="269488"/>
            <a:chOff x="5415884" y="5002052"/>
            <a:chExt cx="1633441" cy="359338"/>
          </a:xfrm>
        </p:grpSpPr>
        <p:sp>
          <p:nvSpPr>
            <p:cNvPr id="70" name="淘宝网Chenying0907出品 69"/>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 name="淘宝网Chenying0907出品 70"/>
            <p:cNvSpPr/>
            <p:nvPr/>
          </p:nvSpPr>
          <p:spPr>
            <a:xfrm flipH="1">
              <a:off x="5415884" y="5002052"/>
              <a:ext cx="118316" cy="12254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2" name="淘宝网Chenying0907出品 71"/>
          <p:cNvGrpSpPr/>
          <p:nvPr/>
        </p:nvGrpSpPr>
        <p:grpSpPr>
          <a:xfrm flipH="1" flipV="1">
            <a:off x="1970456" y="3819836"/>
            <a:ext cx="1973654" cy="265311"/>
            <a:chOff x="5415884" y="5007622"/>
            <a:chExt cx="3006387" cy="353769"/>
          </a:xfrm>
        </p:grpSpPr>
        <p:sp>
          <p:nvSpPr>
            <p:cNvPr id="73" name="淘宝网Chenying0907出品 72"/>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 name="淘宝网Chenying0907出品 73"/>
            <p:cNvSpPr/>
            <p:nvPr/>
          </p:nvSpPr>
          <p:spPr>
            <a:xfrm flipH="1">
              <a:off x="5415884" y="5007622"/>
              <a:ext cx="118316" cy="11140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4" name="淘宝网Chenying0907出品 93"/>
          <p:cNvGrpSpPr/>
          <p:nvPr/>
        </p:nvGrpSpPr>
        <p:grpSpPr>
          <a:xfrm flipH="1" flipV="1">
            <a:off x="1958353" y="2847035"/>
            <a:ext cx="1082514" cy="265312"/>
            <a:chOff x="5415884" y="5007622"/>
            <a:chExt cx="1648950" cy="353770"/>
          </a:xfrm>
        </p:grpSpPr>
        <p:sp>
          <p:nvSpPr>
            <p:cNvPr id="95" name="淘宝网Chenying0907出品 9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6" name="淘宝网Chenying0907出品 95"/>
            <p:cNvSpPr/>
            <p:nvPr/>
          </p:nvSpPr>
          <p:spPr>
            <a:xfrm flipH="1">
              <a:off x="5415884" y="5007622"/>
              <a:ext cx="118316" cy="11140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9" name="淘宝网Chenying0907出品 98"/>
          <p:cNvGrpSpPr/>
          <p:nvPr/>
        </p:nvGrpSpPr>
        <p:grpSpPr>
          <a:xfrm flipH="1" flipV="1">
            <a:off x="1958353" y="1871361"/>
            <a:ext cx="1082514" cy="265312"/>
            <a:chOff x="5415884" y="5007622"/>
            <a:chExt cx="1648950" cy="353770"/>
          </a:xfrm>
        </p:grpSpPr>
        <p:sp>
          <p:nvSpPr>
            <p:cNvPr id="100" name="淘宝网Chenying0907出品 99"/>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1" name="淘宝网Chenying0907出品 100"/>
            <p:cNvSpPr/>
            <p:nvPr/>
          </p:nvSpPr>
          <p:spPr>
            <a:xfrm flipH="1">
              <a:off x="5415884" y="5007622"/>
              <a:ext cx="118316" cy="11140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9" name="淘宝网Chenying0907出品 128"/>
          <p:cNvGrpSpPr/>
          <p:nvPr/>
        </p:nvGrpSpPr>
        <p:grpSpPr>
          <a:xfrm>
            <a:off x="1277068" y="1071937"/>
            <a:ext cx="1589254" cy="846779"/>
            <a:chOff x="1702718" y="1670706"/>
            <a:chExt cx="2118362" cy="1129104"/>
          </a:xfrm>
        </p:grpSpPr>
        <p:sp>
          <p:nvSpPr>
            <p:cNvPr id="88" name="淘宝网Chenying0907出品 32"/>
            <p:cNvSpPr>
              <a:spLocks noEditPoints="1"/>
            </p:cNvSpPr>
            <p:nvPr/>
          </p:nvSpPr>
          <p:spPr bwMode="auto">
            <a:xfrm>
              <a:off x="1798061" y="1709757"/>
              <a:ext cx="346328" cy="247893"/>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01ACBE"/>
            </a:solidFill>
            <a:ln>
              <a:noFill/>
            </a:ln>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102" name="淘宝网Chenying0907出品 164"/>
            <p:cNvSpPr txBox="1"/>
            <p:nvPr/>
          </p:nvSpPr>
          <p:spPr>
            <a:xfrm>
              <a:off x="2133774" y="1670706"/>
              <a:ext cx="1687306" cy="369353"/>
            </a:xfrm>
            <a:prstGeom prst="rect">
              <a:avLst/>
            </a:prstGeom>
            <a:noFill/>
          </p:spPr>
          <p:txBody>
            <a:bodyPr wrap="square" rtlCol="0">
              <a:spAutoFit/>
            </a:bodyPr>
            <a:lstStyle/>
            <a:p>
              <a:pPr algn="l"/>
              <a:r>
                <a:rPr lang="zh-CN" altLang="en-US" sz="1200" b="0" dirty="0">
                  <a:solidFill>
                    <a:srgbClr val="01ACBE"/>
                  </a:solidFill>
                  <a:latin typeface="方正正黑简体" panose="02000000000000000000" pitchFamily="2" charset="-122"/>
                  <a:ea typeface="方正正黑简体" panose="02000000000000000000" pitchFamily="2" charset="-122"/>
                </a:rPr>
                <a:t>专业团队</a:t>
              </a:r>
            </a:p>
          </p:txBody>
        </p:sp>
        <p:sp>
          <p:nvSpPr>
            <p:cNvPr id="104" name="淘宝网Chenying0907出品 113"/>
            <p:cNvSpPr txBox="1"/>
            <p:nvPr/>
          </p:nvSpPr>
          <p:spPr>
            <a:xfrm>
              <a:off x="1702718" y="1958505"/>
              <a:ext cx="2067467" cy="841305"/>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grpSp>
        <p:nvGrpSpPr>
          <p:cNvPr id="130" name="淘宝网Chenying0907出品 129"/>
          <p:cNvGrpSpPr/>
          <p:nvPr/>
        </p:nvGrpSpPr>
        <p:grpSpPr>
          <a:xfrm>
            <a:off x="1253379" y="2172864"/>
            <a:ext cx="1649474" cy="677675"/>
            <a:chOff x="1707048" y="2971680"/>
            <a:chExt cx="2198631" cy="903619"/>
          </a:xfrm>
        </p:grpSpPr>
        <p:grpSp>
          <p:nvGrpSpPr>
            <p:cNvPr id="85" name="淘宝网Chenying0907出品 84"/>
            <p:cNvGrpSpPr/>
            <p:nvPr/>
          </p:nvGrpSpPr>
          <p:grpSpPr>
            <a:xfrm>
              <a:off x="1816005" y="3027926"/>
              <a:ext cx="281614" cy="254819"/>
              <a:chOff x="8578850" y="285750"/>
              <a:chExt cx="817563" cy="739775"/>
            </a:xfrm>
            <a:solidFill>
              <a:srgbClr val="E87071"/>
            </a:solidFill>
          </p:grpSpPr>
          <p:sp>
            <p:nvSpPr>
              <p:cNvPr id="86" name="淘宝网Chenying0907出品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87" name="淘宝网Chenying0907出品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grpSp>
        <p:sp>
          <p:nvSpPr>
            <p:cNvPr id="97" name="淘宝网Chenying0907出品 159"/>
            <p:cNvSpPr txBox="1"/>
            <p:nvPr/>
          </p:nvSpPr>
          <p:spPr>
            <a:xfrm>
              <a:off x="2111239" y="2971680"/>
              <a:ext cx="1601971" cy="369353"/>
            </a:xfrm>
            <a:prstGeom prst="rect">
              <a:avLst/>
            </a:prstGeom>
            <a:noFill/>
          </p:spPr>
          <p:txBody>
            <a:bodyPr wrap="square" rtlCol="0">
              <a:spAutoFit/>
            </a:bodyPr>
            <a:lstStyle/>
            <a:p>
              <a:pPr algn="l"/>
              <a:r>
                <a:rPr lang="zh-CN" altLang="en-US" sz="1200" b="0" dirty="0">
                  <a:solidFill>
                    <a:srgbClr val="E87071"/>
                  </a:solidFill>
                  <a:latin typeface="方正正黑简体" panose="02000000000000000000" pitchFamily="2" charset="-122"/>
                  <a:ea typeface="方正正黑简体" panose="02000000000000000000" pitchFamily="2" charset="-122"/>
                </a:rPr>
                <a:t>品质保障</a:t>
              </a:r>
            </a:p>
          </p:txBody>
        </p:sp>
        <p:sp>
          <p:nvSpPr>
            <p:cNvPr id="105" name="淘宝网Chenying0907出品 113"/>
            <p:cNvSpPr txBox="1"/>
            <p:nvPr/>
          </p:nvSpPr>
          <p:spPr>
            <a:xfrm>
              <a:off x="1707048" y="3259710"/>
              <a:ext cx="2198631" cy="615589"/>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grpSp>
        <p:nvGrpSpPr>
          <p:cNvPr id="131" name="淘宝网Chenying0907出品 130"/>
          <p:cNvGrpSpPr/>
          <p:nvPr/>
        </p:nvGrpSpPr>
        <p:grpSpPr>
          <a:xfrm>
            <a:off x="1358999" y="3204283"/>
            <a:ext cx="1651138" cy="702293"/>
            <a:chOff x="1811447" y="4272161"/>
            <a:chExt cx="2200849" cy="936446"/>
          </a:xfrm>
        </p:grpSpPr>
        <p:grpSp>
          <p:nvGrpSpPr>
            <p:cNvPr id="89" name="淘宝网Chenying0907出品 88"/>
            <p:cNvGrpSpPr/>
            <p:nvPr/>
          </p:nvGrpSpPr>
          <p:grpSpPr>
            <a:xfrm>
              <a:off x="1811447" y="4272161"/>
              <a:ext cx="270029" cy="304739"/>
              <a:chOff x="10815638" y="1174750"/>
              <a:chExt cx="728663" cy="822325"/>
            </a:xfrm>
            <a:solidFill>
              <a:srgbClr val="00AF92"/>
            </a:solidFill>
          </p:grpSpPr>
          <p:sp>
            <p:nvSpPr>
              <p:cNvPr id="90" name="淘宝网Chenying0907出品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91" name="淘宝网Chenying0907出品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grpSp>
        <p:sp>
          <p:nvSpPr>
            <p:cNvPr id="92" name="淘宝网Chenying0907出品 154"/>
            <p:cNvSpPr txBox="1"/>
            <p:nvPr/>
          </p:nvSpPr>
          <p:spPr>
            <a:xfrm>
              <a:off x="2082879" y="4306270"/>
              <a:ext cx="1541131" cy="369354"/>
            </a:xfrm>
            <a:prstGeom prst="rect">
              <a:avLst/>
            </a:prstGeom>
            <a:noFill/>
          </p:spPr>
          <p:txBody>
            <a:bodyPr wrap="square" rtlCol="0">
              <a:spAutoFit/>
            </a:bodyPr>
            <a:lstStyle/>
            <a:p>
              <a:pPr algn="l"/>
              <a:r>
                <a:rPr lang="zh-CN" altLang="en-US" sz="1200" b="0" dirty="0">
                  <a:solidFill>
                    <a:srgbClr val="00AF92"/>
                  </a:solidFill>
                  <a:latin typeface="方正正黑简体" panose="02000000000000000000" pitchFamily="2" charset="-122"/>
                  <a:ea typeface="方正正黑简体" panose="02000000000000000000" pitchFamily="2" charset="-122"/>
                </a:rPr>
                <a:t>系统科学</a:t>
              </a:r>
            </a:p>
          </p:txBody>
        </p:sp>
        <p:sp>
          <p:nvSpPr>
            <p:cNvPr id="106" name="淘宝网Chenying0907出品 113"/>
            <p:cNvSpPr txBox="1"/>
            <p:nvPr/>
          </p:nvSpPr>
          <p:spPr>
            <a:xfrm>
              <a:off x="1811447" y="4593018"/>
              <a:ext cx="2200849" cy="615589"/>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grpSp>
        <p:nvGrpSpPr>
          <p:cNvPr id="134" name="淘宝网Chenying0907出品 133"/>
          <p:cNvGrpSpPr/>
          <p:nvPr/>
        </p:nvGrpSpPr>
        <p:grpSpPr>
          <a:xfrm>
            <a:off x="6431887" y="1767942"/>
            <a:ext cx="1661244" cy="711121"/>
            <a:chOff x="8573242" y="2356927"/>
            <a:chExt cx="2214319" cy="948216"/>
          </a:xfrm>
        </p:grpSpPr>
        <p:sp>
          <p:nvSpPr>
            <p:cNvPr id="57" name="淘宝网Chenying0907出品 117"/>
            <p:cNvSpPr txBox="1"/>
            <p:nvPr/>
          </p:nvSpPr>
          <p:spPr>
            <a:xfrm>
              <a:off x="8840807" y="2356927"/>
              <a:ext cx="1645308" cy="369353"/>
            </a:xfrm>
            <a:prstGeom prst="rect">
              <a:avLst/>
            </a:prstGeom>
            <a:noFill/>
          </p:spPr>
          <p:txBody>
            <a:bodyPr wrap="square" rtlCol="0">
              <a:spAutoFit/>
            </a:bodyPr>
            <a:lstStyle/>
            <a:p>
              <a:pPr algn="l"/>
              <a:r>
                <a:rPr lang="zh-CN" altLang="en-US" sz="1200" b="0" dirty="0">
                  <a:solidFill>
                    <a:srgbClr val="FFB850"/>
                  </a:solidFill>
                  <a:latin typeface="方正正黑简体" panose="02000000000000000000" pitchFamily="2" charset="-122"/>
                  <a:ea typeface="方正正黑简体" panose="02000000000000000000" pitchFamily="2" charset="-122"/>
                </a:rPr>
                <a:t>快捷共赢</a:t>
              </a:r>
            </a:p>
          </p:txBody>
        </p:sp>
        <p:grpSp>
          <p:nvGrpSpPr>
            <p:cNvPr id="75" name="Group 11"/>
            <p:cNvGrpSpPr>
              <a:grpSpLocks noChangeAspect="1"/>
            </p:cNvGrpSpPr>
            <p:nvPr/>
          </p:nvGrpSpPr>
          <p:grpSpPr bwMode="auto">
            <a:xfrm>
              <a:off x="8573242" y="2380412"/>
              <a:ext cx="307453" cy="267243"/>
              <a:chOff x="4838" y="1902"/>
              <a:chExt cx="497" cy="432"/>
            </a:xfrm>
            <a:solidFill>
              <a:srgbClr val="FFB850"/>
            </a:solidFill>
          </p:grpSpPr>
          <p:sp>
            <p:nvSpPr>
              <p:cNvPr id="76" name="淘宝网Chenying0907出品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77" name="淘宝网Chenying0907出品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78" name="淘宝网Chenying0907出品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grpSp>
        <p:sp>
          <p:nvSpPr>
            <p:cNvPr id="107" name="淘宝网Chenying0907出品 113"/>
            <p:cNvSpPr txBox="1"/>
            <p:nvPr/>
          </p:nvSpPr>
          <p:spPr>
            <a:xfrm>
              <a:off x="8611366" y="2689554"/>
              <a:ext cx="2176195" cy="615589"/>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grpSp>
        <p:nvGrpSpPr>
          <p:cNvPr id="133" name="淘宝网Chenying0907出品 132"/>
          <p:cNvGrpSpPr/>
          <p:nvPr/>
        </p:nvGrpSpPr>
        <p:grpSpPr>
          <a:xfrm>
            <a:off x="6426025" y="2769363"/>
            <a:ext cx="1639556" cy="642123"/>
            <a:chOff x="8565431" y="3692229"/>
            <a:chExt cx="2185410" cy="856212"/>
          </a:xfrm>
        </p:grpSpPr>
        <p:sp>
          <p:nvSpPr>
            <p:cNvPr id="62" name="淘宝网Chenying0907出品 122"/>
            <p:cNvSpPr txBox="1"/>
            <p:nvPr/>
          </p:nvSpPr>
          <p:spPr>
            <a:xfrm>
              <a:off x="8840809" y="3692229"/>
              <a:ext cx="1645308" cy="369353"/>
            </a:xfrm>
            <a:prstGeom prst="rect">
              <a:avLst/>
            </a:prstGeom>
            <a:noFill/>
          </p:spPr>
          <p:txBody>
            <a:bodyPr wrap="square" rtlCol="0">
              <a:spAutoFit/>
            </a:bodyPr>
            <a:lstStyle/>
            <a:p>
              <a:pPr algn="l"/>
              <a:r>
                <a:rPr lang="zh-CN" altLang="en-US" sz="1200" b="0" dirty="0">
                  <a:solidFill>
                    <a:srgbClr val="663A77"/>
                  </a:solidFill>
                  <a:latin typeface="方正正黑简体" panose="02000000000000000000" pitchFamily="2" charset="-122"/>
                  <a:ea typeface="方正正黑简体" panose="02000000000000000000" pitchFamily="2" charset="-122"/>
                </a:rPr>
                <a:t>知识产权</a:t>
              </a:r>
            </a:p>
          </p:txBody>
        </p:sp>
        <p:sp>
          <p:nvSpPr>
            <p:cNvPr id="79" name="淘宝网Chenying0907出品 18"/>
            <p:cNvSpPr>
              <a:spLocks noEditPoints="1"/>
            </p:cNvSpPr>
            <p:nvPr/>
          </p:nvSpPr>
          <p:spPr bwMode="auto">
            <a:xfrm>
              <a:off x="8565431" y="3732241"/>
              <a:ext cx="303924" cy="22682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663A77"/>
            </a:solidFill>
            <a:ln>
              <a:noFill/>
            </a:ln>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108" name="淘宝网Chenying0907出品 113"/>
            <p:cNvSpPr txBox="1"/>
            <p:nvPr/>
          </p:nvSpPr>
          <p:spPr>
            <a:xfrm>
              <a:off x="8683374" y="3963632"/>
              <a:ext cx="2067467" cy="584809"/>
            </a:xfrm>
            <a:prstGeom prst="rect">
              <a:avLst/>
            </a:prstGeom>
            <a:noFill/>
          </p:spPr>
          <p:txBody>
            <a:bodyPr wrap="square" rtlCol="0">
              <a:spAutoFit/>
            </a:bodyPr>
            <a:lstStyle/>
            <a:p>
              <a:pPr algn="just">
                <a:lnSpc>
                  <a:spcPct val="150000"/>
                </a:lnSpc>
              </a:pPr>
              <a:r>
                <a:rPr lang="zh-CN" altLang="en-US" sz="75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grpSp>
        <p:nvGrpSpPr>
          <p:cNvPr id="132" name="淘宝网Chenying0907出品 131"/>
          <p:cNvGrpSpPr/>
          <p:nvPr/>
        </p:nvGrpSpPr>
        <p:grpSpPr>
          <a:xfrm>
            <a:off x="6438819" y="3734789"/>
            <a:ext cx="1654311" cy="696961"/>
            <a:chOff x="8582484" y="4979543"/>
            <a:chExt cx="2205078" cy="929335"/>
          </a:xfrm>
        </p:grpSpPr>
        <p:sp>
          <p:nvSpPr>
            <p:cNvPr id="67" name="淘宝网Chenying0907出品 127"/>
            <p:cNvSpPr txBox="1"/>
            <p:nvPr/>
          </p:nvSpPr>
          <p:spPr>
            <a:xfrm>
              <a:off x="8840810" y="5012140"/>
              <a:ext cx="1645308" cy="369353"/>
            </a:xfrm>
            <a:prstGeom prst="rect">
              <a:avLst/>
            </a:prstGeom>
            <a:noFill/>
          </p:spPr>
          <p:txBody>
            <a:bodyPr wrap="square" rtlCol="0">
              <a:spAutoFit/>
            </a:bodyPr>
            <a:lstStyle/>
            <a:p>
              <a:pPr algn="l"/>
              <a:r>
                <a:rPr lang="zh-CN" altLang="en-US" sz="1200" b="0" dirty="0">
                  <a:solidFill>
                    <a:srgbClr val="C65885"/>
                  </a:solidFill>
                  <a:latin typeface="方正正黑简体" panose="02000000000000000000" pitchFamily="2" charset="-122"/>
                  <a:ea typeface="方正正黑简体" panose="02000000000000000000" pitchFamily="2" charset="-122"/>
                </a:rPr>
                <a:t>品质保障</a:t>
              </a:r>
            </a:p>
          </p:txBody>
        </p:sp>
        <p:grpSp>
          <p:nvGrpSpPr>
            <p:cNvPr id="80" name="Group 4"/>
            <p:cNvGrpSpPr>
              <a:grpSpLocks noChangeAspect="1"/>
            </p:cNvGrpSpPr>
            <p:nvPr/>
          </p:nvGrpSpPr>
          <p:grpSpPr bwMode="auto">
            <a:xfrm>
              <a:off x="8582484" y="4979543"/>
              <a:ext cx="215855" cy="316960"/>
              <a:chOff x="3540" y="531"/>
              <a:chExt cx="348" cy="511"/>
            </a:xfrm>
            <a:solidFill>
              <a:srgbClr val="C65885"/>
            </a:solidFill>
          </p:grpSpPr>
          <p:sp>
            <p:nvSpPr>
              <p:cNvPr id="81" name="淘宝网Chenying0907出品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82" name="淘宝网Chenying0907出品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83" name="淘宝网Chenying0907出品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84" name="淘宝网Chenying0907出品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grpSp>
        <p:sp>
          <p:nvSpPr>
            <p:cNvPr id="109" name="淘宝网Chenying0907出品 113"/>
            <p:cNvSpPr txBox="1"/>
            <p:nvPr/>
          </p:nvSpPr>
          <p:spPr>
            <a:xfrm>
              <a:off x="8720096" y="5324068"/>
              <a:ext cx="2067466" cy="584810"/>
            </a:xfrm>
            <a:prstGeom prst="rect">
              <a:avLst/>
            </a:prstGeom>
            <a:noFill/>
          </p:spPr>
          <p:txBody>
            <a:bodyPr wrap="square" rtlCol="0">
              <a:spAutoFit/>
            </a:bodyPr>
            <a:lstStyle/>
            <a:p>
              <a:pPr algn="just">
                <a:lnSpc>
                  <a:spcPct val="150000"/>
                </a:lnSpc>
              </a:pPr>
              <a:r>
                <a:rPr lang="zh-CN" altLang="en-US" sz="75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sp>
        <p:nvSpPr>
          <p:cNvPr id="116" name="淘宝网Chenying0907出品 3"/>
          <p:cNvSpPr>
            <a:spLocks noChangeArrowheads="1"/>
          </p:cNvSpPr>
          <p:nvPr/>
        </p:nvSpPr>
        <p:spPr bwMode="auto">
          <a:xfrm>
            <a:off x="3840911" y="363332"/>
            <a:ext cx="1428921"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我们的优势</a:t>
            </a:r>
          </a:p>
        </p:txBody>
      </p:sp>
    </p:spTree>
    <p:extLst>
      <p:ext uri="{BB962C8B-B14F-4D97-AF65-F5344CB8AC3E}">
        <p14:creationId xmlns:p14="http://schemas.microsoft.com/office/powerpoint/2010/main" val="4272508346"/>
      </p:ext>
    </p:extLst>
  </p:cSld>
  <p:clrMapOvr>
    <a:masterClrMapping/>
  </p:clrMapOvr>
  <p:transition spd="slow">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14:presetBounceEnd="40000">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14:bounceEnd="40000">
                                          <p:cBhvr additive="base">
                                            <p:cTn id="7" dur="1500" fill="hold"/>
                                            <p:tgtEl>
                                              <p:spTgt spid="124"/>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14:bounceEnd="40000">
                                          <p:cBhvr additive="base">
                                            <p:cTn id="11" dur="1500" fill="hold"/>
                                            <p:tgtEl>
                                              <p:spTgt spid="128"/>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14:bounceEnd="40000">
                                          <p:cBhvr additive="base">
                                            <p:cTn id="15" dur="1500" fill="hold"/>
                                            <p:tgtEl>
                                              <p:spTgt spid="125"/>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14:bounceEnd="40000">
                                          <p:cBhvr additive="base">
                                            <p:cTn id="19" dur="1500" fill="hold"/>
                                            <p:tgtEl>
                                              <p:spTgt spid="127"/>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14:bounceEnd="40000">
                                          <p:cBhvr additive="base">
                                            <p:cTn id="23" dur="1500" fill="hold"/>
                                            <p:tgtEl>
                                              <p:spTgt spid="126"/>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14:bounceEnd="40000">
                                          <p:cBhvr additive="base">
                                            <p:cTn id="27" dur="1500" fill="hold"/>
                                            <p:tgtEl>
                                              <p:spTgt spid="117"/>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1500" fill="hold"/>
                                            <p:tgtEl>
                                              <p:spTgt spid="124"/>
                                            </p:tgtEl>
                                            <p:attrNameLst>
                                              <p:attrName>ppt_x</p:attrName>
                                            </p:attrNameLst>
                                          </p:cBhvr>
                                          <p:tavLst>
                                            <p:tav tm="0">
                                              <p:val>
                                                <p:strVal val="0-#ppt_w/2"/>
                                              </p:val>
                                            </p:tav>
                                            <p:tav tm="100000">
                                              <p:val>
                                                <p:strVal val="#ppt_x"/>
                                              </p:val>
                                            </p:tav>
                                          </p:tavLst>
                                        </p:anim>
                                        <p:anim calcmode="lin" valueType="num">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1500" fill="hold"/>
                                            <p:tgtEl>
                                              <p:spTgt spid="128"/>
                                            </p:tgtEl>
                                            <p:attrNameLst>
                                              <p:attrName>ppt_x</p:attrName>
                                            </p:attrNameLst>
                                          </p:cBhvr>
                                          <p:tavLst>
                                            <p:tav tm="0">
                                              <p:val>
                                                <p:strVal val="1+#ppt_w/2"/>
                                              </p:val>
                                            </p:tav>
                                            <p:tav tm="100000">
                                              <p:val>
                                                <p:strVal val="#ppt_x"/>
                                              </p:val>
                                            </p:tav>
                                          </p:tavLst>
                                        </p:anim>
                                        <p:anim calcmode="lin" valueType="num">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cBhvr additive="base">
                                            <p:cTn id="15" dur="1500" fill="hold"/>
                                            <p:tgtEl>
                                              <p:spTgt spid="125"/>
                                            </p:tgtEl>
                                            <p:attrNameLst>
                                              <p:attrName>ppt_x</p:attrName>
                                            </p:attrNameLst>
                                          </p:cBhvr>
                                          <p:tavLst>
                                            <p:tav tm="0">
                                              <p:val>
                                                <p:strVal val="0-#ppt_w/2"/>
                                              </p:val>
                                            </p:tav>
                                            <p:tav tm="100000">
                                              <p:val>
                                                <p:strVal val="#ppt_x"/>
                                              </p:val>
                                            </p:tav>
                                          </p:tavLst>
                                        </p:anim>
                                        <p:anim calcmode="lin" valueType="num">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cBhvr additive="base">
                                            <p:cTn id="19" dur="1500" fill="hold"/>
                                            <p:tgtEl>
                                              <p:spTgt spid="127"/>
                                            </p:tgtEl>
                                            <p:attrNameLst>
                                              <p:attrName>ppt_x</p:attrName>
                                            </p:attrNameLst>
                                          </p:cBhvr>
                                          <p:tavLst>
                                            <p:tav tm="0">
                                              <p:val>
                                                <p:strVal val="1+#ppt_w/2"/>
                                              </p:val>
                                            </p:tav>
                                            <p:tav tm="100000">
                                              <p:val>
                                                <p:strVal val="#ppt_x"/>
                                              </p:val>
                                            </p:tav>
                                          </p:tavLst>
                                        </p:anim>
                                        <p:anim calcmode="lin" valueType="num">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cBhvr additive="base">
                                            <p:cTn id="23" dur="1500" fill="hold"/>
                                            <p:tgtEl>
                                              <p:spTgt spid="126"/>
                                            </p:tgtEl>
                                            <p:attrNameLst>
                                              <p:attrName>ppt_x</p:attrName>
                                            </p:attrNameLst>
                                          </p:cBhvr>
                                          <p:tavLst>
                                            <p:tav tm="0">
                                              <p:val>
                                                <p:strVal val="#ppt_x"/>
                                              </p:val>
                                            </p:tav>
                                            <p:tav tm="100000">
                                              <p:val>
                                                <p:strVal val="#ppt_x"/>
                                              </p:val>
                                            </p:tav>
                                          </p:tavLst>
                                        </p:anim>
                                        <p:anim calcmode="lin" valueType="num">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cBhvr additive="base">
                                            <p:cTn id="27" dur="1500" fill="hold"/>
                                            <p:tgtEl>
                                              <p:spTgt spid="117"/>
                                            </p:tgtEl>
                                            <p:attrNameLst>
                                              <p:attrName>ppt_x</p:attrName>
                                            </p:attrNameLst>
                                          </p:cBhvr>
                                          <p:tavLst>
                                            <p:tav tm="0">
                                              <p:val>
                                                <p:strVal val="#ppt_x"/>
                                              </p:val>
                                            </p:tav>
                                            <p:tav tm="100000">
                                              <p:val>
                                                <p:strVal val="#ppt_x"/>
                                              </p:val>
                                            </p:tav>
                                          </p:tavLst>
                                        </p:anim>
                                        <p:anim calcmode="lin" valueType="num">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淘宝网Chenying0907出品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55" name="淘宝网Chenying0907出品 54"/>
          <p:cNvGrpSpPr/>
          <p:nvPr/>
        </p:nvGrpSpPr>
        <p:grpSpPr>
          <a:xfrm>
            <a:off x="3955844" y="4115594"/>
            <a:ext cx="764793" cy="764793"/>
            <a:chOff x="3832873" y="2297208"/>
            <a:chExt cx="1516550" cy="1516550"/>
          </a:xfrm>
        </p:grpSpPr>
        <p:grpSp>
          <p:nvGrpSpPr>
            <p:cNvPr id="56" name="淘宝网Chenying0907出品 5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9" name="淘宝网Chenying0907出品 5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57" name="淘宝网Chenying0907出品 56"/>
            <p:cNvSpPr/>
            <p:nvPr/>
          </p:nvSpPr>
          <p:spPr>
            <a:xfrm>
              <a:off x="3998279" y="2476370"/>
              <a:ext cx="1185736" cy="1185736"/>
            </a:xfrm>
            <a:prstGeom prst="ellipse">
              <a:avLst/>
            </a:prstGeom>
            <a:solidFill>
              <a:srgbClr val="01ACBE"/>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淘宝网Chenying0907出品 19"/>
          <p:cNvGrpSpPr/>
          <p:nvPr/>
        </p:nvGrpSpPr>
        <p:grpSpPr>
          <a:xfrm>
            <a:off x="3198401" y="3299758"/>
            <a:ext cx="764793" cy="764793"/>
            <a:chOff x="3832873" y="2297208"/>
            <a:chExt cx="1516550" cy="1516550"/>
          </a:xfrm>
        </p:grpSpPr>
        <p:grpSp>
          <p:nvGrpSpPr>
            <p:cNvPr id="21" name="淘宝网Chenying0907出品 2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4" name="淘宝网Chenying0907出品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2" name="淘宝网Chenying0907出品 21"/>
            <p:cNvSpPr/>
            <p:nvPr/>
          </p:nvSpPr>
          <p:spPr>
            <a:xfrm>
              <a:off x="3983164" y="2466913"/>
              <a:ext cx="1185736" cy="1185736"/>
            </a:xfrm>
            <a:prstGeom prst="ellipse">
              <a:avLst/>
            </a:prstGeom>
            <a:solidFill>
              <a:srgbClr val="00AF9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淘宝网Chenying0907出品 24"/>
          <p:cNvGrpSpPr/>
          <p:nvPr/>
        </p:nvGrpSpPr>
        <p:grpSpPr>
          <a:xfrm>
            <a:off x="4725194" y="2801144"/>
            <a:ext cx="764793" cy="764793"/>
            <a:chOff x="3832873" y="2297208"/>
            <a:chExt cx="1516550" cy="1516550"/>
          </a:xfrm>
        </p:grpSpPr>
        <p:grpSp>
          <p:nvGrpSpPr>
            <p:cNvPr id="26" name="淘宝网Chenying0907出品 2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9" name="淘宝网Chenying0907出品 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7" name="淘宝网Chenying0907出品 26"/>
            <p:cNvSpPr/>
            <p:nvPr/>
          </p:nvSpPr>
          <p:spPr>
            <a:xfrm>
              <a:off x="4007048" y="2462614"/>
              <a:ext cx="1185736" cy="1185736"/>
            </a:xfrm>
            <a:prstGeom prst="ellipse">
              <a:avLst/>
            </a:prstGeom>
            <a:solidFill>
              <a:srgbClr val="FFB85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淘宝网Chenying0907出品 29"/>
          <p:cNvGrpSpPr/>
          <p:nvPr/>
        </p:nvGrpSpPr>
        <p:grpSpPr>
          <a:xfrm>
            <a:off x="3198401" y="2328208"/>
            <a:ext cx="764793" cy="764793"/>
            <a:chOff x="3832873" y="2297208"/>
            <a:chExt cx="1516550" cy="1516550"/>
          </a:xfrm>
        </p:grpSpPr>
        <p:grpSp>
          <p:nvGrpSpPr>
            <p:cNvPr id="31" name="淘宝网Chenying0907出品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4" name="淘宝网Chenying0907出品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2" name="淘宝网Chenying0907出品 31"/>
            <p:cNvSpPr/>
            <p:nvPr/>
          </p:nvSpPr>
          <p:spPr>
            <a:xfrm>
              <a:off x="4012586" y="2466913"/>
              <a:ext cx="1185736" cy="1185736"/>
            </a:xfrm>
            <a:prstGeom prst="ellipse">
              <a:avLst/>
            </a:prstGeom>
            <a:solidFill>
              <a:srgbClr val="663A77"/>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淘宝网Chenying0907出品 34"/>
          <p:cNvGrpSpPr/>
          <p:nvPr/>
        </p:nvGrpSpPr>
        <p:grpSpPr>
          <a:xfrm>
            <a:off x="4725194" y="1818164"/>
            <a:ext cx="764793" cy="764793"/>
            <a:chOff x="3832873" y="2297208"/>
            <a:chExt cx="1516550" cy="1516550"/>
          </a:xfrm>
        </p:grpSpPr>
        <p:grpSp>
          <p:nvGrpSpPr>
            <p:cNvPr id="36" name="淘宝网Chenying0907出品 3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9" name="淘宝网Chenying0907出品 3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7" name="淘宝网Chenying0907出品 36"/>
            <p:cNvSpPr/>
            <p:nvPr/>
          </p:nvSpPr>
          <p:spPr>
            <a:xfrm>
              <a:off x="4007048" y="2466913"/>
              <a:ext cx="1185736" cy="1185736"/>
            </a:xfrm>
            <a:prstGeom prst="ellipse">
              <a:avLst/>
            </a:prstGeom>
            <a:solidFill>
              <a:srgbClr val="C65885"/>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淘宝网Chenying0907出品 44"/>
          <p:cNvGrpSpPr/>
          <p:nvPr/>
        </p:nvGrpSpPr>
        <p:grpSpPr>
          <a:xfrm>
            <a:off x="3955844" y="972344"/>
            <a:ext cx="764793" cy="764793"/>
            <a:chOff x="3832873" y="2297208"/>
            <a:chExt cx="1516550" cy="1516550"/>
          </a:xfrm>
        </p:grpSpPr>
        <p:grpSp>
          <p:nvGrpSpPr>
            <p:cNvPr id="46" name="淘宝网Chenying0907出品 4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9" name="淘宝网Chenying0907出品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7" name="淘宝网Chenying0907出品 46"/>
            <p:cNvSpPr/>
            <p:nvPr/>
          </p:nvSpPr>
          <p:spPr>
            <a:xfrm>
              <a:off x="3998279" y="2471383"/>
              <a:ext cx="1185736" cy="1185736"/>
            </a:xfrm>
            <a:prstGeom prst="ellipse">
              <a:avLst/>
            </a:prstGeom>
            <a:solidFill>
              <a:srgbClr val="E8707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5" name="Group 34"/>
          <p:cNvGrpSpPr/>
          <p:nvPr/>
        </p:nvGrpSpPr>
        <p:grpSpPr>
          <a:xfrm>
            <a:off x="4197100" y="1200944"/>
            <a:ext cx="299494" cy="243706"/>
            <a:chOff x="1550139" y="1314466"/>
            <a:chExt cx="509139" cy="414300"/>
          </a:xfrm>
          <a:solidFill>
            <a:schemeClr val="bg1"/>
          </a:solidFill>
        </p:grpSpPr>
        <p:sp>
          <p:nvSpPr>
            <p:cNvPr id="166" name="淘宝网Chenying0907出品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67" name="淘宝网Chenying0907出品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6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grpSp>
      <p:sp>
        <p:nvSpPr>
          <p:cNvPr id="169" name="淘宝网Chenying0907出品 3"/>
          <p:cNvSpPr>
            <a:spLocks noChangeArrowheads="1"/>
          </p:cNvSpPr>
          <p:nvPr/>
        </p:nvSpPr>
        <p:spPr bwMode="auto">
          <a:xfrm>
            <a:off x="4844179" y="1194211"/>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E87071"/>
                </a:solidFill>
                <a:latin typeface="方正正纤黑简体" panose="02000000000000000000" pitchFamily="2" charset="-122"/>
                <a:ea typeface="方正正纤黑简体" panose="02000000000000000000" pitchFamily="2" charset="-122"/>
                <a:sym typeface="Arial" pitchFamily="34" charset="0"/>
              </a:rPr>
              <a:t>首要任务</a:t>
            </a:r>
          </a:p>
        </p:txBody>
      </p:sp>
      <p:sp>
        <p:nvSpPr>
          <p:cNvPr id="170" name="淘宝网Chenying0907出品 13"/>
          <p:cNvSpPr txBox="1"/>
          <p:nvPr/>
        </p:nvSpPr>
        <p:spPr>
          <a:xfrm>
            <a:off x="5772708" y="986772"/>
            <a:ext cx="2438400" cy="6204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sp>
        <p:nvSpPr>
          <p:cNvPr id="171" name="淘宝网Chenying0907出品 3"/>
          <p:cNvSpPr>
            <a:spLocks noChangeArrowheads="1"/>
          </p:cNvSpPr>
          <p:nvPr/>
        </p:nvSpPr>
        <p:spPr bwMode="auto">
          <a:xfrm>
            <a:off x="5747897" y="1810544"/>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C65885"/>
                </a:solidFill>
                <a:latin typeface="方正正纤黑简体" panose="02000000000000000000" pitchFamily="2" charset="-122"/>
                <a:ea typeface="方正正纤黑简体" panose="02000000000000000000" pitchFamily="2" charset="-122"/>
                <a:sym typeface="Arial" pitchFamily="34" charset="0"/>
              </a:rPr>
              <a:t>项目运作</a:t>
            </a:r>
          </a:p>
        </p:txBody>
      </p:sp>
      <p:sp>
        <p:nvSpPr>
          <p:cNvPr id="172" name="淘宝网Chenying0907出品 13"/>
          <p:cNvSpPr txBox="1"/>
          <p:nvPr/>
        </p:nvSpPr>
        <p:spPr>
          <a:xfrm>
            <a:off x="5736476" y="2053912"/>
            <a:ext cx="2438400" cy="6204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sp>
        <p:nvSpPr>
          <p:cNvPr id="173" name="淘宝网Chenying0907出品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74" name="淘宝网Chenying0907出品 3"/>
          <p:cNvSpPr>
            <a:spLocks noChangeArrowheads="1"/>
          </p:cNvSpPr>
          <p:nvPr/>
        </p:nvSpPr>
        <p:spPr bwMode="auto">
          <a:xfrm>
            <a:off x="2083842" y="2191544"/>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663A77"/>
                </a:solidFill>
                <a:latin typeface="方正正纤黑简体" panose="02000000000000000000" pitchFamily="2" charset="-122"/>
                <a:ea typeface="方正正纤黑简体" panose="02000000000000000000" pitchFamily="2" charset="-122"/>
                <a:sym typeface="Arial" pitchFamily="34" charset="0"/>
              </a:rPr>
              <a:t>进度推进</a:t>
            </a:r>
          </a:p>
        </p:txBody>
      </p:sp>
      <p:sp>
        <p:nvSpPr>
          <p:cNvPr id="175" name="淘宝网Chenying0907出品 13"/>
          <p:cNvSpPr txBox="1"/>
          <p:nvPr/>
        </p:nvSpPr>
        <p:spPr>
          <a:xfrm>
            <a:off x="602289" y="2476241"/>
            <a:ext cx="2333658" cy="6204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grpSp>
        <p:nvGrpSpPr>
          <p:cNvPr id="176" name="Group 20"/>
          <p:cNvGrpSpPr/>
          <p:nvPr/>
        </p:nvGrpSpPr>
        <p:grpSpPr>
          <a:xfrm>
            <a:off x="3418467" y="2587291"/>
            <a:ext cx="309413" cy="214312"/>
            <a:chOff x="7416800" y="1122363"/>
            <a:chExt cx="366713" cy="254000"/>
          </a:xfrm>
          <a:solidFill>
            <a:schemeClr val="bg1"/>
          </a:solidFill>
        </p:grpSpPr>
        <p:sp>
          <p:nvSpPr>
            <p:cNvPr id="177" name="淘宝网Chenying0907出品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78" name="淘宝网Chenying0907出品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grpSp>
      <p:sp>
        <p:nvSpPr>
          <p:cNvPr id="179" name="淘宝网Chenying0907出品 3"/>
          <p:cNvSpPr>
            <a:spLocks noChangeArrowheads="1"/>
          </p:cNvSpPr>
          <p:nvPr/>
        </p:nvSpPr>
        <p:spPr bwMode="auto">
          <a:xfrm>
            <a:off x="5741442" y="2801144"/>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FFB850"/>
                </a:solidFill>
                <a:latin typeface="方正正纤黑简体" panose="02000000000000000000" pitchFamily="2" charset="-122"/>
                <a:ea typeface="方正正纤黑简体" panose="02000000000000000000" pitchFamily="2" charset="-122"/>
                <a:sym typeface="Arial" pitchFamily="34" charset="0"/>
              </a:rPr>
              <a:t>启动资金</a:t>
            </a:r>
          </a:p>
        </p:txBody>
      </p:sp>
      <p:sp>
        <p:nvSpPr>
          <p:cNvPr id="180" name="淘宝网Chenying0907出品 13"/>
          <p:cNvSpPr txBox="1"/>
          <p:nvPr/>
        </p:nvSpPr>
        <p:spPr>
          <a:xfrm>
            <a:off x="5729849" y="3072800"/>
            <a:ext cx="2438400" cy="6204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grpSp>
        <p:nvGrpSpPr>
          <p:cNvPr id="181" name="淘宝网Chenying0907出品 180"/>
          <p:cNvGrpSpPr/>
          <p:nvPr/>
        </p:nvGrpSpPr>
        <p:grpSpPr>
          <a:xfrm>
            <a:off x="4952251" y="3031790"/>
            <a:ext cx="316718" cy="302754"/>
            <a:chOff x="3294063" y="754063"/>
            <a:chExt cx="5600701" cy="5353051"/>
          </a:xfrm>
          <a:solidFill>
            <a:schemeClr val="bg1"/>
          </a:solidFill>
        </p:grpSpPr>
        <p:sp>
          <p:nvSpPr>
            <p:cNvPr id="182" name="淘宝网Chenying0907出品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3" name="淘宝网Chenying0907出品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4" name="淘宝网Chenying0907出品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5" name="淘宝网Chenying0907出品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6" name="淘宝网Chenying0907出品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7" name="淘宝网Chenying0907出品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8" name="淘宝网Chenying0907出品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9" name="淘宝网Chenying0907出品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90" name="淘宝网Chenying0907出品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91" name="淘宝网Chenying0907出品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92" name="淘宝网Chenying0907出品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sp>
        <p:nvSpPr>
          <p:cNvPr id="193" name="淘宝网Chenying0907出品 3"/>
          <p:cNvSpPr>
            <a:spLocks noChangeArrowheads="1"/>
          </p:cNvSpPr>
          <p:nvPr/>
        </p:nvSpPr>
        <p:spPr bwMode="auto">
          <a:xfrm>
            <a:off x="2083844" y="3353594"/>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00AF92"/>
                </a:solidFill>
                <a:latin typeface="方正正纤黑简体" panose="02000000000000000000" pitchFamily="2" charset="-122"/>
                <a:ea typeface="方正正纤黑简体" panose="02000000000000000000" pitchFamily="2" charset="-122"/>
                <a:sym typeface="Arial" pitchFamily="34" charset="0"/>
              </a:rPr>
              <a:t>效益预测</a:t>
            </a:r>
          </a:p>
        </p:txBody>
      </p:sp>
      <p:sp>
        <p:nvSpPr>
          <p:cNvPr id="194" name="淘宝网Chenying0907出品 13"/>
          <p:cNvSpPr txBox="1"/>
          <p:nvPr/>
        </p:nvSpPr>
        <p:spPr>
          <a:xfrm>
            <a:off x="606653" y="3624217"/>
            <a:ext cx="2333658" cy="6204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grpSp>
        <p:nvGrpSpPr>
          <p:cNvPr id="195" name="Group 23"/>
          <p:cNvGrpSpPr/>
          <p:nvPr/>
        </p:nvGrpSpPr>
        <p:grpSpPr>
          <a:xfrm>
            <a:off x="3477649" y="3563144"/>
            <a:ext cx="256945" cy="224003"/>
            <a:chOff x="7540014" y="4306907"/>
            <a:chExt cx="389342" cy="339426"/>
          </a:xfrm>
          <a:solidFill>
            <a:schemeClr val="bg1"/>
          </a:solidFill>
        </p:grpSpPr>
        <p:sp>
          <p:nvSpPr>
            <p:cNvPr id="196" name="淘宝网Chenying0907出品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97" name="淘宝网Chenying0907出品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98" name="淘宝网Chenying0907出品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99" name="淘宝网Chenying0907出品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0" name="淘宝网Chenying0907出品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1" name="淘宝网Chenying0907出品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2" name="淘宝网Chenying0907出品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3" name="淘宝网Chenying0907出品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4" name="淘宝网Chenying0907出品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5" name="淘宝网Chenying0907出品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6" name="淘宝网Chenying0907出品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grpSp>
      <p:sp>
        <p:nvSpPr>
          <p:cNvPr id="207" name="淘宝网Chenying0907出品 3"/>
          <p:cNvSpPr>
            <a:spLocks noChangeArrowheads="1"/>
          </p:cNvSpPr>
          <p:nvPr/>
        </p:nvSpPr>
        <p:spPr bwMode="auto">
          <a:xfrm>
            <a:off x="4890449" y="4322345"/>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01ACBE"/>
                </a:solidFill>
                <a:latin typeface="方正正纤黑简体" panose="02000000000000000000" pitchFamily="2" charset="-122"/>
                <a:ea typeface="方正正纤黑简体" panose="02000000000000000000" pitchFamily="2" charset="-122"/>
                <a:sym typeface="Arial" pitchFamily="34" charset="0"/>
              </a:rPr>
              <a:t>团队协作</a:t>
            </a:r>
          </a:p>
        </p:txBody>
      </p:sp>
      <p:sp>
        <p:nvSpPr>
          <p:cNvPr id="208" name="淘宝网Chenying0907出品 13"/>
          <p:cNvSpPr txBox="1"/>
          <p:nvPr/>
        </p:nvSpPr>
        <p:spPr>
          <a:xfrm>
            <a:off x="5715795" y="4174613"/>
            <a:ext cx="2438400" cy="6204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grpSp>
        <p:nvGrpSpPr>
          <p:cNvPr id="209" name="Group 9"/>
          <p:cNvGrpSpPr/>
          <p:nvPr/>
        </p:nvGrpSpPr>
        <p:grpSpPr>
          <a:xfrm>
            <a:off x="4193937" y="4408421"/>
            <a:ext cx="288608" cy="214010"/>
            <a:chOff x="4572000" y="3414713"/>
            <a:chExt cx="374651" cy="277813"/>
          </a:xfrm>
          <a:solidFill>
            <a:schemeClr val="bg1"/>
          </a:solidFill>
        </p:grpSpPr>
        <p:sp>
          <p:nvSpPr>
            <p:cNvPr id="210" name="淘宝网Chenying0907出品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11" name="淘宝网Chenying0907出品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grpSp>
      <p:sp>
        <p:nvSpPr>
          <p:cNvPr id="82" name="淘宝网Chenying0907出品 3"/>
          <p:cNvSpPr>
            <a:spLocks noChangeArrowheads="1"/>
          </p:cNvSpPr>
          <p:nvPr/>
        </p:nvSpPr>
        <p:spPr bwMode="auto">
          <a:xfrm>
            <a:off x="3801805" y="340305"/>
            <a:ext cx="1428921"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可行性分析</a:t>
            </a:r>
          </a:p>
        </p:txBody>
      </p:sp>
    </p:spTree>
    <p:extLst>
      <p:ext uri="{BB962C8B-B14F-4D97-AF65-F5344CB8AC3E}">
        <p14:creationId xmlns:p14="http://schemas.microsoft.com/office/powerpoint/2010/main" val="135629830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wipe(down)">
                                      <p:cBhvr>
                                        <p:cTn id="7" dur="500"/>
                                        <p:tgtEl>
                                          <p:spTgt spid="9219"/>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p:cTn id="11" dur="500" fill="hold"/>
                                        <p:tgtEl>
                                          <p:spTgt spid="55"/>
                                        </p:tgtEl>
                                        <p:attrNameLst>
                                          <p:attrName>ppt_w</p:attrName>
                                        </p:attrNameLst>
                                      </p:cBhvr>
                                      <p:tavLst>
                                        <p:tav tm="0">
                                          <p:val>
                                            <p:strVal val="(6*min(max(#ppt_w*#ppt_h,.3),1)-7.4)/-.7*#ppt_w"/>
                                          </p:val>
                                        </p:tav>
                                        <p:tav tm="100000">
                                          <p:val>
                                            <p:strVal val="#ppt_w"/>
                                          </p:val>
                                        </p:tav>
                                      </p:tavLst>
                                    </p:anim>
                                    <p:anim calcmode="lin" valueType="num">
                                      <p:cBhvr>
                                        <p:cTn id="12" dur="500" fill="hold"/>
                                        <p:tgtEl>
                                          <p:spTgt spid="55"/>
                                        </p:tgtEl>
                                        <p:attrNameLst>
                                          <p:attrName>ppt_h</p:attrName>
                                        </p:attrNameLst>
                                      </p:cBhvr>
                                      <p:tavLst>
                                        <p:tav tm="0">
                                          <p:val>
                                            <p:strVal val="(6*min(max(#ppt_w*#ppt_h,.3),1)-7.4)/-.7*#ppt_h"/>
                                          </p:val>
                                        </p:tav>
                                        <p:tav tm="100000">
                                          <p:val>
                                            <p:strVal val="#ppt_h"/>
                                          </p:val>
                                        </p:tav>
                                      </p:tavLst>
                                    </p:anim>
                                    <p:anim calcmode="lin" valueType="num">
                                      <p:cBhvr>
                                        <p:cTn id="13" dur="500" fill="hold"/>
                                        <p:tgtEl>
                                          <p:spTgt spid="55"/>
                                        </p:tgtEl>
                                        <p:attrNameLst>
                                          <p:attrName>ppt_x</p:attrName>
                                        </p:attrNameLst>
                                      </p:cBhvr>
                                      <p:tavLst>
                                        <p:tav tm="0">
                                          <p:val>
                                            <p:fltVal val="0.5"/>
                                          </p:val>
                                        </p:tav>
                                        <p:tav tm="100000">
                                          <p:val>
                                            <p:strVal val="#ppt_x"/>
                                          </p:val>
                                        </p:tav>
                                      </p:tavLst>
                                    </p:anim>
                                    <p:anim calcmode="lin" valueType="num">
                                      <p:cBhvr>
                                        <p:cTn id="14" dur="500" fill="hold"/>
                                        <p:tgtEl>
                                          <p:spTgt spid="55"/>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nodeType="withEffect">
                                  <p:stCondLst>
                                    <p:cond delay="20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strVal val="(6*min(max(#ppt_w*#ppt_h,.3),1)-7.4)/-.7*#ppt_w"/>
                                          </p:val>
                                        </p:tav>
                                        <p:tav tm="100000">
                                          <p:val>
                                            <p:strVal val="#ppt_w"/>
                                          </p:val>
                                        </p:tav>
                                      </p:tavLst>
                                    </p:anim>
                                    <p:anim calcmode="lin" valueType="num">
                                      <p:cBhvr>
                                        <p:cTn id="18" dur="500" fill="hold"/>
                                        <p:tgtEl>
                                          <p:spTgt spid="20"/>
                                        </p:tgtEl>
                                        <p:attrNameLst>
                                          <p:attrName>ppt_h</p:attrName>
                                        </p:attrNameLst>
                                      </p:cBhvr>
                                      <p:tavLst>
                                        <p:tav tm="0">
                                          <p:val>
                                            <p:strVal val="(6*min(max(#ppt_w*#ppt_h,.3),1)-7.4)/-.7*#ppt_h"/>
                                          </p:val>
                                        </p:tav>
                                        <p:tav tm="100000">
                                          <p:val>
                                            <p:strVal val="#ppt_h"/>
                                          </p:val>
                                        </p:tav>
                                      </p:tavLst>
                                    </p:anim>
                                    <p:anim calcmode="lin" valueType="num">
                                      <p:cBhvr>
                                        <p:cTn id="19" dur="500" fill="hold"/>
                                        <p:tgtEl>
                                          <p:spTgt spid="20"/>
                                        </p:tgtEl>
                                        <p:attrNameLst>
                                          <p:attrName>ppt_x</p:attrName>
                                        </p:attrNameLst>
                                      </p:cBhvr>
                                      <p:tavLst>
                                        <p:tav tm="0">
                                          <p:val>
                                            <p:fltVal val="0.5"/>
                                          </p:val>
                                        </p:tav>
                                        <p:tav tm="100000">
                                          <p:val>
                                            <p:strVal val="#ppt_x"/>
                                          </p:val>
                                        </p:tav>
                                      </p:tavLst>
                                    </p:anim>
                                    <p:anim calcmode="lin" valueType="num">
                                      <p:cBhvr>
                                        <p:cTn id="20" dur="500" fill="hold"/>
                                        <p:tgtEl>
                                          <p:spTgt spid="20"/>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nodeType="withEffect">
                                  <p:stCondLst>
                                    <p:cond delay="40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strVal val="(6*min(max(#ppt_w*#ppt_h,.3),1)-7.4)/-.7*#ppt_w"/>
                                          </p:val>
                                        </p:tav>
                                        <p:tav tm="100000">
                                          <p:val>
                                            <p:strVal val="#ppt_w"/>
                                          </p:val>
                                        </p:tav>
                                      </p:tavLst>
                                    </p:anim>
                                    <p:anim calcmode="lin" valueType="num">
                                      <p:cBhvr>
                                        <p:cTn id="24" dur="500" fill="hold"/>
                                        <p:tgtEl>
                                          <p:spTgt spid="30"/>
                                        </p:tgtEl>
                                        <p:attrNameLst>
                                          <p:attrName>ppt_h</p:attrName>
                                        </p:attrNameLst>
                                      </p:cBhvr>
                                      <p:tavLst>
                                        <p:tav tm="0">
                                          <p:val>
                                            <p:strVal val="(6*min(max(#ppt_w*#ppt_h,.3),1)-7.4)/-.7*#ppt_h"/>
                                          </p:val>
                                        </p:tav>
                                        <p:tav tm="100000">
                                          <p:val>
                                            <p:strVal val="#ppt_h"/>
                                          </p:val>
                                        </p:tav>
                                      </p:tavLst>
                                    </p:anim>
                                    <p:anim calcmode="lin" valueType="num">
                                      <p:cBhvr>
                                        <p:cTn id="25" dur="500" fill="hold"/>
                                        <p:tgtEl>
                                          <p:spTgt spid="30"/>
                                        </p:tgtEl>
                                        <p:attrNameLst>
                                          <p:attrName>ppt_x</p:attrName>
                                        </p:attrNameLst>
                                      </p:cBhvr>
                                      <p:tavLst>
                                        <p:tav tm="0">
                                          <p:val>
                                            <p:fltVal val="0.5"/>
                                          </p:val>
                                        </p:tav>
                                        <p:tav tm="100000">
                                          <p:val>
                                            <p:strVal val="#ppt_x"/>
                                          </p:val>
                                        </p:tav>
                                      </p:tavLst>
                                    </p:anim>
                                    <p:anim calcmode="lin" valueType="num">
                                      <p:cBhvr>
                                        <p:cTn id="26" dur="500" fill="hold"/>
                                        <p:tgtEl>
                                          <p:spTgt spid="30"/>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60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strVal val="(6*min(max(#ppt_w*#ppt_h,.3),1)-7.4)/-.7*#ppt_w"/>
                                          </p:val>
                                        </p:tav>
                                        <p:tav tm="100000">
                                          <p:val>
                                            <p:strVal val="#ppt_w"/>
                                          </p:val>
                                        </p:tav>
                                      </p:tavLst>
                                    </p:anim>
                                    <p:anim calcmode="lin" valueType="num">
                                      <p:cBhvr>
                                        <p:cTn id="30" dur="500" fill="hold"/>
                                        <p:tgtEl>
                                          <p:spTgt spid="35"/>
                                        </p:tgtEl>
                                        <p:attrNameLst>
                                          <p:attrName>ppt_h</p:attrName>
                                        </p:attrNameLst>
                                      </p:cBhvr>
                                      <p:tavLst>
                                        <p:tav tm="0">
                                          <p:val>
                                            <p:strVal val="(6*min(max(#ppt_w*#ppt_h,.3),1)-7.4)/-.7*#ppt_h"/>
                                          </p:val>
                                        </p:tav>
                                        <p:tav tm="100000">
                                          <p:val>
                                            <p:strVal val="#ppt_h"/>
                                          </p:val>
                                        </p:tav>
                                      </p:tavLst>
                                    </p:anim>
                                    <p:anim calcmode="lin" valueType="num">
                                      <p:cBhvr>
                                        <p:cTn id="31" dur="500" fill="hold"/>
                                        <p:tgtEl>
                                          <p:spTgt spid="35"/>
                                        </p:tgtEl>
                                        <p:attrNameLst>
                                          <p:attrName>ppt_x</p:attrName>
                                        </p:attrNameLst>
                                      </p:cBhvr>
                                      <p:tavLst>
                                        <p:tav tm="0">
                                          <p:val>
                                            <p:fltVal val="0.5"/>
                                          </p:val>
                                        </p:tav>
                                        <p:tav tm="100000">
                                          <p:val>
                                            <p:strVal val="#ppt_x"/>
                                          </p:val>
                                        </p:tav>
                                      </p:tavLst>
                                    </p:anim>
                                    <p:anim calcmode="lin" valueType="num">
                                      <p:cBhvr>
                                        <p:cTn id="32" dur="500" fill="hold"/>
                                        <p:tgtEl>
                                          <p:spTgt spid="35"/>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nodeType="withEffect">
                                  <p:stCondLst>
                                    <p:cond delay="900"/>
                                  </p:stCondLst>
                                  <p:childTnLst>
                                    <p:set>
                                      <p:cBhvr>
                                        <p:cTn id="34" dur="1" fill="hold">
                                          <p:stCondLst>
                                            <p:cond delay="0"/>
                                          </p:stCondLst>
                                        </p:cTn>
                                        <p:tgtEl>
                                          <p:spTgt spid="45"/>
                                        </p:tgtEl>
                                        <p:attrNameLst>
                                          <p:attrName>style.visibility</p:attrName>
                                        </p:attrNameLst>
                                      </p:cBhvr>
                                      <p:to>
                                        <p:strVal val="visible"/>
                                      </p:to>
                                    </p:set>
                                    <p:anim calcmode="lin" valueType="num">
                                      <p:cBhvr>
                                        <p:cTn id="35" dur="500" fill="hold"/>
                                        <p:tgtEl>
                                          <p:spTgt spid="45"/>
                                        </p:tgtEl>
                                        <p:attrNameLst>
                                          <p:attrName>ppt_w</p:attrName>
                                        </p:attrNameLst>
                                      </p:cBhvr>
                                      <p:tavLst>
                                        <p:tav tm="0">
                                          <p:val>
                                            <p:strVal val="(6*min(max(#ppt_w*#ppt_h,.3),1)-7.4)/-.7*#ppt_w"/>
                                          </p:val>
                                        </p:tav>
                                        <p:tav tm="100000">
                                          <p:val>
                                            <p:strVal val="#ppt_w"/>
                                          </p:val>
                                        </p:tav>
                                      </p:tavLst>
                                    </p:anim>
                                    <p:anim calcmode="lin" valueType="num">
                                      <p:cBhvr>
                                        <p:cTn id="36" dur="500" fill="hold"/>
                                        <p:tgtEl>
                                          <p:spTgt spid="45"/>
                                        </p:tgtEl>
                                        <p:attrNameLst>
                                          <p:attrName>ppt_h</p:attrName>
                                        </p:attrNameLst>
                                      </p:cBhvr>
                                      <p:tavLst>
                                        <p:tav tm="0">
                                          <p:val>
                                            <p:strVal val="(6*min(max(#ppt_w*#ppt_h,.3),1)-7.4)/-.7*#ppt_h"/>
                                          </p:val>
                                        </p:tav>
                                        <p:tav tm="100000">
                                          <p:val>
                                            <p:strVal val="#ppt_h"/>
                                          </p:val>
                                        </p:tav>
                                      </p:tavLst>
                                    </p:anim>
                                    <p:anim calcmode="lin" valueType="num">
                                      <p:cBhvr>
                                        <p:cTn id="37" dur="500" fill="hold"/>
                                        <p:tgtEl>
                                          <p:spTgt spid="45"/>
                                        </p:tgtEl>
                                        <p:attrNameLst>
                                          <p:attrName>ppt_x</p:attrName>
                                        </p:attrNameLst>
                                      </p:cBhvr>
                                      <p:tavLst>
                                        <p:tav tm="0">
                                          <p:val>
                                            <p:fltVal val="0.5"/>
                                          </p:val>
                                        </p:tav>
                                        <p:tav tm="100000">
                                          <p:val>
                                            <p:strVal val="#ppt_x"/>
                                          </p:val>
                                        </p:tav>
                                      </p:tavLst>
                                    </p:anim>
                                    <p:anim calcmode="lin" valueType="num">
                                      <p:cBhvr>
                                        <p:cTn id="38" dur="500" fill="hold"/>
                                        <p:tgtEl>
                                          <p:spTgt spid="45"/>
                                        </p:tgtEl>
                                        <p:attrNameLst>
                                          <p:attrName>ppt_y</p:attrName>
                                        </p:attrNameLst>
                                      </p:cBhvr>
                                      <p:tavLst>
                                        <p:tav tm="0">
                                          <p:val>
                                            <p:strVal val="1+(6*min(max(#ppt_w*#ppt_h,.3),1)-7.4)/-.7*#ppt_h/2"/>
                                          </p:val>
                                        </p:tav>
                                        <p:tav tm="100000">
                                          <p:val>
                                            <p:strVal val="#ppt_y"/>
                                          </p:val>
                                        </p:tav>
                                      </p:tavLst>
                                    </p:anim>
                                  </p:childTnLst>
                                </p:cTn>
                              </p:par>
                              <p:par>
                                <p:cTn id="39" presetID="23" presetClass="entr" presetSubtype="36" fill="hold" nodeType="withEffect">
                                  <p:stCondLst>
                                    <p:cond delay="110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strVal val="(6*min(max(#ppt_w*#ppt_h,.3),1)-7.4)/-.7*#ppt_w"/>
                                          </p:val>
                                        </p:tav>
                                        <p:tav tm="100000">
                                          <p:val>
                                            <p:strVal val="#ppt_w"/>
                                          </p:val>
                                        </p:tav>
                                      </p:tavLst>
                                    </p:anim>
                                    <p:anim calcmode="lin" valueType="num">
                                      <p:cBhvr>
                                        <p:cTn id="42" dur="500" fill="hold"/>
                                        <p:tgtEl>
                                          <p:spTgt spid="25"/>
                                        </p:tgtEl>
                                        <p:attrNameLst>
                                          <p:attrName>ppt_h</p:attrName>
                                        </p:attrNameLst>
                                      </p:cBhvr>
                                      <p:tavLst>
                                        <p:tav tm="0">
                                          <p:val>
                                            <p:strVal val="(6*min(max(#ppt_w*#ppt_h,.3),1)-7.4)/-.7*#ppt_h"/>
                                          </p:val>
                                        </p:tav>
                                        <p:tav tm="100000">
                                          <p:val>
                                            <p:strVal val="#ppt_h"/>
                                          </p:val>
                                        </p:tav>
                                      </p:tavLst>
                                    </p:anim>
                                    <p:anim calcmode="lin" valueType="num">
                                      <p:cBhvr>
                                        <p:cTn id="43" dur="500" fill="hold"/>
                                        <p:tgtEl>
                                          <p:spTgt spid="25"/>
                                        </p:tgtEl>
                                        <p:attrNameLst>
                                          <p:attrName>ppt_x</p:attrName>
                                        </p:attrNameLst>
                                      </p:cBhvr>
                                      <p:tavLst>
                                        <p:tav tm="0">
                                          <p:val>
                                            <p:fltVal val="0.5"/>
                                          </p:val>
                                        </p:tav>
                                        <p:tav tm="100000">
                                          <p:val>
                                            <p:strVal val="#ppt_x"/>
                                          </p:val>
                                        </p:tav>
                                      </p:tavLst>
                                    </p:anim>
                                    <p:anim calcmode="lin" valueType="num">
                                      <p:cBhvr>
                                        <p:cTn id="44" dur="500" fill="hold"/>
                                        <p:tgtEl>
                                          <p:spTgt spid="25"/>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2100"/>
                            </p:stCondLst>
                            <p:childTnLst>
                              <p:par>
                                <p:cTn id="46" presetID="31" presetClass="entr" presetSubtype="0" fill="hold" nodeType="afterEffect">
                                  <p:stCondLst>
                                    <p:cond delay="0"/>
                                  </p:stCondLst>
                                  <p:childTnLst>
                                    <p:set>
                                      <p:cBhvr>
                                        <p:cTn id="47" dur="1" fill="hold">
                                          <p:stCondLst>
                                            <p:cond delay="0"/>
                                          </p:stCondLst>
                                        </p:cTn>
                                        <p:tgtEl>
                                          <p:spTgt spid="165"/>
                                        </p:tgtEl>
                                        <p:attrNameLst>
                                          <p:attrName>style.visibility</p:attrName>
                                        </p:attrNameLst>
                                      </p:cBhvr>
                                      <p:to>
                                        <p:strVal val="visible"/>
                                      </p:to>
                                    </p:set>
                                    <p:anim calcmode="lin" valueType="num">
                                      <p:cBhvr>
                                        <p:cTn id="48" dur="500" fill="hold"/>
                                        <p:tgtEl>
                                          <p:spTgt spid="165"/>
                                        </p:tgtEl>
                                        <p:attrNameLst>
                                          <p:attrName>ppt_w</p:attrName>
                                        </p:attrNameLst>
                                      </p:cBhvr>
                                      <p:tavLst>
                                        <p:tav tm="0">
                                          <p:val>
                                            <p:fltVal val="0"/>
                                          </p:val>
                                        </p:tav>
                                        <p:tav tm="100000">
                                          <p:val>
                                            <p:strVal val="#ppt_w"/>
                                          </p:val>
                                        </p:tav>
                                      </p:tavLst>
                                    </p:anim>
                                    <p:anim calcmode="lin" valueType="num">
                                      <p:cBhvr>
                                        <p:cTn id="49" dur="500" fill="hold"/>
                                        <p:tgtEl>
                                          <p:spTgt spid="165"/>
                                        </p:tgtEl>
                                        <p:attrNameLst>
                                          <p:attrName>ppt_h</p:attrName>
                                        </p:attrNameLst>
                                      </p:cBhvr>
                                      <p:tavLst>
                                        <p:tav tm="0">
                                          <p:val>
                                            <p:fltVal val="0"/>
                                          </p:val>
                                        </p:tav>
                                        <p:tav tm="100000">
                                          <p:val>
                                            <p:strVal val="#ppt_h"/>
                                          </p:val>
                                        </p:tav>
                                      </p:tavLst>
                                    </p:anim>
                                    <p:anim calcmode="lin" valueType="num">
                                      <p:cBhvr>
                                        <p:cTn id="50" dur="500" fill="hold"/>
                                        <p:tgtEl>
                                          <p:spTgt spid="165"/>
                                        </p:tgtEl>
                                        <p:attrNameLst>
                                          <p:attrName>style.rotation</p:attrName>
                                        </p:attrNameLst>
                                      </p:cBhvr>
                                      <p:tavLst>
                                        <p:tav tm="0">
                                          <p:val>
                                            <p:fltVal val="90"/>
                                          </p:val>
                                        </p:tav>
                                        <p:tav tm="100000">
                                          <p:val>
                                            <p:fltVal val="0"/>
                                          </p:val>
                                        </p:tav>
                                      </p:tavLst>
                                    </p:anim>
                                    <p:animEffect transition="in" filter="fade">
                                      <p:cBhvr>
                                        <p:cTn id="51" dur="500"/>
                                        <p:tgtEl>
                                          <p:spTgt spid="165"/>
                                        </p:tgtEl>
                                      </p:cBhvr>
                                    </p:animEffect>
                                  </p:childTnLst>
                                </p:cTn>
                              </p:par>
                            </p:childTnLst>
                          </p:cTn>
                        </p:par>
                        <p:par>
                          <p:cTn id="52" fill="hold">
                            <p:stCondLst>
                              <p:cond delay="2600"/>
                            </p:stCondLst>
                            <p:childTnLst>
                              <p:par>
                                <p:cTn id="53" presetID="22" presetClass="entr" presetSubtype="8" fill="hold" grpId="0" nodeType="afterEffect">
                                  <p:stCondLst>
                                    <p:cond delay="0"/>
                                  </p:stCondLst>
                                  <p:childTnLst>
                                    <p:set>
                                      <p:cBhvr>
                                        <p:cTn id="54" dur="1" fill="hold">
                                          <p:stCondLst>
                                            <p:cond delay="0"/>
                                          </p:stCondLst>
                                        </p:cTn>
                                        <p:tgtEl>
                                          <p:spTgt spid="169"/>
                                        </p:tgtEl>
                                        <p:attrNameLst>
                                          <p:attrName>style.visibility</p:attrName>
                                        </p:attrNameLst>
                                      </p:cBhvr>
                                      <p:to>
                                        <p:strVal val="visible"/>
                                      </p:to>
                                    </p:set>
                                    <p:animEffect transition="in" filter="wipe(left)">
                                      <p:cBhvr>
                                        <p:cTn id="55" dur="500"/>
                                        <p:tgtEl>
                                          <p:spTgt spid="169"/>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70"/>
                                        </p:tgtEl>
                                        <p:attrNameLst>
                                          <p:attrName>style.visibility</p:attrName>
                                        </p:attrNameLst>
                                      </p:cBhvr>
                                      <p:to>
                                        <p:strVal val="visible"/>
                                      </p:to>
                                    </p:set>
                                    <p:animEffect transition="in" filter="wipe(right)">
                                      <p:cBhvr>
                                        <p:cTn id="58" dur="750"/>
                                        <p:tgtEl>
                                          <p:spTgt spid="170"/>
                                        </p:tgtEl>
                                      </p:cBhvr>
                                    </p:animEffect>
                                  </p:childTnLst>
                                </p:cTn>
                              </p:par>
                            </p:childTnLst>
                          </p:cTn>
                        </p:par>
                        <p:par>
                          <p:cTn id="59" fill="hold">
                            <p:stCondLst>
                              <p:cond delay="3350"/>
                            </p:stCondLst>
                            <p:childTnLst>
                              <p:par>
                                <p:cTn id="60" presetID="31" presetClass="entr" presetSubtype="0" fill="hold" grpId="0" nodeType="afterEffect">
                                  <p:stCondLst>
                                    <p:cond delay="0"/>
                                  </p:stCondLst>
                                  <p:childTnLst>
                                    <p:set>
                                      <p:cBhvr>
                                        <p:cTn id="61" dur="1" fill="hold">
                                          <p:stCondLst>
                                            <p:cond delay="0"/>
                                          </p:stCondLst>
                                        </p:cTn>
                                        <p:tgtEl>
                                          <p:spTgt spid="173"/>
                                        </p:tgtEl>
                                        <p:attrNameLst>
                                          <p:attrName>style.visibility</p:attrName>
                                        </p:attrNameLst>
                                      </p:cBhvr>
                                      <p:to>
                                        <p:strVal val="visible"/>
                                      </p:to>
                                    </p:set>
                                    <p:anim calcmode="lin" valueType="num">
                                      <p:cBhvr>
                                        <p:cTn id="62" dur="500" fill="hold"/>
                                        <p:tgtEl>
                                          <p:spTgt spid="173"/>
                                        </p:tgtEl>
                                        <p:attrNameLst>
                                          <p:attrName>ppt_w</p:attrName>
                                        </p:attrNameLst>
                                      </p:cBhvr>
                                      <p:tavLst>
                                        <p:tav tm="0">
                                          <p:val>
                                            <p:fltVal val="0"/>
                                          </p:val>
                                        </p:tav>
                                        <p:tav tm="100000">
                                          <p:val>
                                            <p:strVal val="#ppt_w"/>
                                          </p:val>
                                        </p:tav>
                                      </p:tavLst>
                                    </p:anim>
                                    <p:anim calcmode="lin" valueType="num">
                                      <p:cBhvr>
                                        <p:cTn id="63" dur="500" fill="hold"/>
                                        <p:tgtEl>
                                          <p:spTgt spid="173"/>
                                        </p:tgtEl>
                                        <p:attrNameLst>
                                          <p:attrName>ppt_h</p:attrName>
                                        </p:attrNameLst>
                                      </p:cBhvr>
                                      <p:tavLst>
                                        <p:tav tm="0">
                                          <p:val>
                                            <p:fltVal val="0"/>
                                          </p:val>
                                        </p:tav>
                                        <p:tav tm="100000">
                                          <p:val>
                                            <p:strVal val="#ppt_h"/>
                                          </p:val>
                                        </p:tav>
                                      </p:tavLst>
                                    </p:anim>
                                    <p:anim calcmode="lin" valueType="num">
                                      <p:cBhvr>
                                        <p:cTn id="64" dur="500" fill="hold"/>
                                        <p:tgtEl>
                                          <p:spTgt spid="173"/>
                                        </p:tgtEl>
                                        <p:attrNameLst>
                                          <p:attrName>style.rotation</p:attrName>
                                        </p:attrNameLst>
                                      </p:cBhvr>
                                      <p:tavLst>
                                        <p:tav tm="0">
                                          <p:val>
                                            <p:fltVal val="90"/>
                                          </p:val>
                                        </p:tav>
                                        <p:tav tm="100000">
                                          <p:val>
                                            <p:fltVal val="0"/>
                                          </p:val>
                                        </p:tav>
                                      </p:tavLst>
                                    </p:anim>
                                    <p:animEffect transition="in" filter="fade">
                                      <p:cBhvr>
                                        <p:cTn id="65" dur="500"/>
                                        <p:tgtEl>
                                          <p:spTgt spid="173"/>
                                        </p:tgtEl>
                                      </p:cBhvr>
                                    </p:animEffect>
                                  </p:childTnLst>
                                </p:cTn>
                              </p:par>
                            </p:childTnLst>
                          </p:cTn>
                        </p:par>
                        <p:par>
                          <p:cTn id="66" fill="hold">
                            <p:stCondLst>
                              <p:cond delay="3850"/>
                            </p:stCondLst>
                            <p:childTnLst>
                              <p:par>
                                <p:cTn id="67" presetID="22" presetClass="entr" presetSubtype="8" fill="hold" grpId="0" nodeType="afterEffect">
                                  <p:stCondLst>
                                    <p:cond delay="0"/>
                                  </p:stCondLst>
                                  <p:childTnLst>
                                    <p:set>
                                      <p:cBhvr>
                                        <p:cTn id="68" dur="1" fill="hold">
                                          <p:stCondLst>
                                            <p:cond delay="0"/>
                                          </p:stCondLst>
                                        </p:cTn>
                                        <p:tgtEl>
                                          <p:spTgt spid="171"/>
                                        </p:tgtEl>
                                        <p:attrNameLst>
                                          <p:attrName>style.visibility</p:attrName>
                                        </p:attrNameLst>
                                      </p:cBhvr>
                                      <p:to>
                                        <p:strVal val="visible"/>
                                      </p:to>
                                    </p:set>
                                    <p:animEffect transition="in" filter="wipe(left)">
                                      <p:cBhvr>
                                        <p:cTn id="69" dur="500"/>
                                        <p:tgtEl>
                                          <p:spTgt spid="171"/>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72"/>
                                        </p:tgtEl>
                                        <p:attrNameLst>
                                          <p:attrName>style.visibility</p:attrName>
                                        </p:attrNameLst>
                                      </p:cBhvr>
                                      <p:to>
                                        <p:strVal val="visible"/>
                                      </p:to>
                                    </p:set>
                                    <p:animEffect transition="in" filter="wipe(right)">
                                      <p:cBhvr>
                                        <p:cTn id="72" dur="750"/>
                                        <p:tgtEl>
                                          <p:spTgt spid="172"/>
                                        </p:tgtEl>
                                      </p:cBhvr>
                                    </p:animEffect>
                                  </p:childTnLst>
                                </p:cTn>
                              </p:par>
                            </p:childTnLst>
                          </p:cTn>
                        </p:par>
                        <p:par>
                          <p:cTn id="73" fill="hold">
                            <p:stCondLst>
                              <p:cond delay="4600"/>
                            </p:stCondLst>
                            <p:childTnLst>
                              <p:par>
                                <p:cTn id="74" presetID="31" presetClass="entr" presetSubtype="0" fill="hold" nodeType="afterEffect">
                                  <p:stCondLst>
                                    <p:cond delay="0"/>
                                  </p:stCondLst>
                                  <p:childTnLst>
                                    <p:set>
                                      <p:cBhvr>
                                        <p:cTn id="75" dur="1" fill="hold">
                                          <p:stCondLst>
                                            <p:cond delay="0"/>
                                          </p:stCondLst>
                                        </p:cTn>
                                        <p:tgtEl>
                                          <p:spTgt spid="176"/>
                                        </p:tgtEl>
                                        <p:attrNameLst>
                                          <p:attrName>style.visibility</p:attrName>
                                        </p:attrNameLst>
                                      </p:cBhvr>
                                      <p:to>
                                        <p:strVal val="visible"/>
                                      </p:to>
                                    </p:set>
                                    <p:anim calcmode="lin" valueType="num">
                                      <p:cBhvr>
                                        <p:cTn id="76" dur="500" fill="hold"/>
                                        <p:tgtEl>
                                          <p:spTgt spid="176"/>
                                        </p:tgtEl>
                                        <p:attrNameLst>
                                          <p:attrName>ppt_w</p:attrName>
                                        </p:attrNameLst>
                                      </p:cBhvr>
                                      <p:tavLst>
                                        <p:tav tm="0">
                                          <p:val>
                                            <p:fltVal val="0"/>
                                          </p:val>
                                        </p:tav>
                                        <p:tav tm="100000">
                                          <p:val>
                                            <p:strVal val="#ppt_w"/>
                                          </p:val>
                                        </p:tav>
                                      </p:tavLst>
                                    </p:anim>
                                    <p:anim calcmode="lin" valueType="num">
                                      <p:cBhvr>
                                        <p:cTn id="77" dur="500" fill="hold"/>
                                        <p:tgtEl>
                                          <p:spTgt spid="176"/>
                                        </p:tgtEl>
                                        <p:attrNameLst>
                                          <p:attrName>ppt_h</p:attrName>
                                        </p:attrNameLst>
                                      </p:cBhvr>
                                      <p:tavLst>
                                        <p:tav tm="0">
                                          <p:val>
                                            <p:fltVal val="0"/>
                                          </p:val>
                                        </p:tav>
                                        <p:tav tm="100000">
                                          <p:val>
                                            <p:strVal val="#ppt_h"/>
                                          </p:val>
                                        </p:tav>
                                      </p:tavLst>
                                    </p:anim>
                                    <p:anim calcmode="lin" valueType="num">
                                      <p:cBhvr>
                                        <p:cTn id="78" dur="500" fill="hold"/>
                                        <p:tgtEl>
                                          <p:spTgt spid="176"/>
                                        </p:tgtEl>
                                        <p:attrNameLst>
                                          <p:attrName>style.rotation</p:attrName>
                                        </p:attrNameLst>
                                      </p:cBhvr>
                                      <p:tavLst>
                                        <p:tav tm="0">
                                          <p:val>
                                            <p:fltVal val="90"/>
                                          </p:val>
                                        </p:tav>
                                        <p:tav tm="100000">
                                          <p:val>
                                            <p:fltVal val="0"/>
                                          </p:val>
                                        </p:tav>
                                      </p:tavLst>
                                    </p:anim>
                                    <p:animEffect transition="in" filter="fade">
                                      <p:cBhvr>
                                        <p:cTn id="79" dur="500"/>
                                        <p:tgtEl>
                                          <p:spTgt spid="176"/>
                                        </p:tgtEl>
                                      </p:cBhvr>
                                    </p:animEffect>
                                  </p:childTnLst>
                                </p:cTn>
                              </p:par>
                            </p:childTnLst>
                          </p:cTn>
                        </p:par>
                        <p:par>
                          <p:cTn id="80" fill="hold">
                            <p:stCondLst>
                              <p:cond delay="5100"/>
                            </p:stCondLst>
                            <p:childTnLst>
                              <p:par>
                                <p:cTn id="81" presetID="22" presetClass="entr" presetSubtype="8" fill="hold" grpId="0" nodeType="afterEffect">
                                  <p:stCondLst>
                                    <p:cond delay="0"/>
                                  </p:stCondLst>
                                  <p:childTnLst>
                                    <p:set>
                                      <p:cBhvr>
                                        <p:cTn id="82" dur="1" fill="hold">
                                          <p:stCondLst>
                                            <p:cond delay="0"/>
                                          </p:stCondLst>
                                        </p:cTn>
                                        <p:tgtEl>
                                          <p:spTgt spid="174"/>
                                        </p:tgtEl>
                                        <p:attrNameLst>
                                          <p:attrName>style.visibility</p:attrName>
                                        </p:attrNameLst>
                                      </p:cBhvr>
                                      <p:to>
                                        <p:strVal val="visible"/>
                                      </p:to>
                                    </p:set>
                                    <p:animEffect transition="in" filter="wipe(left)">
                                      <p:cBhvr>
                                        <p:cTn id="83" dur="500"/>
                                        <p:tgtEl>
                                          <p:spTgt spid="174"/>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75"/>
                                        </p:tgtEl>
                                        <p:attrNameLst>
                                          <p:attrName>style.visibility</p:attrName>
                                        </p:attrNameLst>
                                      </p:cBhvr>
                                      <p:to>
                                        <p:strVal val="visible"/>
                                      </p:to>
                                    </p:set>
                                    <p:animEffect transition="in" filter="wipe(right)">
                                      <p:cBhvr>
                                        <p:cTn id="86" dur="750"/>
                                        <p:tgtEl>
                                          <p:spTgt spid="175"/>
                                        </p:tgtEl>
                                      </p:cBhvr>
                                    </p:animEffect>
                                  </p:childTnLst>
                                </p:cTn>
                              </p:par>
                            </p:childTnLst>
                          </p:cTn>
                        </p:par>
                        <p:par>
                          <p:cTn id="87" fill="hold">
                            <p:stCondLst>
                              <p:cond delay="5850"/>
                            </p:stCondLst>
                            <p:childTnLst>
                              <p:par>
                                <p:cTn id="88" presetID="31" presetClass="entr" presetSubtype="0" fill="hold" nodeType="afterEffect">
                                  <p:stCondLst>
                                    <p:cond delay="0"/>
                                  </p:stCondLst>
                                  <p:childTnLst>
                                    <p:set>
                                      <p:cBhvr>
                                        <p:cTn id="89" dur="1" fill="hold">
                                          <p:stCondLst>
                                            <p:cond delay="0"/>
                                          </p:stCondLst>
                                        </p:cTn>
                                        <p:tgtEl>
                                          <p:spTgt spid="181"/>
                                        </p:tgtEl>
                                        <p:attrNameLst>
                                          <p:attrName>style.visibility</p:attrName>
                                        </p:attrNameLst>
                                      </p:cBhvr>
                                      <p:to>
                                        <p:strVal val="visible"/>
                                      </p:to>
                                    </p:set>
                                    <p:anim calcmode="lin" valueType="num">
                                      <p:cBhvr>
                                        <p:cTn id="90" dur="500" fill="hold"/>
                                        <p:tgtEl>
                                          <p:spTgt spid="181"/>
                                        </p:tgtEl>
                                        <p:attrNameLst>
                                          <p:attrName>ppt_w</p:attrName>
                                        </p:attrNameLst>
                                      </p:cBhvr>
                                      <p:tavLst>
                                        <p:tav tm="0">
                                          <p:val>
                                            <p:fltVal val="0"/>
                                          </p:val>
                                        </p:tav>
                                        <p:tav tm="100000">
                                          <p:val>
                                            <p:strVal val="#ppt_w"/>
                                          </p:val>
                                        </p:tav>
                                      </p:tavLst>
                                    </p:anim>
                                    <p:anim calcmode="lin" valueType="num">
                                      <p:cBhvr>
                                        <p:cTn id="91" dur="500" fill="hold"/>
                                        <p:tgtEl>
                                          <p:spTgt spid="181"/>
                                        </p:tgtEl>
                                        <p:attrNameLst>
                                          <p:attrName>ppt_h</p:attrName>
                                        </p:attrNameLst>
                                      </p:cBhvr>
                                      <p:tavLst>
                                        <p:tav tm="0">
                                          <p:val>
                                            <p:fltVal val="0"/>
                                          </p:val>
                                        </p:tav>
                                        <p:tav tm="100000">
                                          <p:val>
                                            <p:strVal val="#ppt_h"/>
                                          </p:val>
                                        </p:tav>
                                      </p:tavLst>
                                    </p:anim>
                                    <p:anim calcmode="lin" valueType="num">
                                      <p:cBhvr>
                                        <p:cTn id="92" dur="500" fill="hold"/>
                                        <p:tgtEl>
                                          <p:spTgt spid="181"/>
                                        </p:tgtEl>
                                        <p:attrNameLst>
                                          <p:attrName>style.rotation</p:attrName>
                                        </p:attrNameLst>
                                      </p:cBhvr>
                                      <p:tavLst>
                                        <p:tav tm="0">
                                          <p:val>
                                            <p:fltVal val="90"/>
                                          </p:val>
                                        </p:tav>
                                        <p:tav tm="100000">
                                          <p:val>
                                            <p:fltVal val="0"/>
                                          </p:val>
                                        </p:tav>
                                      </p:tavLst>
                                    </p:anim>
                                    <p:animEffect transition="in" filter="fade">
                                      <p:cBhvr>
                                        <p:cTn id="93" dur="500"/>
                                        <p:tgtEl>
                                          <p:spTgt spid="181"/>
                                        </p:tgtEl>
                                      </p:cBhvr>
                                    </p:animEffect>
                                  </p:childTnLst>
                                </p:cTn>
                              </p:par>
                            </p:childTnLst>
                          </p:cTn>
                        </p:par>
                        <p:par>
                          <p:cTn id="94" fill="hold">
                            <p:stCondLst>
                              <p:cond delay="6350"/>
                            </p:stCondLst>
                            <p:childTnLst>
                              <p:par>
                                <p:cTn id="95" presetID="22" presetClass="entr" presetSubtype="8" fill="hold" grpId="0" nodeType="afterEffect">
                                  <p:stCondLst>
                                    <p:cond delay="0"/>
                                  </p:stCondLst>
                                  <p:childTnLst>
                                    <p:set>
                                      <p:cBhvr>
                                        <p:cTn id="96" dur="1" fill="hold">
                                          <p:stCondLst>
                                            <p:cond delay="0"/>
                                          </p:stCondLst>
                                        </p:cTn>
                                        <p:tgtEl>
                                          <p:spTgt spid="179"/>
                                        </p:tgtEl>
                                        <p:attrNameLst>
                                          <p:attrName>style.visibility</p:attrName>
                                        </p:attrNameLst>
                                      </p:cBhvr>
                                      <p:to>
                                        <p:strVal val="visible"/>
                                      </p:to>
                                    </p:set>
                                    <p:animEffect transition="in" filter="wipe(left)">
                                      <p:cBhvr>
                                        <p:cTn id="97" dur="500"/>
                                        <p:tgtEl>
                                          <p:spTgt spid="179"/>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180"/>
                                        </p:tgtEl>
                                        <p:attrNameLst>
                                          <p:attrName>style.visibility</p:attrName>
                                        </p:attrNameLst>
                                      </p:cBhvr>
                                      <p:to>
                                        <p:strVal val="visible"/>
                                      </p:to>
                                    </p:set>
                                    <p:animEffect transition="in" filter="wipe(right)">
                                      <p:cBhvr>
                                        <p:cTn id="100" dur="750"/>
                                        <p:tgtEl>
                                          <p:spTgt spid="180"/>
                                        </p:tgtEl>
                                      </p:cBhvr>
                                    </p:animEffect>
                                  </p:childTnLst>
                                </p:cTn>
                              </p:par>
                            </p:childTnLst>
                          </p:cTn>
                        </p:par>
                        <p:par>
                          <p:cTn id="101" fill="hold">
                            <p:stCondLst>
                              <p:cond delay="7100"/>
                            </p:stCondLst>
                            <p:childTnLst>
                              <p:par>
                                <p:cTn id="102" presetID="31" presetClass="entr" presetSubtype="0" fill="hold" nodeType="afterEffect">
                                  <p:stCondLst>
                                    <p:cond delay="0"/>
                                  </p:stCondLst>
                                  <p:childTnLst>
                                    <p:set>
                                      <p:cBhvr>
                                        <p:cTn id="103" dur="1" fill="hold">
                                          <p:stCondLst>
                                            <p:cond delay="0"/>
                                          </p:stCondLst>
                                        </p:cTn>
                                        <p:tgtEl>
                                          <p:spTgt spid="195"/>
                                        </p:tgtEl>
                                        <p:attrNameLst>
                                          <p:attrName>style.visibility</p:attrName>
                                        </p:attrNameLst>
                                      </p:cBhvr>
                                      <p:to>
                                        <p:strVal val="visible"/>
                                      </p:to>
                                    </p:set>
                                    <p:anim calcmode="lin" valueType="num">
                                      <p:cBhvr>
                                        <p:cTn id="104" dur="500" fill="hold"/>
                                        <p:tgtEl>
                                          <p:spTgt spid="195"/>
                                        </p:tgtEl>
                                        <p:attrNameLst>
                                          <p:attrName>ppt_w</p:attrName>
                                        </p:attrNameLst>
                                      </p:cBhvr>
                                      <p:tavLst>
                                        <p:tav tm="0">
                                          <p:val>
                                            <p:fltVal val="0"/>
                                          </p:val>
                                        </p:tav>
                                        <p:tav tm="100000">
                                          <p:val>
                                            <p:strVal val="#ppt_w"/>
                                          </p:val>
                                        </p:tav>
                                      </p:tavLst>
                                    </p:anim>
                                    <p:anim calcmode="lin" valueType="num">
                                      <p:cBhvr>
                                        <p:cTn id="105" dur="500" fill="hold"/>
                                        <p:tgtEl>
                                          <p:spTgt spid="195"/>
                                        </p:tgtEl>
                                        <p:attrNameLst>
                                          <p:attrName>ppt_h</p:attrName>
                                        </p:attrNameLst>
                                      </p:cBhvr>
                                      <p:tavLst>
                                        <p:tav tm="0">
                                          <p:val>
                                            <p:fltVal val="0"/>
                                          </p:val>
                                        </p:tav>
                                        <p:tav tm="100000">
                                          <p:val>
                                            <p:strVal val="#ppt_h"/>
                                          </p:val>
                                        </p:tav>
                                      </p:tavLst>
                                    </p:anim>
                                    <p:anim calcmode="lin" valueType="num">
                                      <p:cBhvr>
                                        <p:cTn id="106" dur="500" fill="hold"/>
                                        <p:tgtEl>
                                          <p:spTgt spid="195"/>
                                        </p:tgtEl>
                                        <p:attrNameLst>
                                          <p:attrName>style.rotation</p:attrName>
                                        </p:attrNameLst>
                                      </p:cBhvr>
                                      <p:tavLst>
                                        <p:tav tm="0">
                                          <p:val>
                                            <p:fltVal val="90"/>
                                          </p:val>
                                        </p:tav>
                                        <p:tav tm="100000">
                                          <p:val>
                                            <p:fltVal val="0"/>
                                          </p:val>
                                        </p:tav>
                                      </p:tavLst>
                                    </p:anim>
                                    <p:animEffect transition="in" filter="fade">
                                      <p:cBhvr>
                                        <p:cTn id="107" dur="500"/>
                                        <p:tgtEl>
                                          <p:spTgt spid="195"/>
                                        </p:tgtEl>
                                      </p:cBhvr>
                                    </p:animEffect>
                                  </p:childTnLst>
                                </p:cTn>
                              </p:par>
                            </p:childTnLst>
                          </p:cTn>
                        </p:par>
                        <p:par>
                          <p:cTn id="108" fill="hold">
                            <p:stCondLst>
                              <p:cond delay="7600"/>
                            </p:stCondLst>
                            <p:childTnLst>
                              <p:par>
                                <p:cTn id="109" presetID="22" presetClass="entr" presetSubtype="8" fill="hold" grpId="0" nodeType="afterEffect">
                                  <p:stCondLst>
                                    <p:cond delay="0"/>
                                  </p:stCondLst>
                                  <p:childTnLst>
                                    <p:set>
                                      <p:cBhvr>
                                        <p:cTn id="110" dur="1" fill="hold">
                                          <p:stCondLst>
                                            <p:cond delay="0"/>
                                          </p:stCondLst>
                                        </p:cTn>
                                        <p:tgtEl>
                                          <p:spTgt spid="193"/>
                                        </p:tgtEl>
                                        <p:attrNameLst>
                                          <p:attrName>style.visibility</p:attrName>
                                        </p:attrNameLst>
                                      </p:cBhvr>
                                      <p:to>
                                        <p:strVal val="visible"/>
                                      </p:to>
                                    </p:set>
                                    <p:animEffect transition="in" filter="wipe(left)">
                                      <p:cBhvr>
                                        <p:cTn id="111" dur="500"/>
                                        <p:tgtEl>
                                          <p:spTgt spid="193"/>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194"/>
                                        </p:tgtEl>
                                        <p:attrNameLst>
                                          <p:attrName>style.visibility</p:attrName>
                                        </p:attrNameLst>
                                      </p:cBhvr>
                                      <p:to>
                                        <p:strVal val="visible"/>
                                      </p:to>
                                    </p:set>
                                    <p:animEffect transition="in" filter="wipe(right)">
                                      <p:cBhvr>
                                        <p:cTn id="114" dur="750"/>
                                        <p:tgtEl>
                                          <p:spTgt spid="194"/>
                                        </p:tgtEl>
                                      </p:cBhvr>
                                    </p:animEffect>
                                  </p:childTnLst>
                                </p:cTn>
                              </p:par>
                            </p:childTnLst>
                          </p:cTn>
                        </p:par>
                        <p:par>
                          <p:cTn id="115" fill="hold">
                            <p:stCondLst>
                              <p:cond delay="8350"/>
                            </p:stCondLst>
                            <p:childTnLst>
                              <p:par>
                                <p:cTn id="116" presetID="31" presetClass="entr" presetSubtype="0" fill="hold" nodeType="afterEffect">
                                  <p:stCondLst>
                                    <p:cond delay="0"/>
                                  </p:stCondLst>
                                  <p:childTnLst>
                                    <p:set>
                                      <p:cBhvr>
                                        <p:cTn id="117" dur="1" fill="hold">
                                          <p:stCondLst>
                                            <p:cond delay="0"/>
                                          </p:stCondLst>
                                        </p:cTn>
                                        <p:tgtEl>
                                          <p:spTgt spid="209"/>
                                        </p:tgtEl>
                                        <p:attrNameLst>
                                          <p:attrName>style.visibility</p:attrName>
                                        </p:attrNameLst>
                                      </p:cBhvr>
                                      <p:to>
                                        <p:strVal val="visible"/>
                                      </p:to>
                                    </p:set>
                                    <p:anim calcmode="lin" valueType="num">
                                      <p:cBhvr>
                                        <p:cTn id="118" dur="500" fill="hold"/>
                                        <p:tgtEl>
                                          <p:spTgt spid="209"/>
                                        </p:tgtEl>
                                        <p:attrNameLst>
                                          <p:attrName>ppt_w</p:attrName>
                                        </p:attrNameLst>
                                      </p:cBhvr>
                                      <p:tavLst>
                                        <p:tav tm="0">
                                          <p:val>
                                            <p:fltVal val="0"/>
                                          </p:val>
                                        </p:tav>
                                        <p:tav tm="100000">
                                          <p:val>
                                            <p:strVal val="#ppt_w"/>
                                          </p:val>
                                        </p:tav>
                                      </p:tavLst>
                                    </p:anim>
                                    <p:anim calcmode="lin" valueType="num">
                                      <p:cBhvr>
                                        <p:cTn id="119" dur="500" fill="hold"/>
                                        <p:tgtEl>
                                          <p:spTgt spid="209"/>
                                        </p:tgtEl>
                                        <p:attrNameLst>
                                          <p:attrName>ppt_h</p:attrName>
                                        </p:attrNameLst>
                                      </p:cBhvr>
                                      <p:tavLst>
                                        <p:tav tm="0">
                                          <p:val>
                                            <p:fltVal val="0"/>
                                          </p:val>
                                        </p:tav>
                                        <p:tav tm="100000">
                                          <p:val>
                                            <p:strVal val="#ppt_h"/>
                                          </p:val>
                                        </p:tav>
                                      </p:tavLst>
                                    </p:anim>
                                    <p:anim calcmode="lin" valueType="num">
                                      <p:cBhvr>
                                        <p:cTn id="120" dur="500" fill="hold"/>
                                        <p:tgtEl>
                                          <p:spTgt spid="209"/>
                                        </p:tgtEl>
                                        <p:attrNameLst>
                                          <p:attrName>style.rotation</p:attrName>
                                        </p:attrNameLst>
                                      </p:cBhvr>
                                      <p:tavLst>
                                        <p:tav tm="0">
                                          <p:val>
                                            <p:fltVal val="90"/>
                                          </p:val>
                                        </p:tav>
                                        <p:tav tm="100000">
                                          <p:val>
                                            <p:fltVal val="0"/>
                                          </p:val>
                                        </p:tav>
                                      </p:tavLst>
                                    </p:anim>
                                    <p:animEffect transition="in" filter="fade">
                                      <p:cBhvr>
                                        <p:cTn id="121" dur="500"/>
                                        <p:tgtEl>
                                          <p:spTgt spid="209"/>
                                        </p:tgtEl>
                                      </p:cBhvr>
                                    </p:animEffect>
                                  </p:childTnLst>
                                </p:cTn>
                              </p:par>
                            </p:childTnLst>
                          </p:cTn>
                        </p:par>
                        <p:par>
                          <p:cTn id="122" fill="hold">
                            <p:stCondLst>
                              <p:cond delay="8850"/>
                            </p:stCondLst>
                            <p:childTnLst>
                              <p:par>
                                <p:cTn id="123" presetID="22" presetClass="entr" presetSubtype="8" fill="hold" grpId="0" nodeType="afterEffect">
                                  <p:stCondLst>
                                    <p:cond delay="0"/>
                                  </p:stCondLst>
                                  <p:childTnLst>
                                    <p:set>
                                      <p:cBhvr>
                                        <p:cTn id="124" dur="1" fill="hold">
                                          <p:stCondLst>
                                            <p:cond delay="0"/>
                                          </p:stCondLst>
                                        </p:cTn>
                                        <p:tgtEl>
                                          <p:spTgt spid="207"/>
                                        </p:tgtEl>
                                        <p:attrNameLst>
                                          <p:attrName>style.visibility</p:attrName>
                                        </p:attrNameLst>
                                      </p:cBhvr>
                                      <p:to>
                                        <p:strVal val="visible"/>
                                      </p:to>
                                    </p:set>
                                    <p:animEffect transition="in" filter="wipe(left)">
                                      <p:cBhvr>
                                        <p:cTn id="125" dur="500"/>
                                        <p:tgtEl>
                                          <p:spTgt spid="207"/>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208"/>
                                        </p:tgtEl>
                                        <p:attrNameLst>
                                          <p:attrName>style.visibility</p:attrName>
                                        </p:attrNameLst>
                                      </p:cBhvr>
                                      <p:to>
                                        <p:strVal val="visible"/>
                                      </p:to>
                                    </p:set>
                                    <p:animEffect transition="in" filter="wipe(right)">
                                      <p:cBhvr>
                                        <p:cTn id="128" dur="75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1" grpId="0"/>
      <p:bldP spid="172" grpId="0"/>
      <p:bldP spid="173" grpId="0" animBg="1"/>
      <p:bldP spid="174" grpId="0"/>
      <p:bldP spid="175" grpId="0"/>
      <p:bldP spid="179" grpId="0"/>
      <p:bldP spid="180" grpId="0"/>
      <p:bldP spid="193" grpId="0"/>
      <p:bldP spid="194" grpId="0"/>
      <p:bldP spid="207" grpId="0"/>
      <p:bldP spid="20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淘宝网Chenying0907出品 9"/>
          <p:cNvGrpSpPr/>
          <p:nvPr/>
        </p:nvGrpSpPr>
        <p:grpSpPr>
          <a:xfrm>
            <a:off x="3573105" y="2423936"/>
            <a:ext cx="468272" cy="479596"/>
            <a:chOff x="3573105" y="2423936"/>
            <a:chExt cx="468272" cy="479596"/>
          </a:xfrm>
        </p:grpSpPr>
        <p:sp>
          <p:nvSpPr>
            <p:cNvPr id="85" name="淘宝网Chenying0907出品 84"/>
            <p:cNvSpPr/>
            <p:nvPr/>
          </p:nvSpPr>
          <p:spPr>
            <a:xfrm>
              <a:off x="3573105" y="2423936"/>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 name="淘宝网Chenying0907出品 8"/>
            <p:cNvGrpSpPr/>
            <p:nvPr/>
          </p:nvGrpSpPr>
          <p:grpSpPr>
            <a:xfrm>
              <a:off x="3674853" y="2534452"/>
              <a:ext cx="259746" cy="258563"/>
              <a:chOff x="3663399" y="2531747"/>
              <a:chExt cx="259746" cy="258563"/>
            </a:xfrm>
            <a:solidFill>
              <a:schemeClr val="tx1">
                <a:lumMod val="75000"/>
                <a:lumOff val="25000"/>
              </a:schemeClr>
            </a:solidFill>
          </p:grpSpPr>
          <p:sp>
            <p:nvSpPr>
              <p:cNvPr id="50" name="淘宝网Chenying0907出品 412"/>
              <p:cNvSpPr>
                <a:spLocks noEditPoints="1"/>
              </p:cNvSpPr>
              <p:nvPr/>
            </p:nvSpPr>
            <p:spPr bwMode="auto">
              <a:xfrm>
                <a:off x="3818118" y="2531747"/>
                <a:ext cx="105027" cy="98917"/>
              </a:xfrm>
              <a:custGeom>
                <a:avLst/>
                <a:gdLst>
                  <a:gd name="T0" fmla="*/ 105 w 108"/>
                  <a:gd name="T1" fmla="*/ 44 h 108"/>
                  <a:gd name="T2" fmla="*/ 89 w 108"/>
                  <a:gd name="T3" fmla="*/ 41 h 108"/>
                  <a:gd name="T4" fmla="*/ 88 w 108"/>
                  <a:gd name="T5" fmla="*/ 38 h 108"/>
                  <a:gd name="T6" fmla="*/ 97 w 108"/>
                  <a:gd name="T7" fmla="*/ 25 h 108"/>
                  <a:gd name="T8" fmla="*/ 96 w 108"/>
                  <a:gd name="T9" fmla="*/ 20 h 108"/>
                  <a:gd name="T10" fmla="*/ 87 w 108"/>
                  <a:gd name="T11" fmla="*/ 11 h 108"/>
                  <a:gd name="T12" fmla="*/ 83 w 108"/>
                  <a:gd name="T13" fmla="*/ 11 h 108"/>
                  <a:gd name="T14" fmla="*/ 69 w 108"/>
                  <a:gd name="T15" fmla="*/ 20 h 108"/>
                  <a:gd name="T16" fmla="*/ 66 w 108"/>
                  <a:gd name="T17" fmla="*/ 19 h 108"/>
                  <a:gd name="T18" fmla="*/ 64 w 108"/>
                  <a:gd name="T19" fmla="*/ 3 h 108"/>
                  <a:gd name="T20" fmla="*/ 60 w 108"/>
                  <a:gd name="T21" fmla="*/ 0 h 108"/>
                  <a:gd name="T22" fmla="*/ 48 w 108"/>
                  <a:gd name="T23" fmla="*/ 0 h 108"/>
                  <a:gd name="T24" fmla="*/ 44 w 108"/>
                  <a:gd name="T25" fmla="*/ 3 h 108"/>
                  <a:gd name="T26" fmla="*/ 41 w 108"/>
                  <a:gd name="T27" fmla="*/ 19 h 108"/>
                  <a:gd name="T28" fmla="*/ 38 w 108"/>
                  <a:gd name="T29" fmla="*/ 20 h 108"/>
                  <a:gd name="T30" fmla="*/ 25 w 108"/>
                  <a:gd name="T31" fmla="*/ 11 h 108"/>
                  <a:gd name="T32" fmla="*/ 20 w 108"/>
                  <a:gd name="T33" fmla="*/ 11 h 108"/>
                  <a:gd name="T34" fmla="*/ 11 w 108"/>
                  <a:gd name="T35" fmla="*/ 20 h 108"/>
                  <a:gd name="T36" fmla="*/ 11 w 108"/>
                  <a:gd name="T37" fmla="*/ 25 h 108"/>
                  <a:gd name="T38" fmla="*/ 20 w 108"/>
                  <a:gd name="T39" fmla="*/ 38 h 108"/>
                  <a:gd name="T40" fmla="*/ 19 w 108"/>
                  <a:gd name="T41" fmla="*/ 41 h 108"/>
                  <a:gd name="T42" fmla="*/ 3 w 108"/>
                  <a:gd name="T43" fmla="*/ 44 h 108"/>
                  <a:gd name="T44" fmla="*/ 0 w 108"/>
                  <a:gd name="T45" fmla="*/ 48 h 108"/>
                  <a:gd name="T46" fmla="*/ 0 w 108"/>
                  <a:gd name="T47" fmla="*/ 60 h 108"/>
                  <a:gd name="T48" fmla="*/ 3 w 108"/>
                  <a:gd name="T49" fmla="*/ 64 h 108"/>
                  <a:gd name="T50" fmla="*/ 19 w 108"/>
                  <a:gd name="T51" fmla="*/ 67 h 108"/>
                  <a:gd name="T52" fmla="*/ 20 w 108"/>
                  <a:gd name="T53" fmla="*/ 69 h 108"/>
                  <a:gd name="T54" fmla="*/ 11 w 108"/>
                  <a:gd name="T55" fmla="*/ 83 h 108"/>
                  <a:gd name="T56" fmla="*/ 11 w 108"/>
                  <a:gd name="T57" fmla="*/ 88 h 108"/>
                  <a:gd name="T58" fmla="*/ 20 w 108"/>
                  <a:gd name="T59" fmla="*/ 96 h 108"/>
                  <a:gd name="T60" fmla="*/ 25 w 108"/>
                  <a:gd name="T61" fmla="*/ 97 h 108"/>
                  <a:gd name="T62" fmla="*/ 38 w 108"/>
                  <a:gd name="T63" fmla="*/ 88 h 108"/>
                  <a:gd name="T64" fmla="*/ 41 w 108"/>
                  <a:gd name="T65" fmla="*/ 89 h 108"/>
                  <a:gd name="T66" fmla="*/ 44 w 108"/>
                  <a:gd name="T67" fmla="*/ 105 h 108"/>
                  <a:gd name="T68" fmla="*/ 48 w 108"/>
                  <a:gd name="T69" fmla="*/ 108 h 108"/>
                  <a:gd name="T70" fmla="*/ 60 w 108"/>
                  <a:gd name="T71" fmla="*/ 108 h 108"/>
                  <a:gd name="T72" fmla="*/ 64 w 108"/>
                  <a:gd name="T73" fmla="*/ 105 h 108"/>
                  <a:gd name="T74" fmla="*/ 66 w 108"/>
                  <a:gd name="T75" fmla="*/ 89 h 108"/>
                  <a:gd name="T76" fmla="*/ 69 w 108"/>
                  <a:gd name="T77" fmla="*/ 88 h 108"/>
                  <a:gd name="T78" fmla="*/ 83 w 108"/>
                  <a:gd name="T79" fmla="*/ 97 h 108"/>
                  <a:gd name="T80" fmla="*/ 87 w 108"/>
                  <a:gd name="T81" fmla="*/ 96 h 108"/>
                  <a:gd name="T82" fmla="*/ 96 w 108"/>
                  <a:gd name="T83" fmla="*/ 88 h 108"/>
                  <a:gd name="T84" fmla="*/ 97 w 108"/>
                  <a:gd name="T85" fmla="*/ 83 h 108"/>
                  <a:gd name="T86" fmla="*/ 88 w 108"/>
                  <a:gd name="T87" fmla="*/ 69 h 108"/>
                  <a:gd name="T88" fmla="*/ 89 w 108"/>
                  <a:gd name="T89" fmla="*/ 67 h 108"/>
                  <a:gd name="T90" fmla="*/ 105 w 108"/>
                  <a:gd name="T91" fmla="*/ 64 h 108"/>
                  <a:gd name="T92" fmla="*/ 108 w 108"/>
                  <a:gd name="T93" fmla="*/ 60 h 108"/>
                  <a:gd name="T94" fmla="*/ 108 w 108"/>
                  <a:gd name="T95" fmla="*/ 48 h 108"/>
                  <a:gd name="T96" fmla="*/ 105 w 108"/>
                  <a:gd name="T97" fmla="*/ 44 h 108"/>
                  <a:gd name="T98" fmla="*/ 54 w 108"/>
                  <a:gd name="T99" fmla="*/ 71 h 108"/>
                  <a:gd name="T100" fmla="*/ 37 w 108"/>
                  <a:gd name="T101" fmla="*/ 54 h 108"/>
                  <a:gd name="T102" fmla="*/ 54 w 108"/>
                  <a:gd name="T103" fmla="*/ 37 h 108"/>
                  <a:gd name="T104" fmla="*/ 71 w 108"/>
                  <a:gd name="T105" fmla="*/ 54 h 108"/>
                  <a:gd name="T106" fmla="*/ 54 w 108"/>
                  <a:gd name="T107" fmla="*/ 7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108">
                    <a:moveTo>
                      <a:pt x="105" y="44"/>
                    </a:moveTo>
                    <a:cubicBezTo>
                      <a:pt x="89" y="41"/>
                      <a:pt x="89" y="41"/>
                      <a:pt x="89" y="41"/>
                    </a:cubicBezTo>
                    <a:cubicBezTo>
                      <a:pt x="87" y="41"/>
                      <a:pt x="87" y="40"/>
                      <a:pt x="88" y="38"/>
                    </a:cubicBezTo>
                    <a:cubicBezTo>
                      <a:pt x="97" y="25"/>
                      <a:pt x="97" y="25"/>
                      <a:pt x="97" y="25"/>
                    </a:cubicBezTo>
                    <a:cubicBezTo>
                      <a:pt x="98" y="23"/>
                      <a:pt x="97" y="21"/>
                      <a:pt x="96" y="20"/>
                    </a:cubicBezTo>
                    <a:cubicBezTo>
                      <a:pt x="87" y="11"/>
                      <a:pt x="87" y="11"/>
                      <a:pt x="87" y="11"/>
                    </a:cubicBezTo>
                    <a:cubicBezTo>
                      <a:pt x="86" y="10"/>
                      <a:pt x="84" y="10"/>
                      <a:pt x="83" y="11"/>
                    </a:cubicBezTo>
                    <a:cubicBezTo>
                      <a:pt x="69" y="20"/>
                      <a:pt x="69" y="20"/>
                      <a:pt x="69" y="20"/>
                    </a:cubicBezTo>
                    <a:cubicBezTo>
                      <a:pt x="68" y="21"/>
                      <a:pt x="67" y="21"/>
                      <a:pt x="66" y="19"/>
                    </a:cubicBezTo>
                    <a:cubicBezTo>
                      <a:pt x="64" y="3"/>
                      <a:pt x="64" y="3"/>
                      <a:pt x="64" y="3"/>
                    </a:cubicBezTo>
                    <a:cubicBezTo>
                      <a:pt x="63" y="1"/>
                      <a:pt x="62" y="0"/>
                      <a:pt x="60" y="0"/>
                    </a:cubicBezTo>
                    <a:cubicBezTo>
                      <a:pt x="48" y="0"/>
                      <a:pt x="48" y="0"/>
                      <a:pt x="48" y="0"/>
                    </a:cubicBezTo>
                    <a:cubicBezTo>
                      <a:pt x="46" y="0"/>
                      <a:pt x="44" y="1"/>
                      <a:pt x="44" y="3"/>
                    </a:cubicBezTo>
                    <a:cubicBezTo>
                      <a:pt x="41" y="19"/>
                      <a:pt x="41" y="19"/>
                      <a:pt x="41" y="19"/>
                    </a:cubicBezTo>
                    <a:cubicBezTo>
                      <a:pt x="41" y="21"/>
                      <a:pt x="40" y="21"/>
                      <a:pt x="38" y="20"/>
                    </a:cubicBezTo>
                    <a:cubicBezTo>
                      <a:pt x="25" y="11"/>
                      <a:pt x="25" y="11"/>
                      <a:pt x="25" y="11"/>
                    </a:cubicBezTo>
                    <a:cubicBezTo>
                      <a:pt x="23" y="10"/>
                      <a:pt x="21" y="10"/>
                      <a:pt x="20" y="11"/>
                    </a:cubicBezTo>
                    <a:cubicBezTo>
                      <a:pt x="11" y="20"/>
                      <a:pt x="11" y="20"/>
                      <a:pt x="11" y="20"/>
                    </a:cubicBezTo>
                    <a:cubicBezTo>
                      <a:pt x="10" y="21"/>
                      <a:pt x="10" y="23"/>
                      <a:pt x="11" y="25"/>
                    </a:cubicBezTo>
                    <a:cubicBezTo>
                      <a:pt x="20" y="38"/>
                      <a:pt x="20" y="38"/>
                      <a:pt x="20" y="38"/>
                    </a:cubicBezTo>
                    <a:cubicBezTo>
                      <a:pt x="21" y="40"/>
                      <a:pt x="21" y="41"/>
                      <a:pt x="19" y="41"/>
                    </a:cubicBezTo>
                    <a:cubicBezTo>
                      <a:pt x="3" y="44"/>
                      <a:pt x="3" y="44"/>
                      <a:pt x="3" y="44"/>
                    </a:cubicBezTo>
                    <a:cubicBezTo>
                      <a:pt x="1" y="45"/>
                      <a:pt x="0" y="46"/>
                      <a:pt x="0" y="48"/>
                    </a:cubicBezTo>
                    <a:cubicBezTo>
                      <a:pt x="0" y="60"/>
                      <a:pt x="0" y="60"/>
                      <a:pt x="0" y="60"/>
                    </a:cubicBezTo>
                    <a:cubicBezTo>
                      <a:pt x="0" y="62"/>
                      <a:pt x="1" y="63"/>
                      <a:pt x="3" y="64"/>
                    </a:cubicBezTo>
                    <a:cubicBezTo>
                      <a:pt x="19" y="67"/>
                      <a:pt x="19" y="67"/>
                      <a:pt x="19" y="67"/>
                    </a:cubicBezTo>
                    <a:cubicBezTo>
                      <a:pt x="21" y="67"/>
                      <a:pt x="21" y="68"/>
                      <a:pt x="20" y="69"/>
                    </a:cubicBezTo>
                    <a:cubicBezTo>
                      <a:pt x="11" y="83"/>
                      <a:pt x="11" y="83"/>
                      <a:pt x="11" y="83"/>
                    </a:cubicBezTo>
                    <a:cubicBezTo>
                      <a:pt x="10" y="84"/>
                      <a:pt x="10" y="86"/>
                      <a:pt x="11" y="88"/>
                    </a:cubicBezTo>
                    <a:cubicBezTo>
                      <a:pt x="20" y="96"/>
                      <a:pt x="20" y="96"/>
                      <a:pt x="20" y="96"/>
                    </a:cubicBezTo>
                    <a:cubicBezTo>
                      <a:pt x="21" y="97"/>
                      <a:pt x="23" y="98"/>
                      <a:pt x="25" y="97"/>
                    </a:cubicBezTo>
                    <a:cubicBezTo>
                      <a:pt x="38" y="88"/>
                      <a:pt x="38" y="88"/>
                      <a:pt x="38" y="88"/>
                    </a:cubicBezTo>
                    <a:cubicBezTo>
                      <a:pt x="40" y="87"/>
                      <a:pt x="41" y="87"/>
                      <a:pt x="41" y="89"/>
                    </a:cubicBezTo>
                    <a:cubicBezTo>
                      <a:pt x="44" y="105"/>
                      <a:pt x="44" y="105"/>
                      <a:pt x="44" y="105"/>
                    </a:cubicBezTo>
                    <a:cubicBezTo>
                      <a:pt x="44" y="106"/>
                      <a:pt x="46" y="108"/>
                      <a:pt x="48" y="108"/>
                    </a:cubicBezTo>
                    <a:cubicBezTo>
                      <a:pt x="60" y="108"/>
                      <a:pt x="60" y="108"/>
                      <a:pt x="60" y="108"/>
                    </a:cubicBezTo>
                    <a:cubicBezTo>
                      <a:pt x="62" y="108"/>
                      <a:pt x="63" y="106"/>
                      <a:pt x="64" y="105"/>
                    </a:cubicBezTo>
                    <a:cubicBezTo>
                      <a:pt x="66" y="89"/>
                      <a:pt x="66" y="89"/>
                      <a:pt x="66" y="89"/>
                    </a:cubicBezTo>
                    <a:cubicBezTo>
                      <a:pt x="67" y="87"/>
                      <a:pt x="68" y="87"/>
                      <a:pt x="69" y="88"/>
                    </a:cubicBezTo>
                    <a:cubicBezTo>
                      <a:pt x="83" y="97"/>
                      <a:pt x="83" y="97"/>
                      <a:pt x="83" y="97"/>
                    </a:cubicBezTo>
                    <a:cubicBezTo>
                      <a:pt x="84" y="98"/>
                      <a:pt x="86" y="97"/>
                      <a:pt x="87" y="96"/>
                    </a:cubicBezTo>
                    <a:cubicBezTo>
                      <a:pt x="96" y="88"/>
                      <a:pt x="96" y="88"/>
                      <a:pt x="96" y="88"/>
                    </a:cubicBezTo>
                    <a:cubicBezTo>
                      <a:pt x="97" y="86"/>
                      <a:pt x="98" y="84"/>
                      <a:pt x="97" y="83"/>
                    </a:cubicBezTo>
                    <a:cubicBezTo>
                      <a:pt x="88" y="69"/>
                      <a:pt x="88" y="69"/>
                      <a:pt x="88" y="69"/>
                    </a:cubicBezTo>
                    <a:cubicBezTo>
                      <a:pt x="87" y="68"/>
                      <a:pt x="87" y="67"/>
                      <a:pt x="89" y="67"/>
                    </a:cubicBezTo>
                    <a:cubicBezTo>
                      <a:pt x="105" y="64"/>
                      <a:pt x="105" y="64"/>
                      <a:pt x="105" y="64"/>
                    </a:cubicBezTo>
                    <a:cubicBezTo>
                      <a:pt x="106" y="63"/>
                      <a:pt x="108" y="62"/>
                      <a:pt x="108" y="60"/>
                    </a:cubicBezTo>
                    <a:cubicBezTo>
                      <a:pt x="108" y="48"/>
                      <a:pt x="108" y="48"/>
                      <a:pt x="108" y="48"/>
                    </a:cubicBezTo>
                    <a:cubicBezTo>
                      <a:pt x="108" y="46"/>
                      <a:pt x="106" y="45"/>
                      <a:pt x="105" y="44"/>
                    </a:cubicBezTo>
                    <a:close/>
                    <a:moveTo>
                      <a:pt x="54" y="71"/>
                    </a:moveTo>
                    <a:cubicBezTo>
                      <a:pt x="45" y="71"/>
                      <a:pt x="37" y="63"/>
                      <a:pt x="37" y="54"/>
                    </a:cubicBezTo>
                    <a:cubicBezTo>
                      <a:pt x="37" y="45"/>
                      <a:pt x="45" y="37"/>
                      <a:pt x="54" y="37"/>
                    </a:cubicBezTo>
                    <a:cubicBezTo>
                      <a:pt x="63" y="37"/>
                      <a:pt x="71" y="45"/>
                      <a:pt x="71" y="54"/>
                    </a:cubicBezTo>
                    <a:cubicBezTo>
                      <a:pt x="71" y="63"/>
                      <a:pt x="63" y="71"/>
                      <a:pt x="54" y="71"/>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1" name="淘宝网Chenying0907出品 413"/>
              <p:cNvSpPr>
                <a:spLocks noEditPoints="1"/>
              </p:cNvSpPr>
              <p:nvPr/>
            </p:nvSpPr>
            <p:spPr bwMode="auto">
              <a:xfrm>
                <a:off x="3663399" y="2594831"/>
                <a:ext cx="207553" cy="195479"/>
              </a:xfrm>
              <a:custGeom>
                <a:avLst/>
                <a:gdLst>
                  <a:gd name="T0" fmla="*/ 210 w 216"/>
                  <a:gd name="T1" fmla="*/ 89 h 216"/>
                  <a:gd name="T2" fmla="*/ 178 w 216"/>
                  <a:gd name="T3" fmla="*/ 83 h 216"/>
                  <a:gd name="T4" fmla="*/ 176 w 216"/>
                  <a:gd name="T5" fmla="*/ 77 h 216"/>
                  <a:gd name="T6" fmla="*/ 194 w 216"/>
                  <a:gd name="T7" fmla="*/ 49 h 216"/>
                  <a:gd name="T8" fmla="*/ 193 w 216"/>
                  <a:gd name="T9" fmla="*/ 41 h 216"/>
                  <a:gd name="T10" fmla="*/ 175 w 216"/>
                  <a:gd name="T11" fmla="*/ 23 h 216"/>
                  <a:gd name="T12" fmla="*/ 167 w 216"/>
                  <a:gd name="T13" fmla="*/ 22 h 216"/>
                  <a:gd name="T14" fmla="*/ 139 w 216"/>
                  <a:gd name="T15" fmla="*/ 40 h 216"/>
                  <a:gd name="T16" fmla="*/ 133 w 216"/>
                  <a:gd name="T17" fmla="*/ 38 h 216"/>
                  <a:gd name="T18" fmla="*/ 127 w 216"/>
                  <a:gd name="T19" fmla="*/ 6 h 216"/>
                  <a:gd name="T20" fmla="*/ 121 w 216"/>
                  <a:gd name="T21" fmla="*/ 0 h 216"/>
                  <a:gd name="T22" fmla="*/ 95 w 216"/>
                  <a:gd name="T23" fmla="*/ 0 h 216"/>
                  <a:gd name="T24" fmla="*/ 89 w 216"/>
                  <a:gd name="T25" fmla="*/ 6 h 216"/>
                  <a:gd name="T26" fmla="*/ 83 w 216"/>
                  <a:gd name="T27" fmla="*/ 38 h 216"/>
                  <a:gd name="T28" fmla="*/ 77 w 216"/>
                  <a:gd name="T29" fmla="*/ 40 h 216"/>
                  <a:gd name="T30" fmla="*/ 49 w 216"/>
                  <a:gd name="T31" fmla="*/ 22 h 216"/>
                  <a:gd name="T32" fmla="*/ 41 w 216"/>
                  <a:gd name="T33" fmla="*/ 23 h 216"/>
                  <a:gd name="T34" fmla="*/ 23 w 216"/>
                  <a:gd name="T35" fmla="*/ 41 h 216"/>
                  <a:gd name="T36" fmla="*/ 22 w 216"/>
                  <a:gd name="T37" fmla="*/ 49 h 216"/>
                  <a:gd name="T38" fmla="*/ 40 w 216"/>
                  <a:gd name="T39" fmla="*/ 77 h 216"/>
                  <a:gd name="T40" fmla="*/ 38 w 216"/>
                  <a:gd name="T41" fmla="*/ 83 h 216"/>
                  <a:gd name="T42" fmla="*/ 6 w 216"/>
                  <a:gd name="T43" fmla="*/ 89 h 216"/>
                  <a:gd name="T44" fmla="*/ 0 w 216"/>
                  <a:gd name="T45" fmla="*/ 95 h 216"/>
                  <a:gd name="T46" fmla="*/ 0 w 216"/>
                  <a:gd name="T47" fmla="*/ 121 h 216"/>
                  <a:gd name="T48" fmla="*/ 6 w 216"/>
                  <a:gd name="T49" fmla="*/ 127 h 216"/>
                  <a:gd name="T50" fmla="*/ 38 w 216"/>
                  <a:gd name="T51" fmla="*/ 133 h 216"/>
                  <a:gd name="T52" fmla="*/ 40 w 216"/>
                  <a:gd name="T53" fmla="*/ 139 h 216"/>
                  <a:gd name="T54" fmla="*/ 22 w 216"/>
                  <a:gd name="T55" fmla="*/ 167 h 216"/>
                  <a:gd name="T56" fmla="*/ 23 w 216"/>
                  <a:gd name="T57" fmla="*/ 175 h 216"/>
                  <a:gd name="T58" fmla="*/ 41 w 216"/>
                  <a:gd name="T59" fmla="*/ 193 h 216"/>
                  <a:gd name="T60" fmla="*/ 49 w 216"/>
                  <a:gd name="T61" fmla="*/ 194 h 216"/>
                  <a:gd name="T62" fmla="*/ 77 w 216"/>
                  <a:gd name="T63" fmla="*/ 176 h 216"/>
                  <a:gd name="T64" fmla="*/ 83 w 216"/>
                  <a:gd name="T65" fmla="*/ 178 h 216"/>
                  <a:gd name="T66" fmla="*/ 89 w 216"/>
                  <a:gd name="T67" fmla="*/ 210 h 216"/>
                  <a:gd name="T68" fmla="*/ 95 w 216"/>
                  <a:gd name="T69" fmla="*/ 216 h 216"/>
                  <a:gd name="T70" fmla="*/ 121 w 216"/>
                  <a:gd name="T71" fmla="*/ 216 h 216"/>
                  <a:gd name="T72" fmla="*/ 127 w 216"/>
                  <a:gd name="T73" fmla="*/ 210 h 216"/>
                  <a:gd name="T74" fmla="*/ 133 w 216"/>
                  <a:gd name="T75" fmla="*/ 178 h 216"/>
                  <a:gd name="T76" fmla="*/ 139 w 216"/>
                  <a:gd name="T77" fmla="*/ 176 h 216"/>
                  <a:gd name="T78" fmla="*/ 167 w 216"/>
                  <a:gd name="T79" fmla="*/ 194 h 216"/>
                  <a:gd name="T80" fmla="*/ 175 w 216"/>
                  <a:gd name="T81" fmla="*/ 193 h 216"/>
                  <a:gd name="T82" fmla="*/ 193 w 216"/>
                  <a:gd name="T83" fmla="*/ 175 h 216"/>
                  <a:gd name="T84" fmla="*/ 194 w 216"/>
                  <a:gd name="T85" fmla="*/ 167 h 216"/>
                  <a:gd name="T86" fmla="*/ 176 w 216"/>
                  <a:gd name="T87" fmla="*/ 139 h 216"/>
                  <a:gd name="T88" fmla="*/ 178 w 216"/>
                  <a:gd name="T89" fmla="*/ 133 h 216"/>
                  <a:gd name="T90" fmla="*/ 210 w 216"/>
                  <a:gd name="T91" fmla="*/ 127 h 216"/>
                  <a:gd name="T92" fmla="*/ 216 w 216"/>
                  <a:gd name="T93" fmla="*/ 121 h 216"/>
                  <a:gd name="T94" fmla="*/ 216 w 216"/>
                  <a:gd name="T95" fmla="*/ 95 h 216"/>
                  <a:gd name="T96" fmla="*/ 210 w 216"/>
                  <a:gd name="T97" fmla="*/ 89 h 216"/>
                  <a:gd name="T98" fmla="*/ 108 w 216"/>
                  <a:gd name="T99" fmla="*/ 147 h 216"/>
                  <a:gd name="T100" fmla="*/ 69 w 216"/>
                  <a:gd name="T101" fmla="*/ 108 h 216"/>
                  <a:gd name="T102" fmla="*/ 108 w 216"/>
                  <a:gd name="T103" fmla="*/ 69 h 216"/>
                  <a:gd name="T104" fmla="*/ 147 w 216"/>
                  <a:gd name="T105" fmla="*/ 108 h 216"/>
                  <a:gd name="T106" fmla="*/ 108 w 216"/>
                  <a:gd name="T107" fmla="*/ 14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6" h="216">
                    <a:moveTo>
                      <a:pt x="210" y="89"/>
                    </a:moveTo>
                    <a:cubicBezTo>
                      <a:pt x="178" y="83"/>
                      <a:pt x="178" y="83"/>
                      <a:pt x="178" y="83"/>
                    </a:cubicBezTo>
                    <a:cubicBezTo>
                      <a:pt x="175" y="82"/>
                      <a:pt x="174" y="80"/>
                      <a:pt x="176" y="77"/>
                    </a:cubicBezTo>
                    <a:cubicBezTo>
                      <a:pt x="194" y="49"/>
                      <a:pt x="194" y="49"/>
                      <a:pt x="194" y="49"/>
                    </a:cubicBezTo>
                    <a:cubicBezTo>
                      <a:pt x="196" y="47"/>
                      <a:pt x="195" y="43"/>
                      <a:pt x="193" y="41"/>
                    </a:cubicBezTo>
                    <a:cubicBezTo>
                      <a:pt x="175" y="23"/>
                      <a:pt x="175" y="23"/>
                      <a:pt x="175" y="23"/>
                    </a:cubicBezTo>
                    <a:cubicBezTo>
                      <a:pt x="173" y="21"/>
                      <a:pt x="169" y="20"/>
                      <a:pt x="167" y="22"/>
                    </a:cubicBezTo>
                    <a:cubicBezTo>
                      <a:pt x="139" y="40"/>
                      <a:pt x="139" y="40"/>
                      <a:pt x="139" y="40"/>
                    </a:cubicBezTo>
                    <a:cubicBezTo>
                      <a:pt x="137" y="42"/>
                      <a:pt x="134" y="41"/>
                      <a:pt x="133" y="38"/>
                    </a:cubicBezTo>
                    <a:cubicBezTo>
                      <a:pt x="127" y="6"/>
                      <a:pt x="127" y="6"/>
                      <a:pt x="127" y="6"/>
                    </a:cubicBezTo>
                    <a:cubicBezTo>
                      <a:pt x="127" y="3"/>
                      <a:pt x="124" y="0"/>
                      <a:pt x="121" y="0"/>
                    </a:cubicBezTo>
                    <a:cubicBezTo>
                      <a:pt x="95" y="0"/>
                      <a:pt x="95" y="0"/>
                      <a:pt x="95" y="0"/>
                    </a:cubicBezTo>
                    <a:cubicBezTo>
                      <a:pt x="92" y="0"/>
                      <a:pt x="89" y="3"/>
                      <a:pt x="89" y="6"/>
                    </a:cubicBezTo>
                    <a:cubicBezTo>
                      <a:pt x="83" y="38"/>
                      <a:pt x="83" y="38"/>
                      <a:pt x="83" y="38"/>
                    </a:cubicBezTo>
                    <a:cubicBezTo>
                      <a:pt x="82" y="41"/>
                      <a:pt x="80" y="42"/>
                      <a:pt x="77" y="40"/>
                    </a:cubicBezTo>
                    <a:cubicBezTo>
                      <a:pt x="49" y="22"/>
                      <a:pt x="49" y="22"/>
                      <a:pt x="49" y="22"/>
                    </a:cubicBezTo>
                    <a:cubicBezTo>
                      <a:pt x="47" y="20"/>
                      <a:pt x="43" y="21"/>
                      <a:pt x="41" y="23"/>
                    </a:cubicBezTo>
                    <a:cubicBezTo>
                      <a:pt x="23" y="41"/>
                      <a:pt x="23" y="41"/>
                      <a:pt x="23" y="41"/>
                    </a:cubicBezTo>
                    <a:cubicBezTo>
                      <a:pt x="21" y="43"/>
                      <a:pt x="20" y="47"/>
                      <a:pt x="22" y="49"/>
                    </a:cubicBezTo>
                    <a:cubicBezTo>
                      <a:pt x="40" y="77"/>
                      <a:pt x="40" y="77"/>
                      <a:pt x="40" y="77"/>
                    </a:cubicBezTo>
                    <a:cubicBezTo>
                      <a:pt x="42" y="80"/>
                      <a:pt x="41" y="82"/>
                      <a:pt x="38" y="83"/>
                    </a:cubicBezTo>
                    <a:cubicBezTo>
                      <a:pt x="6" y="89"/>
                      <a:pt x="6" y="89"/>
                      <a:pt x="6" y="89"/>
                    </a:cubicBezTo>
                    <a:cubicBezTo>
                      <a:pt x="3" y="89"/>
                      <a:pt x="0" y="92"/>
                      <a:pt x="0" y="95"/>
                    </a:cubicBezTo>
                    <a:cubicBezTo>
                      <a:pt x="0" y="121"/>
                      <a:pt x="0" y="121"/>
                      <a:pt x="0" y="121"/>
                    </a:cubicBezTo>
                    <a:cubicBezTo>
                      <a:pt x="0" y="124"/>
                      <a:pt x="3" y="127"/>
                      <a:pt x="6" y="127"/>
                    </a:cubicBezTo>
                    <a:cubicBezTo>
                      <a:pt x="38" y="133"/>
                      <a:pt x="38" y="133"/>
                      <a:pt x="38" y="133"/>
                    </a:cubicBezTo>
                    <a:cubicBezTo>
                      <a:pt x="41" y="134"/>
                      <a:pt x="42" y="137"/>
                      <a:pt x="40" y="139"/>
                    </a:cubicBezTo>
                    <a:cubicBezTo>
                      <a:pt x="22" y="167"/>
                      <a:pt x="22" y="167"/>
                      <a:pt x="22" y="167"/>
                    </a:cubicBezTo>
                    <a:cubicBezTo>
                      <a:pt x="20" y="169"/>
                      <a:pt x="21" y="173"/>
                      <a:pt x="23" y="175"/>
                    </a:cubicBezTo>
                    <a:cubicBezTo>
                      <a:pt x="41" y="193"/>
                      <a:pt x="41" y="193"/>
                      <a:pt x="41" y="193"/>
                    </a:cubicBezTo>
                    <a:cubicBezTo>
                      <a:pt x="43" y="195"/>
                      <a:pt x="47" y="196"/>
                      <a:pt x="49" y="194"/>
                    </a:cubicBezTo>
                    <a:cubicBezTo>
                      <a:pt x="77" y="176"/>
                      <a:pt x="77" y="176"/>
                      <a:pt x="77" y="176"/>
                    </a:cubicBezTo>
                    <a:cubicBezTo>
                      <a:pt x="80" y="174"/>
                      <a:pt x="82" y="175"/>
                      <a:pt x="83" y="178"/>
                    </a:cubicBezTo>
                    <a:cubicBezTo>
                      <a:pt x="89" y="210"/>
                      <a:pt x="89" y="210"/>
                      <a:pt x="89" y="210"/>
                    </a:cubicBezTo>
                    <a:cubicBezTo>
                      <a:pt x="89" y="213"/>
                      <a:pt x="92" y="216"/>
                      <a:pt x="95" y="216"/>
                    </a:cubicBezTo>
                    <a:cubicBezTo>
                      <a:pt x="121" y="216"/>
                      <a:pt x="121" y="216"/>
                      <a:pt x="121" y="216"/>
                    </a:cubicBezTo>
                    <a:cubicBezTo>
                      <a:pt x="124" y="216"/>
                      <a:pt x="127" y="213"/>
                      <a:pt x="127" y="210"/>
                    </a:cubicBezTo>
                    <a:cubicBezTo>
                      <a:pt x="133" y="178"/>
                      <a:pt x="133" y="178"/>
                      <a:pt x="133" y="178"/>
                    </a:cubicBezTo>
                    <a:cubicBezTo>
                      <a:pt x="134" y="175"/>
                      <a:pt x="137" y="174"/>
                      <a:pt x="139" y="176"/>
                    </a:cubicBezTo>
                    <a:cubicBezTo>
                      <a:pt x="167" y="194"/>
                      <a:pt x="167" y="194"/>
                      <a:pt x="167" y="194"/>
                    </a:cubicBezTo>
                    <a:cubicBezTo>
                      <a:pt x="169" y="196"/>
                      <a:pt x="173" y="195"/>
                      <a:pt x="175" y="193"/>
                    </a:cubicBezTo>
                    <a:cubicBezTo>
                      <a:pt x="193" y="175"/>
                      <a:pt x="193" y="175"/>
                      <a:pt x="193" y="175"/>
                    </a:cubicBezTo>
                    <a:cubicBezTo>
                      <a:pt x="195" y="173"/>
                      <a:pt x="196" y="169"/>
                      <a:pt x="194" y="167"/>
                    </a:cubicBezTo>
                    <a:cubicBezTo>
                      <a:pt x="176" y="139"/>
                      <a:pt x="176" y="139"/>
                      <a:pt x="176" y="139"/>
                    </a:cubicBezTo>
                    <a:cubicBezTo>
                      <a:pt x="174" y="137"/>
                      <a:pt x="175" y="134"/>
                      <a:pt x="178" y="133"/>
                    </a:cubicBezTo>
                    <a:cubicBezTo>
                      <a:pt x="210" y="127"/>
                      <a:pt x="210" y="127"/>
                      <a:pt x="210" y="127"/>
                    </a:cubicBezTo>
                    <a:cubicBezTo>
                      <a:pt x="213" y="127"/>
                      <a:pt x="216" y="124"/>
                      <a:pt x="216" y="121"/>
                    </a:cubicBezTo>
                    <a:cubicBezTo>
                      <a:pt x="216" y="95"/>
                      <a:pt x="216" y="95"/>
                      <a:pt x="216" y="95"/>
                    </a:cubicBezTo>
                    <a:cubicBezTo>
                      <a:pt x="216" y="92"/>
                      <a:pt x="213" y="89"/>
                      <a:pt x="210" y="89"/>
                    </a:cubicBezTo>
                    <a:close/>
                    <a:moveTo>
                      <a:pt x="108" y="147"/>
                    </a:moveTo>
                    <a:cubicBezTo>
                      <a:pt x="86" y="147"/>
                      <a:pt x="69" y="130"/>
                      <a:pt x="69" y="108"/>
                    </a:cubicBezTo>
                    <a:cubicBezTo>
                      <a:pt x="69" y="87"/>
                      <a:pt x="86" y="69"/>
                      <a:pt x="108" y="69"/>
                    </a:cubicBezTo>
                    <a:cubicBezTo>
                      <a:pt x="130" y="69"/>
                      <a:pt x="147" y="87"/>
                      <a:pt x="147" y="108"/>
                    </a:cubicBezTo>
                    <a:cubicBezTo>
                      <a:pt x="147" y="130"/>
                      <a:pt x="130" y="147"/>
                      <a:pt x="108" y="147"/>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方正正纤黑简体" panose="02000000000000000000" pitchFamily="2" charset="-122"/>
                </a:endParaRPr>
              </a:p>
            </p:txBody>
          </p:sp>
        </p:grpSp>
      </p:grpSp>
      <p:cxnSp>
        <p:nvCxnSpPr>
          <p:cNvPr id="164" name="淘宝网Chenying0907出品 163"/>
          <p:cNvCxnSpPr>
            <a:endCxn id="114" idx="4"/>
          </p:cNvCxnSpPr>
          <p:nvPr/>
        </p:nvCxnSpPr>
        <p:spPr>
          <a:xfrm>
            <a:off x="4974081" y="1099201"/>
            <a:ext cx="3168" cy="219853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5315912" y="850758"/>
            <a:ext cx="1213941" cy="446266"/>
          </a:xfrm>
          <a:prstGeom prst="rect">
            <a:avLst/>
          </a:prstGeom>
          <a:noFill/>
        </p:spPr>
        <p:txBody>
          <a:bodyPr wrap="square" lIns="68571" tIns="34285" rIns="68571" bIns="34285" rtlCol="0">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产品概述</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2" name="淘宝网Chenying0907出品 4"/>
          <p:cNvSpPr txBox="1">
            <a:spLocks noChangeArrowheads="1"/>
          </p:cNvSpPr>
          <p:nvPr/>
        </p:nvSpPr>
        <p:spPr bwMode="auto">
          <a:xfrm>
            <a:off x="2000209" y="2852142"/>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lumMod val="75000"/>
                    <a:lumOff val="25000"/>
                  </a:schemeClr>
                </a:solidFill>
                <a:uLnTx/>
                <a:uFillTx/>
                <a:latin typeface="等线" panose="02010600030101010101" pitchFamily="2" charset="-122"/>
                <a:ea typeface="等线" panose="02010600030101010101" pitchFamily="2" charset="-122"/>
              </a:rPr>
              <a:t>产品运营</a:t>
            </a:r>
          </a:p>
        </p:txBody>
      </p:sp>
      <p:grpSp>
        <p:nvGrpSpPr>
          <p:cNvPr id="79" name="淘宝网Chenying0907出品 78"/>
          <p:cNvGrpSpPr/>
          <p:nvPr/>
        </p:nvGrpSpPr>
        <p:grpSpPr>
          <a:xfrm>
            <a:off x="2160531" y="1234348"/>
            <a:ext cx="1656422" cy="1650332"/>
            <a:chOff x="3881858" y="5509627"/>
            <a:chExt cx="1016511" cy="1016511"/>
          </a:xfrm>
        </p:grpSpPr>
        <p:sp>
          <p:nvSpPr>
            <p:cNvPr id="80"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淘宝网Chenying0907出品 80"/>
            <p:cNvSpPr/>
            <p:nvPr/>
          </p:nvSpPr>
          <p:spPr>
            <a:xfrm>
              <a:off x="4034463" y="5662232"/>
              <a:ext cx="711301" cy="711301"/>
            </a:xfrm>
            <a:prstGeom prst="ellipse">
              <a:avLst/>
            </a:prstGeom>
            <a:solidFill>
              <a:srgbClr val="FFB850"/>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淘宝网Chenying0907出品 22"/>
            <p:cNvSpPr txBox="1"/>
            <p:nvPr/>
          </p:nvSpPr>
          <p:spPr>
            <a:xfrm>
              <a:off x="4074743" y="5748937"/>
              <a:ext cx="596725" cy="568719"/>
            </a:xfrm>
            <a:prstGeom prst="rect">
              <a:avLst/>
            </a:prstGeom>
            <a:noFill/>
          </p:spPr>
          <p:txBody>
            <a:bodyPr wrap="square" rtlCol="0">
              <a:spAutoFit/>
            </a:bodyPr>
            <a:lstStyle/>
            <a:p>
              <a:pPr algn="ctr"/>
              <a:r>
                <a:rPr lang="en-US" altLang="zh-CN" sz="5400" dirty="0">
                  <a:solidFill>
                    <a:schemeClr val="bg1"/>
                  </a:solidFill>
                  <a:latin typeface="Agency FB" panose="020B0503020202020204" pitchFamily="34" charset="0"/>
                  <a:ea typeface="等线" panose="02010600030101010101" pitchFamily="2" charset="-122"/>
                </a:rPr>
                <a:t>03</a:t>
              </a:r>
              <a:endParaRPr lang="zh-CN" altLang="en-US" sz="4000" dirty="0">
                <a:solidFill>
                  <a:schemeClr val="bg1"/>
                </a:solidFill>
                <a:latin typeface="Agency FB" panose="020B0503020202020204" pitchFamily="34" charset="0"/>
                <a:ea typeface="等线" panose="02010600030101010101" pitchFamily="2" charset="-122"/>
              </a:endParaRPr>
            </a:p>
          </p:txBody>
        </p:sp>
      </p:grpSp>
      <p:grpSp>
        <p:nvGrpSpPr>
          <p:cNvPr id="87" name="淘宝网Chenying0907出品 86"/>
          <p:cNvGrpSpPr/>
          <p:nvPr/>
        </p:nvGrpSpPr>
        <p:grpSpPr>
          <a:xfrm>
            <a:off x="4904284" y="1046555"/>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淘宝网Chenying0907出品 9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淘宝网Chenying0907出品 95"/>
          <p:cNvGrpSpPr/>
          <p:nvPr/>
        </p:nvGrpSpPr>
        <p:grpSpPr>
          <a:xfrm>
            <a:off x="4904284" y="1451868"/>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淘宝网Chenying0907出品 9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0" name="淘宝网Chenying0907出品 99"/>
          <p:cNvGrpSpPr/>
          <p:nvPr/>
        </p:nvGrpSpPr>
        <p:grpSpPr>
          <a:xfrm>
            <a:off x="4904284" y="1865932"/>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1"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淘宝网Chenying0907出品 101"/>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淘宝网Chenying0907出品 103"/>
          <p:cNvGrpSpPr/>
          <p:nvPr/>
        </p:nvGrpSpPr>
        <p:grpSpPr>
          <a:xfrm>
            <a:off x="4904284" y="2305563"/>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5"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淘宝网Chenying0907出品 105"/>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8" name="淘宝网Chenying0907出品 107"/>
          <p:cNvGrpSpPr/>
          <p:nvPr/>
        </p:nvGrpSpPr>
        <p:grpSpPr>
          <a:xfrm>
            <a:off x="4904284" y="2713579"/>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9"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淘宝网Chenying0907出品 109"/>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2" name="淘宝网Chenying0907出品 111"/>
          <p:cNvGrpSpPr/>
          <p:nvPr/>
        </p:nvGrpSpPr>
        <p:grpSpPr>
          <a:xfrm>
            <a:off x="4904284" y="3143915"/>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1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淘宝网Chenying0907出品 11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淘宝网Chenying0907出品 1"/>
          <p:cNvSpPr/>
          <p:nvPr/>
        </p:nvSpPr>
        <p:spPr>
          <a:xfrm>
            <a:off x="5298040" y="1250464"/>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产品形式</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 name="淘宝网Chenying0907出品 2"/>
          <p:cNvSpPr/>
          <p:nvPr/>
        </p:nvSpPr>
        <p:spPr>
          <a:xfrm>
            <a:off x="5295818" y="1677834"/>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网络营销方案</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 name="淘宝网Chenying0907出品 4"/>
          <p:cNvSpPr/>
          <p:nvPr/>
        </p:nvSpPr>
        <p:spPr>
          <a:xfrm>
            <a:off x="5295817" y="2097911"/>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线下推广方案</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 name="淘宝网Chenying0907出品 5"/>
          <p:cNvSpPr/>
          <p:nvPr/>
        </p:nvSpPr>
        <p:spPr>
          <a:xfrm>
            <a:off x="5295816" y="2505835"/>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品牌维护</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 name="淘宝网Chenying0907出品 6"/>
          <p:cNvSpPr/>
          <p:nvPr/>
        </p:nvSpPr>
        <p:spPr>
          <a:xfrm>
            <a:off x="5295815" y="2920174"/>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利润结构</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4" name="淘宝网Chenying0907出品 53"/>
          <p:cNvSpPr/>
          <p:nvPr/>
        </p:nvSpPr>
        <p:spPr>
          <a:xfrm>
            <a:off x="230293" y="4802930"/>
            <a:ext cx="191329" cy="208014"/>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淘宝网Chenying0907出品 54"/>
          <p:cNvSpPr/>
          <p:nvPr/>
        </p:nvSpPr>
        <p:spPr>
          <a:xfrm>
            <a:off x="770716" y="5010585"/>
            <a:ext cx="287653" cy="269005"/>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淘宝网Chenying0907出品 55"/>
          <p:cNvSpPr/>
          <p:nvPr/>
        </p:nvSpPr>
        <p:spPr>
          <a:xfrm>
            <a:off x="1439831" y="4795062"/>
            <a:ext cx="418166" cy="448933"/>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淘宝网Chenying0907出品 56"/>
          <p:cNvSpPr/>
          <p:nvPr/>
        </p:nvSpPr>
        <p:spPr>
          <a:xfrm>
            <a:off x="2222966" y="4820177"/>
            <a:ext cx="1050089" cy="1071781"/>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58" name="淘宝网Chenying0907出品 57"/>
          <p:cNvSpPr/>
          <p:nvPr/>
        </p:nvSpPr>
        <p:spPr>
          <a:xfrm>
            <a:off x="4910774" y="4627801"/>
            <a:ext cx="506961" cy="517287"/>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淘宝网Chenying0907出品 58"/>
          <p:cNvSpPr/>
          <p:nvPr/>
        </p:nvSpPr>
        <p:spPr>
          <a:xfrm>
            <a:off x="3454749" y="4493825"/>
            <a:ext cx="506961" cy="517287"/>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淘宝网Chenying0907出品 59"/>
          <p:cNvSpPr/>
          <p:nvPr/>
        </p:nvSpPr>
        <p:spPr>
          <a:xfrm>
            <a:off x="4291264" y="4802571"/>
            <a:ext cx="191329" cy="20801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淘宝网Chenying0907出品 60"/>
          <p:cNvSpPr/>
          <p:nvPr/>
        </p:nvSpPr>
        <p:spPr>
          <a:xfrm>
            <a:off x="8125312" y="4677749"/>
            <a:ext cx="300198" cy="28485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淘宝网Chenying0907出品 61"/>
          <p:cNvSpPr/>
          <p:nvPr/>
        </p:nvSpPr>
        <p:spPr>
          <a:xfrm>
            <a:off x="5669435" y="4906578"/>
            <a:ext cx="798274" cy="840849"/>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63" name="淘宝网Chenying0907出品 62"/>
          <p:cNvSpPr/>
          <p:nvPr/>
        </p:nvSpPr>
        <p:spPr>
          <a:xfrm>
            <a:off x="6778462" y="4386972"/>
            <a:ext cx="1151817" cy="115126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淘宝网Chenying0907出品 63"/>
          <p:cNvSpPr/>
          <p:nvPr/>
        </p:nvSpPr>
        <p:spPr>
          <a:xfrm>
            <a:off x="8620543" y="4073306"/>
            <a:ext cx="1050089" cy="1071781"/>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5143348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6667">
                                          <p:cBhvr additive="base">
                                            <p:cTn id="7" dur="20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42" presetClass="path" presetSubtype="0" accel="50000" decel="50000" fill="hold" nodeType="withEffect">
                                      <p:stCondLst>
                                        <p:cond delay="500"/>
                                      </p:stCondLst>
                                      <p:childTnLst>
                                        <p:animMotion origin="layout" path="M 2.82069E-6 -1.43783E-6 L -0.08506 -0.112 " pathEditMode="relative" rAng="0" ptsTypes="AA">
                                          <p:cBhvr>
                                            <p:cTn id="13" dur="1500" spd="-100000" fill="hold"/>
                                            <p:tgtEl>
                                              <p:spTgt spid="10"/>
                                            </p:tgtEl>
                                            <p:attrNameLst>
                                              <p:attrName>ppt_x</p:attrName>
                                              <p:attrName>ppt_y</p:attrName>
                                            </p:attrNameLst>
                                          </p:cBhvr>
                                          <p:rCtr x="-4253" y="-5616"/>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1000"/>
                                            <p:tgtEl>
                                              <p:spTgt spid="54"/>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1000"/>
                                            <p:tgtEl>
                                              <p:spTgt spid="55"/>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1000"/>
                                            <p:tgtEl>
                                              <p:spTgt spid="56"/>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1000"/>
                                            <p:tgtEl>
                                              <p:spTgt spid="57"/>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59"/>
                                            </p:tgtEl>
                                            <p:attrNameLst>
                                              <p:attrName>style.visibility</p:attrName>
                                            </p:attrNameLst>
                                          </p:cBhvr>
                                          <p:to>
                                            <p:strVal val="visible"/>
                                          </p:to>
                                        </p:set>
                                        <p:animEffect transition="in" filter="fade">
                                          <p:cBhvr>
                                            <p:cTn id="32" dur="1000"/>
                                            <p:tgtEl>
                                              <p:spTgt spid="59"/>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1000"/>
                                            <p:tgtEl>
                                              <p:spTgt spid="60"/>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1000"/>
                                            <p:tgtEl>
                                              <p:spTgt spid="6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1000"/>
                                            <p:tgtEl>
                                              <p:spTgt spid="6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1000"/>
                                            <p:tgtEl>
                                              <p:spTgt spid="61"/>
                                            </p:tgtEl>
                                          </p:cBhvr>
                                        </p:animEffect>
                                      </p:childTnLst>
                                    </p:cTn>
                                  </p:par>
                                  <p:par>
                                    <p:cTn id="48" presetID="2" presetClass="entr" presetSubtype="2" fill="hold" grpId="0" nodeType="withEffect" p14:presetBounceEnd="80000">
                                      <p:stCondLst>
                                        <p:cond delay="1000"/>
                                      </p:stCondLst>
                                      <p:childTnLst>
                                        <p:set>
                                          <p:cBhvr>
                                            <p:cTn id="49" dur="1" fill="hold">
                                              <p:stCondLst>
                                                <p:cond delay="0"/>
                                              </p:stCondLst>
                                            </p:cTn>
                                            <p:tgtEl>
                                              <p:spTgt spid="64"/>
                                            </p:tgtEl>
                                            <p:attrNameLst>
                                              <p:attrName>style.visibility</p:attrName>
                                            </p:attrNameLst>
                                          </p:cBhvr>
                                          <p:to>
                                            <p:strVal val="visible"/>
                                          </p:to>
                                        </p:set>
                                        <p:anim calcmode="lin" valueType="num" p14:bounceEnd="80000">
                                          <p:cBhvr additive="base">
                                            <p:cTn id="50" dur="1000" fill="hold"/>
                                            <p:tgtEl>
                                              <p:spTgt spid="64"/>
                                            </p:tgtEl>
                                            <p:attrNameLst>
                                              <p:attrName>ppt_x</p:attrName>
                                            </p:attrNameLst>
                                          </p:cBhvr>
                                          <p:tavLst>
                                            <p:tav tm="0">
                                              <p:val>
                                                <p:strVal val="1+#ppt_w/2"/>
                                              </p:val>
                                            </p:tav>
                                            <p:tav tm="100000">
                                              <p:val>
                                                <p:strVal val="#ppt_x"/>
                                              </p:val>
                                            </p:tav>
                                          </p:tavLst>
                                        </p:anim>
                                        <p:anim calcmode="lin" valueType="num" p14:bounceEnd="80000">
                                          <p:cBhvr additive="base">
                                            <p:cTn id="51" dur="1000" fill="hold"/>
                                            <p:tgtEl>
                                              <p:spTgt spid="64"/>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54"/>
                                            </p:tgtEl>
                                          </p:cBhvr>
                                        </p:animEffect>
                                        <p:animScale>
                                          <p:cBhvr>
                                            <p:cTn id="54" dur="500" autoRev="1" fill="hold"/>
                                            <p:tgtEl>
                                              <p:spTgt spid="54"/>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55"/>
                                            </p:tgtEl>
                                          </p:cBhvr>
                                        </p:animEffect>
                                        <p:animScale>
                                          <p:cBhvr>
                                            <p:cTn id="57" dur="500" autoRev="1" fill="hold"/>
                                            <p:tgtEl>
                                              <p:spTgt spid="55"/>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6"/>
                                            </p:tgtEl>
                                          </p:cBhvr>
                                        </p:animEffect>
                                        <p:animScale>
                                          <p:cBhvr>
                                            <p:cTn id="60" dur="500" autoRev="1" fill="hold"/>
                                            <p:tgtEl>
                                              <p:spTgt spid="56"/>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57"/>
                                            </p:tgtEl>
                                          </p:cBhvr>
                                        </p:animEffect>
                                        <p:animScale>
                                          <p:cBhvr>
                                            <p:cTn id="63" dur="500" autoRev="1" fill="hold"/>
                                            <p:tgtEl>
                                              <p:spTgt spid="57"/>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59"/>
                                            </p:tgtEl>
                                          </p:cBhvr>
                                        </p:animEffect>
                                        <p:animScale>
                                          <p:cBhvr>
                                            <p:cTn id="66" dur="500" autoRev="1" fill="hold"/>
                                            <p:tgtEl>
                                              <p:spTgt spid="59"/>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60"/>
                                            </p:tgtEl>
                                          </p:cBhvr>
                                        </p:animEffect>
                                        <p:animScale>
                                          <p:cBhvr>
                                            <p:cTn id="69" dur="500" autoRev="1" fill="hold"/>
                                            <p:tgtEl>
                                              <p:spTgt spid="60"/>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58"/>
                                            </p:tgtEl>
                                          </p:cBhvr>
                                        </p:animEffect>
                                        <p:animScale>
                                          <p:cBhvr>
                                            <p:cTn id="72" dur="500" autoRev="1" fill="hold"/>
                                            <p:tgtEl>
                                              <p:spTgt spid="58"/>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62"/>
                                            </p:tgtEl>
                                          </p:cBhvr>
                                        </p:animEffect>
                                        <p:animScale>
                                          <p:cBhvr>
                                            <p:cTn id="75" dur="500" autoRev="1" fill="hold"/>
                                            <p:tgtEl>
                                              <p:spTgt spid="6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63"/>
                                            </p:tgtEl>
                                          </p:cBhvr>
                                        </p:animEffect>
                                        <p:animScale>
                                          <p:cBhvr>
                                            <p:cTn id="78" dur="500" autoRev="1" fill="hold"/>
                                            <p:tgtEl>
                                              <p:spTgt spid="6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61"/>
                                            </p:tgtEl>
                                          </p:cBhvr>
                                        </p:animEffect>
                                        <p:animScale>
                                          <p:cBhvr>
                                            <p:cTn id="81" dur="500" autoRev="1" fill="hold"/>
                                            <p:tgtEl>
                                              <p:spTgt spid="6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64"/>
                                            </p:tgtEl>
                                          </p:cBhvr>
                                        </p:animEffect>
                                        <p:animScale>
                                          <p:cBhvr>
                                            <p:cTn id="84" dur="500" autoRev="1" fill="hold"/>
                                            <p:tgtEl>
                                              <p:spTgt spid="64"/>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2" presetClass="entr" presetSubtype="8" fill="hold" grpId="0" nodeType="withEffect">
                                      <p:stCondLst>
                                        <p:cond delay="700"/>
                                      </p:stCondLst>
                                      <p:childTnLst>
                                        <p:set>
                                          <p:cBhvr>
                                            <p:cTn id="114" dur="1" fill="hold">
                                              <p:stCondLst>
                                                <p:cond delay="0"/>
                                              </p:stCondLst>
                                            </p:cTn>
                                            <p:tgtEl>
                                              <p:spTgt spid="187"/>
                                            </p:tgtEl>
                                            <p:attrNameLst>
                                              <p:attrName>style.visibility</p:attrName>
                                            </p:attrNameLst>
                                          </p:cBhvr>
                                          <p:to>
                                            <p:strVal val="visible"/>
                                          </p:to>
                                        </p:set>
                                        <p:animEffect transition="in" filter="wipe(left)">
                                          <p:cBhvr>
                                            <p:cTn id="115" dur="500"/>
                                            <p:tgtEl>
                                              <p:spTgt spid="187"/>
                                            </p:tgtEl>
                                          </p:cBhvr>
                                        </p:animEffect>
                                      </p:childTnLst>
                                    </p:cTn>
                                  </p:par>
                                  <p:par>
                                    <p:cTn id="116" presetID="22" presetClass="entr" presetSubtype="8" fill="hold" grpId="0" nodeType="withEffect">
                                      <p:stCondLst>
                                        <p:cond delay="800"/>
                                      </p:stCondLst>
                                      <p:childTnLst>
                                        <p:set>
                                          <p:cBhvr>
                                            <p:cTn id="117" dur="1" fill="hold">
                                              <p:stCondLst>
                                                <p:cond delay="0"/>
                                              </p:stCondLst>
                                            </p:cTn>
                                            <p:tgtEl>
                                              <p:spTgt spid="2"/>
                                            </p:tgtEl>
                                            <p:attrNameLst>
                                              <p:attrName>style.visibility</p:attrName>
                                            </p:attrNameLst>
                                          </p:cBhvr>
                                          <p:to>
                                            <p:strVal val="visible"/>
                                          </p:to>
                                        </p:set>
                                        <p:animEffect transition="in" filter="wipe(left)">
                                          <p:cBhvr>
                                            <p:cTn id="118" dur="500"/>
                                            <p:tgtEl>
                                              <p:spTgt spid="2"/>
                                            </p:tgtEl>
                                          </p:cBhvr>
                                        </p:animEffect>
                                      </p:childTnLst>
                                    </p:cTn>
                                  </p:par>
                                  <p:par>
                                    <p:cTn id="119" presetID="22" presetClass="entr" presetSubtype="8" fill="hold" grpId="0" nodeType="withEffect">
                                      <p:stCondLst>
                                        <p:cond delay="900"/>
                                      </p:stCondLst>
                                      <p:childTnLst>
                                        <p:set>
                                          <p:cBhvr>
                                            <p:cTn id="120" dur="1" fill="hold">
                                              <p:stCondLst>
                                                <p:cond delay="0"/>
                                              </p:stCondLst>
                                            </p:cTn>
                                            <p:tgtEl>
                                              <p:spTgt spid="3"/>
                                            </p:tgtEl>
                                            <p:attrNameLst>
                                              <p:attrName>style.visibility</p:attrName>
                                            </p:attrNameLst>
                                          </p:cBhvr>
                                          <p:to>
                                            <p:strVal val="visible"/>
                                          </p:to>
                                        </p:set>
                                        <p:animEffect transition="in" filter="wipe(left)">
                                          <p:cBhvr>
                                            <p:cTn id="121" dur="500"/>
                                            <p:tgtEl>
                                              <p:spTgt spid="3"/>
                                            </p:tgtEl>
                                          </p:cBhvr>
                                        </p:animEffect>
                                      </p:childTnLst>
                                    </p:cTn>
                                  </p:par>
                                  <p:par>
                                    <p:cTn id="122" presetID="22" presetClass="entr" presetSubtype="8" fill="hold" grpId="0" nodeType="withEffect">
                                      <p:stCondLst>
                                        <p:cond delay="1000"/>
                                      </p:stCondLst>
                                      <p:childTnLst>
                                        <p:set>
                                          <p:cBhvr>
                                            <p:cTn id="123" dur="1" fill="hold">
                                              <p:stCondLst>
                                                <p:cond delay="0"/>
                                              </p:stCondLst>
                                            </p:cTn>
                                            <p:tgtEl>
                                              <p:spTgt spid="5"/>
                                            </p:tgtEl>
                                            <p:attrNameLst>
                                              <p:attrName>style.visibility</p:attrName>
                                            </p:attrNameLst>
                                          </p:cBhvr>
                                          <p:to>
                                            <p:strVal val="visible"/>
                                          </p:to>
                                        </p:set>
                                        <p:animEffect transition="in" filter="wipe(left)">
                                          <p:cBhvr>
                                            <p:cTn id="124" dur="500"/>
                                            <p:tgtEl>
                                              <p:spTgt spid="5"/>
                                            </p:tgtEl>
                                          </p:cBhvr>
                                        </p:animEffect>
                                      </p:childTnLst>
                                    </p:cTn>
                                  </p:par>
                                  <p:par>
                                    <p:cTn id="125" presetID="22" presetClass="entr" presetSubtype="8" fill="hold" grpId="0" nodeType="withEffect">
                                      <p:stCondLst>
                                        <p:cond delay="1100"/>
                                      </p:stCondLst>
                                      <p:childTnLst>
                                        <p:set>
                                          <p:cBhvr>
                                            <p:cTn id="126" dur="1" fill="hold">
                                              <p:stCondLst>
                                                <p:cond delay="0"/>
                                              </p:stCondLst>
                                            </p:cTn>
                                            <p:tgtEl>
                                              <p:spTgt spid="6"/>
                                            </p:tgtEl>
                                            <p:attrNameLst>
                                              <p:attrName>style.visibility</p:attrName>
                                            </p:attrNameLst>
                                          </p:cBhvr>
                                          <p:to>
                                            <p:strVal val="visible"/>
                                          </p:to>
                                        </p:set>
                                        <p:animEffect transition="in" filter="wipe(left)">
                                          <p:cBhvr>
                                            <p:cTn id="127" dur="500"/>
                                            <p:tgtEl>
                                              <p:spTgt spid="6"/>
                                            </p:tgtEl>
                                          </p:cBhvr>
                                        </p:animEffect>
                                      </p:childTnLst>
                                    </p:cTn>
                                  </p:par>
                                  <p:par>
                                    <p:cTn id="128" presetID="22" presetClass="entr" presetSubtype="8" fill="hold" grpId="0" nodeType="withEffect">
                                      <p:stCondLst>
                                        <p:cond delay="1200"/>
                                      </p:stCondLst>
                                      <p:childTnLst>
                                        <p:set>
                                          <p:cBhvr>
                                            <p:cTn id="129" dur="1" fill="hold">
                                              <p:stCondLst>
                                                <p:cond delay="0"/>
                                              </p:stCondLst>
                                            </p:cTn>
                                            <p:tgtEl>
                                              <p:spTgt spid="7"/>
                                            </p:tgtEl>
                                            <p:attrNameLst>
                                              <p:attrName>style.visibility</p:attrName>
                                            </p:attrNameLst>
                                          </p:cBhvr>
                                          <p:to>
                                            <p:strVal val="visible"/>
                                          </p:to>
                                        </p:set>
                                        <p:animEffect transition="in" filter="wipe(left)">
                                          <p:cBhvr>
                                            <p:cTn id="1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7"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2000" fill="hold"/>
                                            <p:tgtEl>
                                              <p:spTgt spid="79"/>
                                            </p:tgtEl>
                                            <p:attrNameLst>
                                              <p:attrName>ppt_x</p:attrName>
                                            </p:attrNameLst>
                                          </p:cBhvr>
                                          <p:tavLst>
                                            <p:tav tm="0">
                                              <p:val>
                                                <p:strVal val="#ppt_x"/>
                                              </p:val>
                                            </p:tav>
                                            <p:tav tm="100000">
                                              <p:val>
                                                <p:strVal val="#ppt_x"/>
                                              </p:val>
                                            </p:tav>
                                          </p:tavLst>
                                        </p:anim>
                                        <p:anim calcmode="lin" valueType="num">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42" presetClass="path" presetSubtype="0" accel="50000" decel="50000" fill="hold" nodeType="withEffect">
                                      <p:stCondLst>
                                        <p:cond delay="500"/>
                                      </p:stCondLst>
                                      <p:childTnLst>
                                        <p:animMotion origin="layout" path="M 2.82069E-6 -1.43783E-6 L -0.08506 -0.112 " pathEditMode="relative" rAng="0" ptsTypes="AA">
                                          <p:cBhvr>
                                            <p:cTn id="13" dur="1500" spd="-100000" fill="hold"/>
                                            <p:tgtEl>
                                              <p:spTgt spid="10"/>
                                            </p:tgtEl>
                                            <p:attrNameLst>
                                              <p:attrName>ppt_x</p:attrName>
                                              <p:attrName>ppt_y</p:attrName>
                                            </p:attrNameLst>
                                          </p:cBhvr>
                                          <p:rCtr x="-4253" y="-5616"/>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1000"/>
                                            <p:tgtEl>
                                              <p:spTgt spid="54"/>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1000"/>
                                            <p:tgtEl>
                                              <p:spTgt spid="55"/>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1000"/>
                                            <p:tgtEl>
                                              <p:spTgt spid="56"/>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1000"/>
                                            <p:tgtEl>
                                              <p:spTgt spid="57"/>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59"/>
                                            </p:tgtEl>
                                            <p:attrNameLst>
                                              <p:attrName>style.visibility</p:attrName>
                                            </p:attrNameLst>
                                          </p:cBhvr>
                                          <p:to>
                                            <p:strVal val="visible"/>
                                          </p:to>
                                        </p:set>
                                        <p:animEffect transition="in" filter="fade">
                                          <p:cBhvr>
                                            <p:cTn id="32" dur="1000"/>
                                            <p:tgtEl>
                                              <p:spTgt spid="59"/>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1000"/>
                                            <p:tgtEl>
                                              <p:spTgt spid="60"/>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1000"/>
                                            <p:tgtEl>
                                              <p:spTgt spid="6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1000"/>
                                            <p:tgtEl>
                                              <p:spTgt spid="6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1000"/>
                                            <p:tgtEl>
                                              <p:spTgt spid="61"/>
                                            </p:tgtEl>
                                          </p:cBhvr>
                                        </p:animEffect>
                                      </p:childTnLst>
                                    </p:cTn>
                                  </p:par>
                                  <p:par>
                                    <p:cTn id="48" presetID="2" presetClass="entr" presetSubtype="2" fill="hold" grpId="0" nodeType="withEffect">
                                      <p:stCondLst>
                                        <p:cond delay="1000"/>
                                      </p:stCondLst>
                                      <p:childTnLst>
                                        <p:set>
                                          <p:cBhvr>
                                            <p:cTn id="49" dur="1" fill="hold">
                                              <p:stCondLst>
                                                <p:cond delay="0"/>
                                              </p:stCondLst>
                                            </p:cTn>
                                            <p:tgtEl>
                                              <p:spTgt spid="64"/>
                                            </p:tgtEl>
                                            <p:attrNameLst>
                                              <p:attrName>style.visibility</p:attrName>
                                            </p:attrNameLst>
                                          </p:cBhvr>
                                          <p:to>
                                            <p:strVal val="visible"/>
                                          </p:to>
                                        </p:set>
                                        <p:anim calcmode="lin" valueType="num">
                                          <p:cBhvr additive="base">
                                            <p:cTn id="50" dur="1000" fill="hold"/>
                                            <p:tgtEl>
                                              <p:spTgt spid="64"/>
                                            </p:tgtEl>
                                            <p:attrNameLst>
                                              <p:attrName>ppt_x</p:attrName>
                                            </p:attrNameLst>
                                          </p:cBhvr>
                                          <p:tavLst>
                                            <p:tav tm="0">
                                              <p:val>
                                                <p:strVal val="1+#ppt_w/2"/>
                                              </p:val>
                                            </p:tav>
                                            <p:tav tm="100000">
                                              <p:val>
                                                <p:strVal val="#ppt_x"/>
                                              </p:val>
                                            </p:tav>
                                          </p:tavLst>
                                        </p:anim>
                                        <p:anim calcmode="lin" valueType="num">
                                          <p:cBhvr additive="base">
                                            <p:cTn id="51" dur="1000" fill="hold"/>
                                            <p:tgtEl>
                                              <p:spTgt spid="64"/>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54"/>
                                            </p:tgtEl>
                                          </p:cBhvr>
                                        </p:animEffect>
                                        <p:animScale>
                                          <p:cBhvr>
                                            <p:cTn id="54" dur="500" autoRev="1" fill="hold"/>
                                            <p:tgtEl>
                                              <p:spTgt spid="54"/>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55"/>
                                            </p:tgtEl>
                                          </p:cBhvr>
                                        </p:animEffect>
                                        <p:animScale>
                                          <p:cBhvr>
                                            <p:cTn id="57" dur="500" autoRev="1" fill="hold"/>
                                            <p:tgtEl>
                                              <p:spTgt spid="55"/>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6"/>
                                            </p:tgtEl>
                                          </p:cBhvr>
                                        </p:animEffect>
                                        <p:animScale>
                                          <p:cBhvr>
                                            <p:cTn id="60" dur="500" autoRev="1" fill="hold"/>
                                            <p:tgtEl>
                                              <p:spTgt spid="56"/>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57"/>
                                            </p:tgtEl>
                                          </p:cBhvr>
                                        </p:animEffect>
                                        <p:animScale>
                                          <p:cBhvr>
                                            <p:cTn id="63" dur="500" autoRev="1" fill="hold"/>
                                            <p:tgtEl>
                                              <p:spTgt spid="57"/>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59"/>
                                            </p:tgtEl>
                                          </p:cBhvr>
                                        </p:animEffect>
                                        <p:animScale>
                                          <p:cBhvr>
                                            <p:cTn id="66" dur="500" autoRev="1" fill="hold"/>
                                            <p:tgtEl>
                                              <p:spTgt spid="59"/>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60"/>
                                            </p:tgtEl>
                                          </p:cBhvr>
                                        </p:animEffect>
                                        <p:animScale>
                                          <p:cBhvr>
                                            <p:cTn id="69" dur="500" autoRev="1" fill="hold"/>
                                            <p:tgtEl>
                                              <p:spTgt spid="60"/>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58"/>
                                            </p:tgtEl>
                                          </p:cBhvr>
                                        </p:animEffect>
                                        <p:animScale>
                                          <p:cBhvr>
                                            <p:cTn id="72" dur="500" autoRev="1" fill="hold"/>
                                            <p:tgtEl>
                                              <p:spTgt spid="58"/>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62"/>
                                            </p:tgtEl>
                                          </p:cBhvr>
                                        </p:animEffect>
                                        <p:animScale>
                                          <p:cBhvr>
                                            <p:cTn id="75" dur="500" autoRev="1" fill="hold"/>
                                            <p:tgtEl>
                                              <p:spTgt spid="6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63"/>
                                            </p:tgtEl>
                                          </p:cBhvr>
                                        </p:animEffect>
                                        <p:animScale>
                                          <p:cBhvr>
                                            <p:cTn id="78" dur="500" autoRev="1" fill="hold"/>
                                            <p:tgtEl>
                                              <p:spTgt spid="6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61"/>
                                            </p:tgtEl>
                                          </p:cBhvr>
                                        </p:animEffect>
                                        <p:animScale>
                                          <p:cBhvr>
                                            <p:cTn id="81" dur="500" autoRev="1" fill="hold"/>
                                            <p:tgtEl>
                                              <p:spTgt spid="6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64"/>
                                            </p:tgtEl>
                                          </p:cBhvr>
                                        </p:animEffect>
                                        <p:animScale>
                                          <p:cBhvr>
                                            <p:cTn id="84" dur="500" autoRev="1" fill="hold"/>
                                            <p:tgtEl>
                                              <p:spTgt spid="64"/>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2" presetClass="entr" presetSubtype="8" fill="hold" grpId="0" nodeType="withEffect">
                                      <p:stCondLst>
                                        <p:cond delay="700"/>
                                      </p:stCondLst>
                                      <p:childTnLst>
                                        <p:set>
                                          <p:cBhvr>
                                            <p:cTn id="114" dur="1" fill="hold">
                                              <p:stCondLst>
                                                <p:cond delay="0"/>
                                              </p:stCondLst>
                                            </p:cTn>
                                            <p:tgtEl>
                                              <p:spTgt spid="187"/>
                                            </p:tgtEl>
                                            <p:attrNameLst>
                                              <p:attrName>style.visibility</p:attrName>
                                            </p:attrNameLst>
                                          </p:cBhvr>
                                          <p:to>
                                            <p:strVal val="visible"/>
                                          </p:to>
                                        </p:set>
                                        <p:animEffect transition="in" filter="wipe(left)">
                                          <p:cBhvr>
                                            <p:cTn id="115" dur="500"/>
                                            <p:tgtEl>
                                              <p:spTgt spid="187"/>
                                            </p:tgtEl>
                                          </p:cBhvr>
                                        </p:animEffect>
                                      </p:childTnLst>
                                    </p:cTn>
                                  </p:par>
                                  <p:par>
                                    <p:cTn id="116" presetID="22" presetClass="entr" presetSubtype="8" fill="hold" grpId="0" nodeType="withEffect">
                                      <p:stCondLst>
                                        <p:cond delay="800"/>
                                      </p:stCondLst>
                                      <p:childTnLst>
                                        <p:set>
                                          <p:cBhvr>
                                            <p:cTn id="117" dur="1" fill="hold">
                                              <p:stCondLst>
                                                <p:cond delay="0"/>
                                              </p:stCondLst>
                                            </p:cTn>
                                            <p:tgtEl>
                                              <p:spTgt spid="2"/>
                                            </p:tgtEl>
                                            <p:attrNameLst>
                                              <p:attrName>style.visibility</p:attrName>
                                            </p:attrNameLst>
                                          </p:cBhvr>
                                          <p:to>
                                            <p:strVal val="visible"/>
                                          </p:to>
                                        </p:set>
                                        <p:animEffect transition="in" filter="wipe(left)">
                                          <p:cBhvr>
                                            <p:cTn id="118" dur="500"/>
                                            <p:tgtEl>
                                              <p:spTgt spid="2"/>
                                            </p:tgtEl>
                                          </p:cBhvr>
                                        </p:animEffect>
                                      </p:childTnLst>
                                    </p:cTn>
                                  </p:par>
                                  <p:par>
                                    <p:cTn id="119" presetID="22" presetClass="entr" presetSubtype="8" fill="hold" grpId="0" nodeType="withEffect">
                                      <p:stCondLst>
                                        <p:cond delay="900"/>
                                      </p:stCondLst>
                                      <p:childTnLst>
                                        <p:set>
                                          <p:cBhvr>
                                            <p:cTn id="120" dur="1" fill="hold">
                                              <p:stCondLst>
                                                <p:cond delay="0"/>
                                              </p:stCondLst>
                                            </p:cTn>
                                            <p:tgtEl>
                                              <p:spTgt spid="3"/>
                                            </p:tgtEl>
                                            <p:attrNameLst>
                                              <p:attrName>style.visibility</p:attrName>
                                            </p:attrNameLst>
                                          </p:cBhvr>
                                          <p:to>
                                            <p:strVal val="visible"/>
                                          </p:to>
                                        </p:set>
                                        <p:animEffect transition="in" filter="wipe(left)">
                                          <p:cBhvr>
                                            <p:cTn id="121" dur="500"/>
                                            <p:tgtEl>
                                              <p:spTgt spid="3"/>
                                            </p:tgtEl>
                                          </p:cBhvr>
                                        </p:animEffect>
                                      </p:childTnLst>
                                    </p:cTn>
                                  </p:par>
                                  <p:par>
                                    <p:cTn id="122" presetID="22" presetClass="entr" presetSubtype="8" fill="hold" grpId="0" nodeType="withEffect">
                                      <p:stCondLst>
                                        <p:cond delay="1000"/>
                                      </p:stCondLst>
                                      <p:childTnLst>
                                        <p:set>
                                          <p:cBhvr>
                                            <p:cTn id="123" dur="1" fill="hold">
                                              <p:stCondLst>
                                                <p:cond delay="0"/>
                                              </p:stCondLst>
                                            </p:cTn>
                                            <p:tgtEl>
                                              <p:spTgt spid="5"/>
                                            </p:tgtEl>
                                            <p:attrNameLst>
                                              <p:attrName>style.visibility</p:attrName>
                                            </p:attrNameLst>
                                          </p:cBhvr>
                                          <p:to>
                                            <p:strVal val="visible"/>
                                          </p:to>
                                        </p:set>
                                        <p:animEffect transition="in" filter="wipe(left)">
                                          <p:cBhvr>
                                            <p:cTn id="124" dur="500"/>
                                            <p:tgtEl>
                                              <p:spTgt spid="5"/>
                                            </p:tgtEl>
                                          </p:cBhvr>
                                        </p:animEffect>
                                      </p:childTnLst>
                                    </p:cTn>
                                  </p:par>
                                  <p:par>
                                    <p:cTn id="125" presetID="22" presetClass="entr" presetSubtype="8" fill="hold" grpId="0" nodeType="withEffect">
                                      <p:stCondLst>
                                        <p:cond delay="1100"/>
                                      </p:stCondLst>
                                      <p:childTnLst>
                                        <p:set>
                                          <p:cBhvr>
                                            <p:cTn id="126" dur="1" fill="hold">
                                              <p:stCondLst>
                                                <p:cond delay="0"/>
                                              </p:stCondLst>
                                            </p:cTn>
                                            <p:tgtEl>
                                              <p:spTgt spid="6"/>
                                            </p:tgtEl>
                                            <p:attrNameLst>
                                              <p:attrName>style.visibility</p:attrName>
                                            </p:attrNameLst>
                                          </p:cBhvr>
                                          <p:to>
                                            <p:strVal val="visible"/>
                                          </p:to>
                                        </p:set>
                                        <p:animEffect transition="in" filter="wipe(left)">
                                          <p:cBhvr>
                                            <p:cTn id="127" dur="500"/>
                                            <p:tgtEl>
                                              <p:spTgt spid="6"/>
                                            </p:tgtEl>
                                          </p:cBhvr>
                                        </p:animEffect>
                                      </p:childTnLst>
                                    </p:cTn>
                                  </p:par>
                                  <p:par>
                                    <p:cTn id="128" presetID="22" presetClass="entr" presetSubtype="8" fill="hold" grpId="0" nodeType="withEffect">
                                      <p:stCondLst>
                                        <p:cond delay="1200"/>
                                      </p:stCondLst>
                                      <p:childTnLst>
                                        <p:set>
                                          <p:cBhvr>
                                            <p:cTn id="129" dur="1" fill="hold">
                                              <p:stCondLst>
                                                <p:cond delay="0"/>
                                              </p:stCondLst>
                                            </p:cTn>
                                            <p:tgtEl>
                                              <p:spTgt spid="7"/>
                                            </p:tgtEl>
                                            <p:attrNameLst>
                                              <p:attrName>style.visibility</p:attrName>
                                            </p:attrNameLst>
                                          </p:cBhvr>
                                          <p:to>
                                            <p:strVal val="visible"/>
                                          </p:to>
                                        </p:set>
                                        <p:animEffect transition="in" filter="wipe(left)">
                                          <p:cBhvr>
                                            <p:cTn id="1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7"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淘宝网Chenying0907出品 11"/>
          <p:cNvSpPr/>
          <p:nvPr/>
        </p:nvSpPr>
        <p:spPr>
          <a:xfrm>
            <a:off x="4824574" y="1959902"/>
            <a:ext cx="53020" cy="30784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txBox="1"/>
          <p:nvPr/>
        </p:nvSpPr>
        <p:spPr>
          <a:xfrm>
            <a:off x="4953794" y="1959902"/>
            <a:ext cx="2307182" cy="369332"/>
          </a:xfrm>
          <a:prstGeom prst="rect">
            <a:avLst/>
          </a:prstGeom>
          <a:noFill/>
        </p:spPr>
        <p:txBody>
          <a:bodyPr wrap="square" rtlCol="0">
            <a:spAutoFit/>
          </a:bodyPr>
          <a:lstStyle/>
          <a:p>
            <a:pPr algn="l"/>
            <a:r>
              <a:rPr lang="zh-CN" altLang="en-US" dirty="0">
                <a:solidFill>
                  <a:srgbClr val="E87071"/>
                </a:solidFill>
                <a:latin typeface="方正正纤黑简体" panose="02000000000000000000" pitchFamily="2" charset="-122"/>
                <a:ea typeface="方正正纤黑简体" panose="02000000000000000000" pitchFamily="2" charset="-122"/>
              </a:rPr>
              <a:t>产品名称</a:t>
            </a:r>
          </a:p>
        </p:txBody>
      </p:sp>
      <p:sp>
        <p:nvSpPr>
          <p:cNvPr id="14" name="Content Placeholder 2"/>
          <p:cNvSpPr txBox="1">
            <a:spLocks/>
          </p:cNvSpPr>
          <p:nvPr/>
        </p:nvSpPr>
        <p:spPr>
          <a:xfrm>
            <a:off x="4725194" y="2480798"/>
            <a:ext cx="3546094" cy="1156877"/>
          </a:xfrm>
          <a:prstGeom prst="rect">
            <a:avLst/>
          </a:prstGeom>
        </p:spPr>
        <p:txBody>
          <a:bodyPr vert="horz" lIns="91456" tIns="45728" rIns="91456" bIns="4572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spcBef>
                <a:spcPts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id-ID"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cs typeface="Open Sans Light" pitchFamily="34" charset="0"/>
            </a:endParaRPr>
          </a:p>
        </p:txBody>
      </p:sp>
      <p:sp>
        <p:nvSpPr>
          <p:cNvPr id="15" name="淘宝网Chenying0907出品 27"/>
          <p:cNvSpPr/>
          <p:nvPr/>
        </p:nvSpPr>
        <p:spPr>
          <a:xfrm>
            <a:off x="6635471" y="3715544"/>
            <a:ext cx="1406480" cy="367372"/>
          </a:xfrm>
          <a:prstGeom prst="roundRect">
            <a:avLst>
              <a:gd name="adj" fmla="val 27969"/>
            </a:avLst>
          </a:prstGeom>
          <a:solidFill>
            <a:srgbClr val="FFB850"/>
          </a:solidFill>
          <a:ln w="25400">
            <a:noFill/>
          </a:ln>
          <a:effectLst>
            <a:outerShdw blurRad="508000" dist="596900" dir="3600000" sx="89000" sy="89000" algn="tl" rotWithShape="0">
              <a:schemeClr val="bg1">
                <a:lumMod val="50000"/>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r>
              <a:rPr lang="en-US" altLang="zh-CN" dirty="0">
                <a:solidFill>
                  <a:schemeClr val="bg1"/>
                </a:solidFill>
                <a:latin typeface="Agency FB" panose="020B0503020202020204" pitchFamily="34" charset="0"/>
              </a:rPr>
              <a:t>More Details</a:t>
            </a:r>
          </a:p>
        </p:txBody>
      </p:sp>
      <p:grpSp>
        <p:nvGrpSpPr>
          <p:cNvPr id="2" name="淘宝网Chenying0907出品 1"/>
          <p:cNvGrpSpPr/>
          <p:nvPr/>
        </p:nvGrpSpPr>
        <p:grpSpPr>
          <a:xfrm>
            <a:off x="579700" y="1734344"/>
            <a:ext cx="4042103" cy="2438625"/>
            <a:chOff x="653680" y="1763827"/>
            <a:chExt cx="4042103" cy="2438625"/>
          </a:xfrm>
          <a:effectLst>
            <a:outerShdw blurRad="254000" sx="105000" sy="105000" algn="ctr" rotWithShape="0">
              <a:prstClr val="black">
                <a:alpha val="50000"/>
              </a:prstClr>
            </a:outerShdw>
          </a:effectLst>
        </p:grpSpPr>
        <p:pic>
          <p:nvPicPr>
            <p:cNvPr id="19" name="淘宝网Chenying0907出品 3"/>
            <p:cNvPicPr>
              <a:picLocks noChangeAspect="1"/>
            </p:cNvPicPr>
            <p:nvPr/>
          </p:nvPicPr>
          <p:blipFill rotWithShape="1">
            <a:blip r:embed="rId3" cstate="print">
              <a:extLst>
                <a:ext uri="{28A0092B-C50C-407E-A947-70E740481C1C}">
                  <a14:useLocalDpi xmlns:a14="http://schemas.microsoft.com/office/drawing/2010/main"/>
                </a:ext>
              </a:extLst>
            </a:blip>
            <a:srcRect l="19221" t="29398" r="17922" b="13718"/>
            <a:stretch/>
          </p:blipFill>
          <p:spPr>
            <a:xfrm>
              <a:off x="653680" y="1763827"/>
              <a:ext cx="4042103" cy="2438625"/>
            </a:xfrm>
            <a:prstGeom prst="rect">
              <a:avLst/>
            </a:prstGeom>
            <a:effectLst>
              <a:outerShdw blurRad="508000" dist="596900" dir="3600000" sx="89000" sy="89000" algn="tl" rotWithShape="0">
                <a:prstClr val="black">
                  <a:alpha val="23000"/>
                </a:prstClr>
              </a:outerShdw>
            </a:effectLst>
          </p:spPr>
        </p:pic>
        <p:sp>
          <p:nvSpPr>
            <p:cNvPr id="20" name="淘宝网Chenying0907出品 19"/>
            <p:cNvSpPr/>
            <p:nvPr/>
          </p:nvSpPr>
          <p:spPr>
            <a:xfrm>
              <a:off x="1231847" y="2038749"/>
              <a:ext cx="2825140" cy="1812354"/>
            </a:xfrm>
            <a:prstGeom prst="rect">
              <a:avLst/>
            </a:prstGeom>
            <a:blipFill>
              <a:blip r:embed="rId4"/>
              <a:stretch>
                <a:fillRect/>
              </a:stretch>
            </a:blipFill>
            <a:ln>
              <a:noFill/>
            </a:ln>
            <a:effectLst>
              <a:outerShdw blurRad="508000" dist="596900" dir="3600000" sx="89000" sy="89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华文细黑" panose="02010600040101010101" pitchFamily="2" charset="-122"/>
              </a:endParaRPr>
            </a:p>
          </p:txBody>
        </p:sp>
      </p:grpSp>
      <p:sp>
        <p:nvSpPr>
          <p:cNvPr id="22" name="淘宝网Chenying0907出品 3"/>
          <p:cNvSpPr>
            <a:spLocks noChangeArrowheads="1"/>
          </p:cNvSpPr>
          <p:nvPr/>
        </p:nvSpPr>
        <p:spPr bwMode="auto">
          <a:xfrm>
            <a:off x="3964751" y="324000"/>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产品概述</a:t>
            </a:r>
          </a:p>
        </p:txBody>
      </p:sp>
    </p:spTree>
    <p:extLst>
      <p:ext uri="{BB962C8B-B14F-4D97-AF65-F5344CB8AC3E}">
        <p14:creationId xmlns:p14="http://schemas.microsoft.com/office/powerpoint/2010/main" val="36618596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22" presetClass="entr" presetSubtype="8" fill="hold" grpId="0" nodeType="withEffect">
                                  <p:stCondLst>
                                    <p:cond delay="75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125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900"/>
                            </p:stCondLst>
                            <p:childTnLst>
                              <p:par>
                                <p:cTn id="20" presetID="22"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1000"/>
                                        <p:tgtEl>
                                          <p:spTgt spid="14"/>
                                        </p:tgtEl>
                                      </p:cBhvr>
                                    </p:animEffect>
                                  </p:childTnLst>
                                </p:cTn>
                              </p:par>
                            </p:childTnLst>
                          </p:cTn>
                        </p:par>
                        <p:par>
                          <p:cTn id="23" fill="hold">
                            <p:stCondLst>
                              <p:cond delay="2900"/>
                            </p:stCondLst>
                            <p:childTnLst>
                              <p:par>
                                <p:cTn id="24" presetID="25"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29" dur="1000" fill="hold"/>
                                        <p:tgtEl>
                                          <p:spTgt spid="15"/>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淘宝网Chenying0907出品 3"/>
          <p:cNvGrpSpPr/>
          <p:nvPr/>
        </p:nvGrpSpPr>
        <p:grpSpPr>
          <a:xfrm>
            <a:off x="1355426" y="1157702"/>
            <a:ext cx="1795257" cy="3344124"/>
            <a:chOff x="1806920" y="1333321"/>
            <a:chExt cx="2393261" cy="4458058"/>
          </a:xfrm>
        </p:grpSpPr>
        <p:sp>
          <p:nvSpPr>
            <p:cNvPr id="11" name="淘宝网Chenying0907出品 10"/>
            <p:cNvSpPr/>
            <p:nvPr/>
          </p:nvSpPr>
          <p:spPr>
            <a:xfrm rot="5400000">
              <a:off x="1806921" y="1333320"/>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FFB850"/>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p:nvPr/>
          </p:nvSpPr>
          <p:spPr>
            <a:xfrm rot="5400000" flipH="1" flipV="1">
              <a:off x="3367451" y="4958648"/>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FFB850"/>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对角圆角淘宝网Chenying0907出品 4"/>
          <p:cNvSpPr/>
          <p:nvPr/>
        </p:nvSpPr>
        <p:spPr>
          <a:xfrm rot="5400000">
            <a:off x="701592" y="2055274"/>
            <a:ext cx="3101493" cy="1548888"/>
          </a:xfrm>
          <a:prstGeom prst="round2DiagRect">
            <a:avLst>
              <a:gd name="adj1" fmla="val 22105"/>
              <a:gd name="adj2" fmla="val 0"/>
            </a:avLst>
          </a:prstGeom>
          <a:pattFill prst="dkDnDiag">
            <a:fgClr>
              <a:srgbClr val="EEEEEE"/>
            </a:fgClr>
            <a:bgClr>
              <a:srgbClr val="F9F9F9"/>
            </a:bgClr>
          </a:pattFill>
          <a:ln w="15875">
            <a:gradFill flip="none" rotWithShape="1">
              <a:gsLst>
                <a:gs pos="0">
                  <a:schemeClr val="bg1"/>
                </a:gs>
                <a:gs pos="100000">
                  <a:srgbClr val="E2E2E2"/>
                </a:gs>
              </a:gsLst>
              <a:lin ang="2700000" scaled="1"/>
              <a:tileRect/>
            </a:gradFill>
          </a:ln>
          <a:effectLst>
            <a:outerShdw blurRad="1905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淘宝网Chenying0907出品 16"/>
          <p:cNvGrpSpPr/>
          <p:nvPr/>
        </p:nvGrpSpPr>
        <p:grpSpPr>
          <a:xfrm>
            <a:off x="1596095" y="1518518"/>
            <a:ext cx="1312488" cy="447710"/>
            <a:chOff x="1873440" y="1872194"/>
            <a:chExt cx="1749680" cy="596843"/>
          </a:xfrm>
        </p:grpSpPr>
        <p:pic>
          <p:nvPicPr>
            <p:cNvPr id="15" name="图片 1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16" name="图片 15"/>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grpSp>
        <p:nvGrpSpPr>
          <p:cNvPr id="18" name="淘宝网Chenying0907出品 17"/>
          <p:cNvGrpSpPr/>
          <p:nvPr/>
        </p:nvGrpSpPr>
        <p:grpSpPr>
          <a:xfrm>
            <a:off x="1596095" y="3653314"/>
            <a:ext cx="1312488" cy="447710"/>
            <a:chOff x="1873440" y="1872194"/>
            <a:chExt cx="1749680" cy="596843"/>
          </a:xfrm>
        </p:grpSpPr>
        <p:pic>
          <p:nvPicPr>
            <p:cNvPr id="19" name="图片 18"/>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20" name="图片 19"/>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sp>
        <p:nvSpPr>
          <p:cNvPr id="22" name="淘宝网Chenying0907出品 21"/>
          <p:cNvSpPr txBox="1"/>
          <p:nvPr/>
        </p:nvSpPr>
        <p:spPr>
          <a:xfrm>
            <a:off x="2012347" y="1527571"/>
            <a:ext cx="479984" cy="461665"/>
          </a:xfrm>
          <a:prstGeom prst="rect">
            <a:avLst/>
          </a:prstGeom>
          <a:noFill/>
        </p:spPr>
        <p:txBody>
          <a:bodyPr wrap="square" rtlCol="0">
            <a:spAutoFit/>
          </a:bodyPr>
          <a:lstStyle/>
          <a:p>
            <a:pPr algn="ctr"/>
            <a:r>
              <a:rPr lang="en-US" altLang="zh-CN" sz="2400" dirty="0">
                <a:solidFill>
                  <a:srgbClr val="FFB850"/>
                </a:solidFill>
                <a:latin typeface="Agency FB" panose="020B0503020202020204" pitchFamily="34" charset="0"/>
              </a:rPr>
              <a:t>01</a:t>
            </a:r>
            <a:endParaRPr lang="zh-CN" altLang="en-US" sz="2400" dirty="0">
              <a:solidFill>
                <a:srgbClr val="FFB850"/>
              </a:solidFill>
              <a:latin typeface="Agency FB" panose="020B0503020202020204" pitchFamily="34" charset="0"/>
            </a:endParaRPr>
          </a:p>
        </p:txBody>
      </p:sp>
      <p:grpSp>
        <p:nvGrpSpPr>
          <p:cNvPr id="6" name="淘宝网Chenying0907出品 5"/>
          <p:cNvGrpSpPr/>
          <p:nvPr/>
        </p:nvGrpSpPr>
        <p:grpSpPr>
          <a:xfrm>
            <a:off x="3675167" y="1157702"/>
            <a:ext cx="1795257" cy="3344124"/>
            <a:chOff x="4899371" y="1333321"/>
            <a:chExt cx="2393261" cy="4458058"/>
          </a:xfrm>
        </p:grpSpPr>
        <p:sp>
          <p:nvSpPr>
            <p:cNvPr id="26" name="淘宝网Chenying0907出品 25"/>
            <p:cNvSpPr/>
            <p:nvPr/>
          </p:nvSpPr>
          <p:spPr>
            <a:xfrm rot="5400000">
              <a:off x="4899372" y="1333320"/>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01ACBE"/>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淘宝网Chenying0907出品 26"/>
            <p:cNvSpPr/>
            <p:nvPr/>
          </p:nvSpPr>
          <p:spPr>
            <a:xfrm rot="5400000" flipH="1" flipV="1">
              <a:off x="6459902" y="4958648"/>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01ACBE"/>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对角圆角淘宝网Chenying0907出品 27"/>
          <p:cNvSpPr/>
          <p:nvPr/>
        </p:nvSpPr>
        <p:spPr>
          <a:xfrm rot="5400000">
            <a:off x="3021333" y="2055274"/>
            <a:ext cx="3101493" cy="1548888"/>
          </a:xfrm>
          <a:prstGeom prst="round2DiagRect">
            <a:avLst>
              <a:gd name="adj1" fmla="val 22105"/>
              <a:gd name="adj2" fmla="val 0"/>
            </a:avLst>
          </a:prstGeom>
          <a:pattFill prst="dkDnDiag">
            <a:fgClr>
              <a:srgbClr val="EEEEEE"/>
            </a:fgClr>
            <a:bgClr>
              <a:srgbClr val="F9F9F9"/>
            </a:bgClr>
          </a:pattFill>
          <a:ln w="15875">
            <a:gradFill flip="none" rotWithShape="1">
              <a:gsLst>
                <a:gs pos="0">
                  <a:schemeClr val="bg1"/>
                </a:gs>
                <a:gs pos="100000">
                  <a:srgbClr val="E2E2E2"/>
                </a:gs>
              </a:gsLst>
              <a:lin ang="2700000" scaled="1"/>
              <a:tileRect/>
            </a:gradFill>
          </a:ln>
          <a:effectLst>
            <a:outerShdw blurRad="1905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淘宝网Chenying0907出品 28"/>
          <p:cNvGrpSpPr/>
          <p:nvPr/>
        </p:nvGrpSpPr>
        <p:grpSpPr>
          <a:xfrm>
            <a:off x="3915836" y="1518518"/>
            <a:ext cx="1312488" cy="447710"/>
            <a:chOff x="1873440" y="1872194"/>
            <a:chExt cx="1749680" cy="596843"/>
          </a:xfrm>
        </p:grpSpPr>
        <p:pic>
          <p:nvPicPr>
            <p:cNvPr id="34" name="图片 33"/>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35" name="图片 34"/>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grpSp>
        <p:nvGrpSpPr>
          <p:cNvPr id="30" name="淘宝网Chenying0907出品 29"/>
          <p:cNvGrpSpPr/>
          <p:nvPr/>
        </p:nvGrpSpPr>
        <p:grpSpPr>
          <a:xfrm>
            <a:off x="3915836" y="3653314"/>
            <a:ext cx="1312488" cy="447710"/>
            <a:chOff x="1873440" y="1872194"/>
            <a:chExt cx="1749680" cy="596843"/>
          </a:xfrm>
        </p:grpSpPr>
        <p:pic>
          <p:nvPicPr>
            <p:cNvPr id="32" name="图片 31"/>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33" name="图片 32"/>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sp>
        <p:nvSpPr>
          <p:cNvPr id="31" name="淘宝网Chenying0907出品 30"/>
          <p:cNvSpPr txBox="1"/>
          <p:nvPr/>
        </p:nvSpPr>
        <p:spPr>
          <a:xfrm>
            <a:off x="4332088" y="1527571"/>
            <a:ext cx="479984" cy="461665"/>
          </a:xfrm>
          <a:prstGeom prst="rect">
            <a:avLst/>
          </a:prstGeom>
          <a:noFill/>
        </p:spPr>
        <p:txBody>
          <a:bodyPr wrap="square" rtlCol="0">
            <a:spAutoFit/>
          </a:bodyPr>
          <a:lstStyle/>
          <a:p>
            <a:pPr algn="ctr"/>
            <a:r>
              <a:rPr lang="en-US" altLang="zh-CN" sz="2400" dirty="0">
                <a:solidFill>
                  <a:srgbClr val="01ACBE"/>
                </a:solidFill>
                <a:latin typeface="Agency FB" panose="020B0503020202020204" pitchFamily="34" charset="0"/>
              </a:rPr>
              <a:t>02</a:t>
            </a:r>
            <a:endParaRPr lang="zh-CN" altLang="en-US" sz="2400" dirty="0">
              <a:solidFill>
                <a:srgbClr val="01ACBE"/>
              </a:solidFill>
              <a:latin typeface="Agency FB" panose="020B0503020202020204" pitchFamily="34" charset="0"/>
            </a:endParaRPr>
          </a:p>
        </p:txBody>
      </p:sp>
      <p:grpSp>
        <p:nvGrpSpPr>
          <p:cNvPr id="7" name="淘宝网Chenying0907出品 6"/>
          <p:cNvGrpSpPr/>
          <p:nvPr/>
        </p:nvGrpSpPr>
        <p:grpSpPr>
          <a:xfrm>
            <a:off x="5994906" y="1157702"/>
            <a:ext cx="1795257" cy="3344124"/>
            <a:chOff x="7991820" y="1333321"/>
            <a:chExt cx="2393261" cy="4458058"/>
          </a:xfrm>
        </p:grpSpPr>
        <p:sp>
          <p:nvSpPr>
            <p:cNvPr id="37" name="淘宝网Chenying0907出品 36"/>
            <p:cNvSpPr/>
            <p:nvPr/>
          </p:nvSpPr>
          <p:spPr>
            <a:xfrm rot="5400000">
              <a:off x="7991821" y="1333320"/>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E87071"/>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淘宝网Chenying0907出品 37"/>
            <p:cNvSpPr/>
            <p:nvPr/>
          </p:nvSpPr>
          <p:spPr>
            <a:xfrm rot="5400000" flipH="1" flipV="1">
              <a:off x="9552351" y="4958648"/>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E87071"/>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对角圆角淘宝网Chenying0907出品 38"/>
          <p:cNvSpPr/>
          <p:nvPr/>
        </p:nvSpPr>
        <p:spPr>
          <a:xfrm rot="5400000">
            <a:off x="5341073" y="2055274"/>
            <a:ext cx="3101493" cy="1548888"/>
          </a:xfrm>
          <a:prstGeom prst="round2DiagRect">
            <a:avLst>
              <a:gd name="adj1" fmla="val 22105"/>
              <a:gd name="adj2" fmla="val 0"/>
            </a:avLst>
          </a:prstGeom>
          <a:pattFill prst="dkDnDiag">
            <a:fgClr>
              <a:srgbClr val="EEEEEE"/>
            </a:fgClr>
            <a:bgClr>
              <a:srgbClr val="F9F9F9"/>
            </a:bgClr>
          </a:pattFill>
          <a:ln w="15875">
            <a:gradFill flip="none" rotWithShape="1">
              <a:gsLst>
                <a:gs pos="0">
                  <a:schemeClr val="bg1"/>
                </a:gs>
                <a:gs pos="100000">
                  <a:srgbClr val="E2E2E2"/>
                </a:gs>
              </a:gsLst>
              <a:lin ang="2700000" scaled="1"/>
              <a:tileRect/>
            </a:gradFill>
          </a:ln>
          <a:effectLst>
            <a:outerShdw blurRad="1905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淘宝网Chenying0907出品 39"/>
          <p:cNvGrpSpPr/>
          <p:nvPr/>
        </p:nvGrpSpPr>
        <p:grpSpPr>
          <a:xfrm>
            <a:off x="6235575" y="1518518"/>
            <a:ext cx="1312488" cy="447710"/>
            <a:chOff x="1873440" y="1872194"/>
            <a:chExt cx="1749680" cy="596843"/>
          </a:xfrm>
        </p:grpSpPr>
        <p:pic>
          <p:nvPicPr>
            <p:cNvPr id="45" name="图片 4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46" name="图片 45"/>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grpSp>
        <p:nvGrpSpPr>
          <p:cNvPr id="41" name="淘宝网Chenying0907出品 40"/>
          <p:cNvGrpSpPr/>
          <p:nvPr/>
        </p:nvGrpSpPr>
        <p:grpSpPr>
          <a:xfrm>
            <a:off x="6235575" y="3653314"/>
            <a:ext cx="1312488" cy="447710"/>
            <a:chOff x="1873440" y="1872194"/>
            <a:chExt cx="1749680" cy="596843"/>
          </a:xfrm>
        </p:grpSpPr>
        <p:pic>
          <p:nvPicPr>
            <p:cNvPr id="43" name="图片 42"/>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44" name="图片 43"/>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sp>
        <p:nvSpPr>
          <p:cNvPr id="42" name="淘宝网Chenying0907出品 41"/>
          <p:cNvSpPr txBox="1"/>
          <p:nvPr/>
        </p:nvSpPr>
        <p:spPr>
          <a:xfrm>
            <a:off x="6651827" y="1527571"/>
            <a:ext cx="479984" cy="461665"/>
          </a:xfrm>
          <a:prstGeom prst="rect">
            <a:avLst/>
          </a:prstGeom>
          <a:noFill/>
        </p:spPr>
        <p:txBody>
          <a:bodyPr wrap="square" rtlCol="0">
            <a:spAutoFit/>
          </a:bodyPr>
          <a:lstStyle/>
          <a:p>
            <a:pPr algn="ctr"/>
            <a:r>
              <a:rPr lang="en-US" altLang="zh-CN" sz="2400" dirty="0">
                <a:solidFill>
                  <a:srgbClr val="E87071"/>
                </a:solidFill>
                <a:latin typeface="Agency FB" panose="020B0503020202020204" pitchFamily="34" charset="0"/>
              </a:rPr>
              <a:t>03</a:t>
            </a:r>
            <a:endParaRPr lang="zh-CN" altLang="en-US" sz="2400" dirty="0">
              <a:solidFill>
                <a:srgbClr val="E87071"/>
              </a:solidFill>
              <a:latin typeface="Agency FB" panose="020B0503020202020204" pitchFamily="34" charset="0"/>
            </a:endParaRPr>
          </a:p>
        </p:txBody>
      </p:sp>
      <p:grpSp>
        <p:nvGrpSpPr>
          <p:cNvPr id="49" name="淘宝网Chenying0907出品 48"/>
          <p:cNvGrpSpPr/>
          <p:nvPr/>
        </p:nvGrpSpPr>
        <p:grpSpPr>
          <a:xfrm>
            <a:off x="1592055" y="2328971"/>
            <a:ext cx="1335582" cy="1024302"/>
            <a:chOff x="223455" y="2735579"/>
            <a:chExt cx="1780467" cy="1365500"/>
          </a:xfrm>
        </p:grpSpPr>
        <p:sp>
          <p:nvSpPr>
            <p:cNvPr id="50" name="淘宝网Chenying0907出品 49"/>
            <p:cNvSpPr txBox="1"/>
            <p:nvPr/>
          </p:nvSpPr>
          <p:spPr>
            <a:xfrm>
              <a:off x="223455" y="2735579"/>
              <a:ext cx="1780467" cy="410298"/>
            </a:xfrm>
            <a:prstGeom prst="rect">
              <a:avLst/>
            </a:prstGeom>
            <a:noFill/>
          </p:spPr>
          <p:txBody>
            <a:bodyPr wrap="square" rtlCol="0">
              <a:spAutoFit/>
            </a:bodyPr>
            <a:lstStyle/>
            <a:p>
              <a:r>
                <a:rPr lang="zh-CN" altLang="en-US" sz="1400" dirty="0">
                  <a:solidFill>
                    <a:srgbClr val="FFB850"/>
                  </a:solidFill>
                  <a:latin typeface="方正正黑简体" panose="02000000000000000000" pitchFamily="2" charset="-122"/>
                  <a:ea typeface="方正正黑简体" panose="02000000000000000000" pitchFamily="2" charset="-122"/>
                </a:rPr>
                <a:t>线下门店</a:t>
              </a:r>
            </a:p>
          </p:txBody>
        </p:sp>
        <p:sp>
          <p:nvSpPr>
            <p:cNvPr id="51" name="淘宝网Chenying0907出品 50"/>
            <p:cNvSpPr txBox="1"/>
            <p:nvPr/>
          </p:nvSpPr>
          <p:spPr>
            <a:xfrm>
              <a:off x="241790" y="3054820"/>
              <a:ext cx="1686321" cy="1046259"/>
            </a:xfrm>
            <a:prstGeom prst="rect">
              <a:avLst/>
            </a:prstGeom>
            <a:noFill/>
          </p:spPr>
          <p:txBody>
            <a:bodyPr wrap="square" rtlCol="0">
              <a:spAutoFit/>
            </a:bodyPr>
            <a:lstStyle/>
            <a:p>
              <a:pPr>
                <a:lnSpc>
                  <a:spcPct val="150000"/>
                </a:lnSpc>
              </a:pPr>
              <a:r>
                <a:rPr lang="zh-CN" altLang="en-US" sz="10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grpSp>
        <p:nvGrpSpPr>
          <p:cNvPr id="52" name="淘宝网Chenying0907出品 51"/>
          <p:cNvGrpSpPr/>
          <p:nvPr/>
        </p:nvGrpSpPr>
        <p:grpSpPr>
          <a:xfrm>
            <a:off x="3900808" y="2328971"/>
            <a:ext cx="1335582" cy="1024302"/>
            <a:chOff x="223455" y="2735579"/>
            <a:chExt cx="1780467" cy="1365500"/>
          </a:xfrm>
        </p:grpSpPr>
        <p:sp>
          <p:nvSpPr>
            <p:cNvPr id="53" name="淘宝网Chenying0907出品 52"/>
            <p:cNvSpPr txBox="1"/>
            <p:nvPr/>
          </p:nvSpPr>
          <p:spPr>
            <a:xfrm>
              <a:off x="223455" y="2735579"/>
              <a:ext cx="1780467" cy="410298"/>
            </a:xfrm>
            <a:prstGeom prst="rect">
              <a:avLst/>
            </a:prstGeom>
            <a:noFill/>
          </p:spPr>
          <p:txBody>
            <a:bodyPr wrap="square" rtlCol="0">
              <a:spAutoFit/>
            </a:bodyPr>
            <a:lstStyle/>
            <a:p>
              <a:r>
                <a:rPr lang="zh-CN" altLang="en-US" sz="1400" dirty="0">
                  <a:solidFill>
                    <a:srgbClr val="01ACBE"/>
                  </a:solidFill>
                  <a:latin typeface="方正正黑简体" panose="02000000000000000000" pitchFamily="2" charset="-122"/>
                  <a:ea typeface="方正正黑简体" panose="02000000000000000000" pitchFamily="2" charset="-122"/>
                </a:rPr>
                <a:t>手机</a:t>
              </a:r>
              <a:r>
                <a:rPr lang="en-US" altLang="zh-CN" sz="1400" dirty="0">
                  <a:solidFill>
                    <a:srgbClr val="01ACBE"/>
                  </a:solidFill>
                  <a:latin typeface="方正正黑简体" panose="02000000000000000000" pitchFamily="2" charset="-122"/>
                  <a:ea typeface="方正正黑简体" panose="02000000000000000000" pitchFamily="2" charset="-122"/>
                </a:rPr>
                <a:t>APP</a:t>
              </a:r>
              <a:endParaRPr lang="zh-CN" altLang="en-US" sz="1400" dirty="0">
                <a:solidFill>
                  <a:srgbClr val="01ACBE"/>
                </a:solidFill>
                <a:latin typeface="方正正黑简体" panose="02000000000000000000" pitchFamily="2" charset="-122"/>
                <a:ea typeface="方正正黑简体" panose="02000000000000000000" pitchFamily="2" charset="-122"/>
              </a:endParaRPr>
            </a:p>
          </p:txBody>
        </p:sp>
        <p:sp>
          <p:nvSpPr>
            <p:cNvPr id="54" name="淘宝网Chenying0907出品 53"/>
            <p:cNvSpPr txBox="1"/>
            <p:nvPr/>
          </p:nvSpPr>
          <p:spPr>
            <a:xfrm>
              <a:off x="241790" y="3054820"/>
              <a:ext cx="1686321" cy="1046259"/>
            </a:xfrm>
            <a:prstGeom prst="rect">
              <a:avLst/>
            </a:prstGeom>
            <a:noFill/>
          </p:spPr>
          <p:txBody>
            <a:bodyPr wrap="square" rtlCol="0">
              <a:spAutoFit/>
            </a:bodyPr>
            <a:lstStyle/>
            <a:p>
              <a:pPr>
                <a:lnSpc>
                  <a:spcPct val="150000"/>
                </a:lnSpc>
              </a:pPr>
              <a:r>
                <a:rPr lang="zh-CN" altLang="en-US" sz="10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grpSp>
        <p:nvGrpSpPr>
          <p:cNvPr id="55" name="淘宝网Chenying0907出品 54"/>
          <p:cNvGrpSpPr/>
          <p:nvPr/>
        </p:nvGrpSpPr>
        <p:grpSpPr>
          <a:xfrm>
            <a:off x="6224028" y="2328971"/>
            <a:ext cx="1335582" cy="1024302"/>
            <a:chOff x="223455" y="2735579"/>
            <a:chExt cx="1780467" cy="1365500"/>
          </a:xfrm>
        </p:grpSpPr>
        <p:sp>
          <p:nvSpPr>
            <p:cNvPr id="56" name="淘宝网Chenying0907出品 55"/>
            <p:cNvSpPr txBox="1"/>
            <p:nvPr/>
          </p:nvSpPr>
          <p:spPr>
            <a:xfrm>
              <a:off x="223455" y="2735579"/>
              <a:ext cx="1780467" cy="410298"/>
            </a:xfrm>
            <a:prstGeom prst="rect">
              <a:avLst/>
            </a:prstGeom>
            <a:noFill/>
          </p:spPr>
          <p:txBody>
            <a:bodyPr wrap="square" rtlCol="0">
              <a:spAutoFit/>
            </a:bodyPr>
            <a:lstStyle/>
            <a:p>
              <a:r>
                <a:rPr lang="en-US" altLang="zh-CN" sz="1400" dirty="0">
                  <a:solidFill>
                    <a:srgbClr val="E87071"/>
                  </a:solidFill>
                  <a:latin typeface="方正正黑简体" panose="02000000000000000000" pitchFamily="2" charset="-122"/>
                  <a:ea typeface="方正正黑简体" panose="02000000000000000000" pitchFamily="2" charset="-122"/>
                </a:rPr>
                <a:t>PC</a:t>
              </a:r>
              <a:r>
                <a:rPr lang="zh-CN" altLang="en-US" sz="1400" dirty="0">
                  <a:solidFill>
                    <a:srgbClr val="E87071"/>
                  </a:solidFill>
                  <a:latin typeface="方正正黑简体" panose="02000000000000000000" pitchFamily="2" charset="-122"/>
                  <a:ea typeface="方正正黑简体" panose="02000000000000000000" pitchFamily="2" charset="-122"/>
                </a:rPr>
                <a:t>端</a:t>
              </a:r>
            </a:p>
          </p:txBody>
        </p:sp>
        <p:sp>
          <p:nvSpPr>
            <p:cNvPr id="57" name="淘宝网Chenying0907出品 56"/>
            <p:cNvSpPr txBox="1"/>
            <p:nvPr/>
          </p:nvSpPr>
          <p:spPr>
            <a:xfrm>
              <a:off x="241790" y="3054820"/>
              <a:ext cx="1686321" cy="1046259"/>
            </a:xfrm>
            <a:prstGeom prst="rect">
              <a:avLst/>
            </a:prstGeom>
            <a:noFill/>
          </p:spPr>
          <p:txBody>
            <a:bodyPr wrap="square" rtlCol="0">
              <a:spAutoFit/>
            </a:bodyPr>
            <a:lstStyle/>
            <a:p>
              <a:pPr>
                <a:lnSpc>
                  <a:spcPct val="150000"/>
                </a:lnSpc>
              </a:pPr>
              <a:r>
                <a:rPr lang="zh-CN" altLang="en-US" sz="10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grpSp>
        <p:nvGrpSpPr>
          <p:cNvPr id="58" name="Group 8"/>
          <p:cNvGrpSpPr>
            <a:grpSpLocks noChangeAspect="1"/>
          </p:cNvGrpSpPr>
          <p:nvPr/>
        </p:nvGrpSpPr>
        <p:grpSpPr bwMode="auto">
          <a:xfrm>
            <a:off x="2117316" y="3764566"/>
            <a:ext cx="223842" cy="226259"/>
            <a:chOff x="4313" y="1262"/>
            <a:chExt cx="463" cy="468"/>
          </a:xfrm>
          <a:solidFill>
            <a:srgbClr val="FFB850"/>
          </a:solidFill>
        </p:grpSpPr>
        <p:sp>
          <p:nvSpPr>
            <p:cNvPr id="59" name="淘宝网Chenying0907出品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0" name="淘宝网Chenying0907出品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1" name="淘宝网Chenying0907出品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2" name="淘宝网Chenying0907出品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3" name="淘宝网Chenying0907出品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4" name="淘宝网Chenying0907出品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5" name="淘宝网Chenying0907出品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sp>
        <p:nvSpPr>
          <p:cNvPr id="66" name="淘宝网Chenying0907出品 19"/>
          <p:cNvSpPr>
            <a:spLocks/>
          </p:cNvSpPr>
          <p:nvPr/>
        </p:nvSpPr>
        <p:spPr bwMode="auto">
          <a:xfrm>
            <a:off x="4502269" y="3730337"/>
            <a:ext cx="150577" cy="294717"/>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rgbClr val="01ACBE"/>
          </a:solidFill>
          <a:ln>
            <a:noFill/>
          </a:ln>
        </p:spPr>
        <p:txBody>
          <a:bodyPr vert="horz" wrap="square" lIns="68592" tIns="34296" rIns="68592" bIns="34296" numCol="1" anchor="t" anchorCtr="0" compatLnSpc="1">
            <a:prstTxWarp prst="textNoShape">
              <a:avLst/>
            </a:prstTxWarp>
          </a:bodyPr>
          <a:lstStyle/>
          <a:p>
            <a:endParaRPr lang="zh-CN" altLang="en-US"/>
          </a:p>
        </p:txBody>
      </p:sp>
      <p:grpSp>
        <p:nvGrpSpPr>
          <p:cNvPr id="67" name="Group 22"/>
          <p:cNvGrpSpPr>
            <a:grpSpLocks noChangeAspect="1"/>
          </p:cNvGrpSpPr>
          <p:nvPr/>
        </p:nvGrpSpPr>
        <p:grpSpPr bwMode="auto">
          <a:xfrm>
            <a:off x="6818066" y="3769884"/>
            <a:ext cx="215623" cy="215623"/>
            <a:chOff x="3617" y="1935"/>
            <a:chExt cx="446" cy="446"/>
          </a:xfrm>
          <a:solidFill>
            <a:srgbClr val="E87071"/>
          </a:solidFill>
        </p:grpSpPr>
        <p:sp>
          <p:nvSpPr>
            <p:cNvPr id="68" name="淘宝网Chenying0907出品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9" name="淘宝网Chenying0907出品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sp>
        <p:nvSpPr>
          <p:cNvPr id="70" name="淘宝网Chenying0907出品 3"/>
          <p:cNvSpPr>
            <a:spLocks noChangeArrowheads="1"/>
          </p:cNvSpPr>
          <p:nvPr/>
        </p:nvSpPr>
        <p:spPr bwMode="auto">
          <a:xfrm>
            <a:off x="3958031" y="340098"/>
            <a:ext cx="1170838"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产品形式</a:t>
            </a:r>
          </a:p>
        </p:txBody>
      </p:sp>
    </p:spTree>
    <p:extLst>
      <p:ext uri="{BB962C8B-B14F-4D97-AF65-F5344CB8AC3E}">
        <p14:creationId xmlns:p14="http://schemas.microsoft.com/office/powerpoint/2010/main" val="915687544"/>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750" fill="hold"/>
                                        <p:tgtEl>
                                          <p:spTgt spid="4"/>
                                        </p:tgtEl>
                                        <p:attrNameLst>
                                          <p:attrName>ppt_w</p:attrName>
                                        </p:attrNameLst>
                                      </p:cBhvr>
                                      <p:tavLst>
                                        <p:tav tm="0">
                                          <p:val>
                                            <p:fltVal val="0"/>
                                          </p:val>
                                        </p:tav>
                                        <p:tav tm="100000">
                                          <p:val>
                                            <p:strVal val="#ppt_w"/>
                                          </p:val>
                                        </p:tav>
                                      </p:tavLst>
                                    </p:anim>
                                    <p:anim calcmode="lin" valueType="num">
                                      <p:cBhvr>
                                        <p:cTn id="24" dur="750" fill="hold"/>
                                        <p:tgtEl>
                                          <p:spTgt spid="4"/>
                                        </p:tgtEl>
                                        <p:attrNameLst>
                                          <p:attrName>ppt_h</p:attrName>
                                        </p:attrNameLst>
                                      </p:cBhvr>
                                      <p:tavLst>
                                        <p:tav tm="0">
                                          <p:val>
                                            <p:fltVal val="0"/>
                                          </p:val>
                                        </p:tav>
                                        <p:tav tm="100000">
                                          <p:val>
                                            <p:strVal val="#ppt_h"/>
                                          </p:val>
                                        </p:tav>
                                      </p:tavLst>
                                    </p:anim>
                                    <p:animEffect transition="in" filter="fade">
                                      <p:cBhvr>
                                        <p:cTn id="25" dur="750"/>
                                        <p:tgtEl>
                                          <p:spTgt spid="4"/>
                                        </p:tgtEl>
                                      </p:cBhvr>
                                    </p:animEffect>
                                  </p:childTnLst>
                                </p:cTn>
                              </p:par>
                            </p:childTnLst>
                          </p:cTn>
                        </p:par>
                        <p:par>
                          <p:cTn id="26" fill="hold">
                            <p:stCondLst>
                              <p:cond delay="2750"/>
                            </p:stCondLst>
                            <p:childTnLst>
                              <p:par>
                                <p:cTn id="27" presetID="53" presetClass="entr" presetSubtype="16"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750" fill="hold"/>
                                        <p:tgtEl>
                                          <p:spTgt spid="6"/>
                                        </p:tgtEl>
                                        <p:attrNameLst>
                                          <p:attrName>ppt_w</p:attrName>
                                        </p:attrNameLst>
                                      </p:cBhvr>
                                      <p:tavLst>
                                        <p:tav tm="0">
                                          <p:val>
                                            <p:fltVal val="0"/>
                                          </p:val>
                                        </p:tav>
                                        <p:tav tm="100000">
                                          <p:val>
                                            <p:strVal val="#ppt_w"/>
                                          </p:val>
                                        </p:tav>
                                      </p:tavLst>
                                    </p:anim>
                                    <p:anim calcmode="lin" valueType="num">
                                      <p:cBhvr>
                                        <p:cTn id="30" dur="750" fill="hold"/>
                                        <p:tgtEl>
                                          <p:spTgt spid="6"/>
                                        </p:tgtEl>
                                        <p:attrNameLst>
                                          <p:attrName>ppt_h</p:attrName>
                                        </p:attrNameLst>
                                      </p:cBhvr>
                                      <p:tavLst>
                                        <p:tav tm="0">
                                          <p:val>
                                            <p:fltVal val="0"/>
                                          </p:val>
                                        </p:tav>
                                        <p:tav tm="100000">
                                          <p:val>
                                            <p:strVal val="#ppt_h"/>
                                          </p:val>
                                        </p:tav>
                                      </p:tavLst>
                                    </p:anim>
                                    <p:animEffect transition="in" filter="fade">
                                      <p:cBhvr>
                                        <p:cTn id="31" dur="750"/>
                                        <p:tgtEl>
                                          <p:spTgt spid="6"/>
                                        </p:tgtEl>
                                      </p:cBhvr>
                                    </p:animEffect>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750" fill="hold"/>
                                        <p:tgtEl>
                                          <p:spTgt spid="7"/>
                                        </p:tgtEl>
                                        <p:attrNameLst>
                                          <p:attrName>ppt_w</p:attrName>
                                        </p:attrNameLst>
                                      </p:cBhvr>
                                      <p:tavLst>
                                        <p:tav tm="0">
                                          <p:val>
                                            <p:fltVal val="0"/>
                                          </p:val>
                                        </p:tav>
                                        <p:tav tm="100000">
                                          <p:val>
                                            <p:strVal val="#ppt_w"/>
                                          </p:val>
                                        </p:tav>
                                      </p:tavLst>
                                    </p:anim>
                                    <p:anim calcmode="lin" valueType="num">
                                      <p:cBhvr>
                                        <p:cTn id="36" dur="750" fill="hold"/>
                                        <p:tgtEl>
                                          <p:spTgt spid="7"/>
                                        </p:tgtEl>
                                        <p:attrNameLst>
                                          <p:attrName>ppt_h</p:attrName>
                                        </p:attrNameLst>
                                      </p:cBhvr>
                                      <p:tavLst>
                                        <p:tav tm="0">
                                          <p:val>
                                            <p:fltVal val="0"/>
                                          </p:val>
                                        </p:tav>
                                        <p:tav tm="100000">
                                          <p:val>
                                            <p:strVal val="#ppt_h"/>
                                          </p:val>
                                        </p:tav>
                                      </p:tavLst>
                                    </p:anim>
                                    <p:animEffect transition="in" filter="fade">
                                      <p:cBhvr>
                                        <p:cTn id="37" dur="750"/>
                                        <p:tgtEl>
                                          <p:spTgt spid="7"/>
                                        </p:tgtEl>
                                      </p:cBhvr>
                                    </p:animEffect>
                                  </p:childTnLst>
                                </p:cTn>
                              </p:par>
                            </p:childTnLst>
                          </p:cTn>
                        </p:par>
                        <p:par>
                          <p:cTn id="38" fill="hold">
                            <p:stCondLst>
                              <p:cond delay="4250"/>
                            </p:stCondLst>
                            <p:childTnLst>
                              <p:par>
                                <p:cTn id="39" presetID="16" presetClass="entr" presetSubtype="37"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barn(outVertical)">
                                      <p:cBhvr>
                                        <p:cTn id="41" dur="500"/>
                                        <p:tgtEl>
                                          <p:spTgt spid="17"/>
                                        </p:tgtEl>
                                      </p:cBhvr>
                                    </p:animEffect>
                                  </p:childTnLst>
                                </p:cTn>
                              </p:par>
                              <p:par>
                                <p:cTn id="42" presetID="16" presetClass="entr" presetSubtype="37"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barn(outVertical)">
                                      <p:cBhvr>
                                        <p:cTn id="44" dur="500"/>
                                        <p:tgtEl>
                                          <p:spTgt spid="29"/>
                                        </p:tgtEl>
                                      </p:cBhvr>
                                    </p:animEffect>
                                  </p:childTnLst>
                                </p:cTn>
                              </p:par>
                              <p:par>
                                <p:cTn id="45" presetID="16" presetClass="entr" presetSubtype="37"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barn(outVertical)">
                                      <p:cBhvr>
                                        <p:cTn id="47" dur="500"/>
                                        <p:tgtEl>
                                          <p:spTgt spid="40"/>
                                        </p:tgtEl>
                                      </p:cBhvr>
                                    </p:animEffect>
                                  </p:childTnLst>
                                </p:cTn>
                              </p:par>
                              <p:par>
                                <p:cTn id="48" presetID="16" presetClass="entr" presetSubtype="37"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barn(outVertical)">
                                      <p:cBhvr>
                                        <p:cTn id="50" dur="500"/>
                                        <p:tgtEl>
                                          <p:spTgt spid="18"/>
                                        </p:tgtEl>
                                      </p:cBhvr>
                                    </p:animEffect>
                                  </p:childTnLst>
                                </p:cTn>
                              </p:par>
                              <p:par>
                                <p:cTn id="51" presetID="16" presetClass="entr" presetSubtype="37"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barn(outVertical)">
                                      <p:cBhvr>
                                        <p:cTn id="53" dur="500"/>
                                        <p:tgtEl>
                                          <p:spTgt spid="30"/>
                                        </p:tgtEl>
                                      </p:cBhvr>
                                    </p:animEffect>
                                  </p:childTnLst>
                                </p:cTn>
                              </p:par>
                              <p:par>
                                <p:cTn id="54" presetID="16" presetClass="entr" presetSubtype="37" fill="hold"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barn(outVertical)">
                                      <p:cBhvr>
                                        <p:cTn id="56" dur="500"/>
                                        <p:tgtEl>
                                          <p:spTgt spid="41"/>
                                        </p:tgtEl>
                                      </p:cBhvr>
                                    </p:animEffect>
                                  </p:childTnLst>
                                </p:cTn>
                              </p:par>
                            </p:childTnLst>
                          </p:cTn>
                        </p:par>
                        <p:par>
                          <p:cTn id="57" fill="hold">
                            <p:stCondLst>
                              <p:cond delay="4750"/>
                            </p:stCondLst>
                            <p:childTnLst>
                              <p:par>
                                <p:cTn id="58" presetID="14" presetClass="entr" presetSubtype="1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randombar(horizontal)">
                                      <p:cBhvr>
                                        <p:cTn id="60" dur="500"/>
                                        <p:tgtEl>
                                          <p:spTgt spid="22"/>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randombar(horizontal)">
                                      <p:cBhvr>
                                        <p:cTn id="63" dur="500"/>
                                        <p:tgtEl>
                                          <p:spTgt spid="31"/>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randombar(horizontal)">
                                      <p:cBhvr>
                                        <p:cTn id="66" dur="500"/>
                                        <p:tgtEl>
                                          <p:spTgt spid="42"/>
                                        </p:tgtEl>
                                      </p:cBhvr>
                                    </p:animEffect>
                                  </p:childTnLst>
                                </p:cTn>
                              </p:par>
                              <p:par>
                                <p:cTn id="67" presetID="14" presetClass="entr" presetSubtype="10" fill="hold" nodeType="withEffect">
                                  <p:stCondLst>
                                    <p:cond delay="0"/>
                                  </p:stCondLst>
                                  <p:childTnLst>
                                    <p:set>
                                      <p:cBhvr>
                                        <p:cTn id="68" dur="1" fill="hold">
                                          <p:stCondLst>
                                            <p:cond delay="0"/>
                                          </p:stCondLst>
                                        </p:cTn>
                                        <p:tgtEl>
                                          <p:spTgt spid="67"/>
                                        </p:tgtEl>
                                        <p:attrNameLst>
                                          <p:attrName>style.visibility</p:attrName>
                                        </p:attrNameLst>
                                      </p:cBhvr>
                                      <p:to>
                                        <p:strVal val="visible"/>
                                      </p:to>
                                    </p:set>
                                    <p:animEffect transition="in" filter="randombar(horizontal)">
                                      <p:cBhvr>
                                        <p:cTn id="69" dur="500"/>
                                        <p:tgtEl>
                                          <p:spTgt spid="67"/>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randombar(horizontal)">
                                      <p:cBhvr>
                                        <p:cTn id="72" dur="500"/>
                                        <p:tgtEl>
                                          <p:spTgt spid="66"/>
                                        </p:tgtEl>
                                      </p:cBhvr>
                                    </p:animEffect>
                                  </p:childTnLst>
                                </p:cTn>
                              </p:par>
                              <p:par>
                                <p:cTn id="73" presetID="14" presetClass="entr" presetSubtype="10" fill="hold" nodeType="with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randombar(horizontal)">
                                      <p:cBhvr>
                                        <p:cTn id="75" dur="500"/>
                                        <p:tgtEl>
                                          <p:spTgt spid="58"/>
                                        </p:tgtEl>
                                      </p:cBhvr>
                                    </p:animEffect>
                                  </p:childTnLst>
                                </p:cTn>
                              </p:par>
                            </p:childTnLst>
                          </p:cTn>
                        </p:par>
                        <p:par>
                          <p:cTn id="76" fill="hold">
                            <p:stCondLst>
                              <p:cond delay="5250"/>
                            </p:stCondLst>
                            <p:childTnLst>
                              <p:par>
                                <p:cTn id="77" presetID="22" presetClass="entr" presetSubtype="1" fill="hold"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up)">
                                      <p:cBhvr>
                                        <p:cTn id="79" dur="500"/>
                                        <p:tgtEl>
                                          <p:spTgt spid="49"/>
                                        </p:tgtEl>
                                      </p:cBhvr>
                                    </p:animEffect>
                                  </p:childTnLst>
                                </p:cTn>
                              </p:par>
                            </p:childTnLst>
                          </p:cTn>
                        </p:par>
                        <p:par>
                          <p:cTn id="80" fill="hold">
                            <p:stCondLst>
                              <p:cond delay="5750"/>
                            </p:stCondLst>
                            <p:childTnLst>
                              <p:par>
                                <p:cTn id="81" presetID="22" presetClass="entr" presetSubtype="1" fill="hold"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wipe(up)">
                                      <p:cBhvr>
                                        <p:cTn id="83" dur="500"/>
                                        <p:tgtEl>
                                          <p:spTgt spid="52"/>
                                        </p:tgtEl>
                                      </p:cBhvr>
                                    </p:animEffect>
                                  </p:childTnLst>
                                </p:cTn>
                              </p:par>
                            </p:childTnLst>
                          </p:cTn>
                        </p:par>
                        <p:par>
                          <p:cTn id="84" fill="hold">
                            <p:stCondLst>
                              <p:cond delay="6250"/>
                            </p:stCondLst>
                            <p:childTnLst>
                              <p:par>
                                <p:cTn id="85" presetID="22" presetClass="entr" presetSubtype="1" fill="hold" nodeType="after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up)">
                                      <p:cBhvr>
                                        <p:cTn id="8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p:bldP spid="28" grpId="0" animBg="1"/>
      <p:bldP spid="31" grpId="0"/>
      <p:bldP spid="39" grpId="0" animBg="1"/>
      <p:bldP spid="42" grpId="0"/>
      <p:bldP spid="6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淘宝网Chenying0907出品 47"/>
          <p:cNvGrpSpPr/>
          <p:nvPr/>
        </p:nvGrpSpPr>
        <p:grpSpPr>
          <a:xfrm>
            <a:off x="5545515" y="765023"/>
            <a:ext cx="1057037" cy="3831549"/>
            <a:chOff x="7391780" y="1019626"/>
            <a:chExt cx="1408957" cy="5109028"/>
          </a:xfrm>
        </p:grpSpPr>
        <p:sp>
          <p:nvSpPr>
            <p:cNvPr id="8" name="淘宝网Chenying0907出品 7"/>
            <p:cNvSpPr/>
            <p:nvPr/>
          </p:nvSpPr>
          <p:spPr>
            <a:xfrm rot="5400000" flipH="1">
              <a:off x="5541745" y="2869661"/>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sp>
          <p:nvSpPr>
            <p:cNvPr id="3" name="圆角淘宝网Chenying0907出品 25"/>
            <p:cNvSpPr/>
            <p:nvPr/>
          </p:nvSpPr>
          <p:spPr>
            <a:xfrm rot="16200000" flipH="1" flipV="1">
              <a:off x="7064611" y="1784256"/>
              <a:ext cx="2073927" cy="985997"/>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圆角淘宝网Chenying0907出品 25"/>
            <p:cNvSpPr/>
            <p:nvPr/>
          </p:nvSpPr>
          <p:spPr>
            <a:xfrm rot="5400000" flipH="1">
              <a:off x="7061545" y="4402314"/>
              <a:ext cx="2080058" cy="985998"/>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淘宝网Chenying0907出品 6"/>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grpSp>
      <p:grpSp>
        <p:nvGrpSpPr>
          <p:cNvPr id="46" name="淘宝网Chenying0907出品 45"/>
          <p:cNvGrpSpPr/>
          <p:nvPr/>
        </p:nvGrpSpPr>
        <p:grpSpPr>
          <a:xfrm>
            <a:off x="4157573" y="2152469"/>
            <a:ext cx="3832935" cy="1056658"/>
            <a:chOff x="5541746" y="2869660"/>
            <a:chExt cx="5109028" cy="1408959"/>
          </a:xfrm>
        </p:grpSpPr>
        <p:sp>
          <p:nvSpPr>
            <p:cNvPr id="10" name="淘宝网Chenying0907出品 9"/>
            <p:cNvSpPr/>
            <p:nvPr/>
          </p:nvSpPr>
          <p:spPr>
            <a:xfrm rot="10800000">
              <a:off x="5541746" y="2869660"/>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sp>
          <p:nvSpPr>
            <p:cNvPr id="5" name="圆角淘宝网Chenying0907出品 25"/>
            <p:cNvSpPr/>
            <p:nvPr/>
          </p:nvSpPr>
          <p:spPr>
            <a:xfrm flipH="1">
              <a:off x="8399066" y="3076464"/>
              <a:ext cx="2017131" cy="985356"/>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圆角淘宝网Chenying0907出品 25"/>
            <p:cNvSpPr/>
            <p:nvPr/>
          </p:nvSpPr>
          <p:spPr>
            <a:xfrm>
              <a:off x="5760895" y="3076464"/>
              <a:ext cx="2055241" cy="985354"/>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淘宝网Chenying0907出品 8"/>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grpSp>
      <p:sp>
        <p:nvSpPr>
          <p:cNvPr id="45" name="淘宝网Chenying0907出品 63"/>
          <p:cNvSpPr txBox="1"/>
          <p:nvPr/>
        </p:nvSpPr>
        <p:spPr>
          <a:xfrm>
            <a:off x="4309696" y="1049438"/>
            <a:ext cx="974589" cy="307777"/>
          </a:xfrm>
          <a:prstGeom prst="rect">
            <a:avLst/>
          </a:prstGeom>
          <a:noFill/>
        </p:spPr>
        <p:txBody>
          <a:bodyPr wrap="square" rtlCol="0">
            <a:spAutoFit/>
          </a:bodyPr>
          <a:lstStyle/>
          <a:p>
            <a:r>
              <a:rPr lang="en-US" altLang="zh-CN" sz="1400" dirty="0">
                <a:solidFill>
                  <a:srgbClr val="FFB850"/>
                </a:solidFill>
                <a:latin typeface="方正正纤黑简体" panose="02000000000000000000" pitchFamily="2" charset="-122"/>
                <a:ea typeface="方正正纤黑简体" panose="02000000000000000000" pitchFamily="2" charset="-122"/>
              </a:rPr>
              <a:t>QQ</a:t>
            </a:r>
            <a:r>
              <a:rPr lang="zh-CN" altLang="en-US" sz="1400" dirty="0">
                <a:solidFill>
                  <a:srgbClr val="FFB850"/>
                </a:solidFill>
                <a:latin typeface="方正正纤黑简体" panose="02000000000000000000" pitchFamily="2" charset="-122"/>
                <a:ea typeface="方正正纤黑简体" panose="02000000000000000000" pitchFamily="2" charset="-122"/>
              </a:rPr>
              <a:t>空间</a:t>
            </a:r>
          </a:p>
        </p:txBody>
      </p:sp>
      <p:sp>
        <p:nvSpPr>
          <p:cNvPr id="47" name="淘宝网Chenying0907出品 73"/>
          <p:cNvSpPr txBox="1"/>
          <p:nvPr/>
        </p:nvSpPr>
        <p:spPr>
          <a:xfrm>
            <a:off x="4285590" y="3371621"/>
            <a:ext cx="974589" cy="307777"/>
          </a:xfrm>
          <a:prstGeom prst="rect">
            <a:avLst/>
          </a:prstGeom>
          <a:noFill/>
        </p:spPr>
        <p:txBody>
          <a:bodyPr wrap="square" rtlCol="0">
            <a:spAutoFit/>
          </a:bodyPr>
          <a:lstStyle/>
          <a:p>
            <a:r>
              <a:rPr lang="zh-CN" altLang="en-US" sz="1400" dirty="0">
                <a:solidFill>
                  <a:srgbClr val="01ACBE"/>
                </a:solidFill>
                <a:latin typeface="方正正纤黑简体" panose="02000000000000000000" pitchFamily="2" charset="-122"/>
                <a:ea typeface="方正正纤黑简体" panose="02000000000000000000" pitchFamily="2" charset="-122"/>
              </a:rPr>
              <a:t>微博营销</a:t>
            </a:r>
          </a:p>
        </p:txBody>
      </p:sp>
      <p:sp>
        <p:nvSpPr>
          <p:cNvPr id="49" name="淘宝网Chenying0907出品 75"/>
          <p:cNvSpPr txBox="1"/>
          <p:nvPr/>
        </p:nvSpPr>
        <p:spPr>
          <a:xfrm>
            <a:off x="6679668" y="1054843"/>
            <a:ext cx="1313844" cy="307777"/>
          </a:xfrm>
          <a:prstGeom prst="rect">
            <a:avLst/>
          </a:prstGeom>
          <a:noFill/>
        </p:spPr>
        <p:txBody>
          <a:bodyPr wrap="square" rtlCol="0">
            <a:spAutoFit/>
          </a:bodyPr>
          <a:lstStyle/>
          <a:p>
            <a:r>
              <a:rPr lang="zh-CN" altLang="en-US" sz="1400" dirty="0">
                <a:solidFill>
                  <a:srgbClr val="E87071"/>
                </a:solidFill>
                <a:latin typeface="方正正纤黑简体" panose="02000000000000000000" pitchFamily="2" charset="-122"/>
                <a:ea typeface="方正正纤黑简体" panose="02000000000000000000" pitchFamily="2" charset="-122"/>
              </a:rPr>
              <a:t>本地社区论坛</a:t>
            </a:r>
          </a:p>
        </p:txBody>
      </p:sp>
      <p:sp>
        <p:nvSpPr>
          <p:cNvPr id="51" name="淘宝网Chenying0907出品 77"/>
          <p:cNvSpPr txBox="1"/>
          <p:nvPr/>
        </p:nvSpPr>
        <p:spPr>
          <a:xfrm>
            <a:off x="6745669" y="3363843"/>
            <a:ext cx="1113565" cy="307777"/>
          </a:xfrm>
          <a:prstGeom prst="rect">
            <a:avLst/>
          </a:prstGeom>
          <a:noFill/>
        </p:spPr>
        <p:txBody>
          <a:bodyPr wrap="square" rtlCol="0">
            <a:spAutoFit/>
          </a:bodyPr>
          <a:lstStyle/>
          <a:p>
            <a:r>
              <a:rPr lang="zh-CN" altLang="en-US" sz="1400" dirty="0">
                <a:solidFill>
                  <a:srgbClr val="663A77"/>
                </a:solidFill>
                <a:latin typeface="方正正纤黑简体" panose="02000000000000000000" pitchFamily="2" charset="-122"/>
                <a:ea typeface="方正正纤黑简体" panose="02000000000000000000" pitchFamily="2" charset="-122"/>
              </a:rPr>
              <a:t>微信公众号</a:t>
            </a:r>
          </a:p>
        </p:txBody>
      </p:sp>
      <p:sp>
        <p:nvSpPr>
          <p:cNvPr id="54" name="淘宝网Chenying0907出品 79"/>
          <p:cNvSpPr txBox="1"/>
          <p:nvPr/>
        </p:nvSpPr>
        <p:spPr>
          <a:xfrm>
            <a:off x="965028" y="1791614"/>
            <a:ext cx="2012130" cy="307777"/>
          </a:xfrm>
          <a:prstGeom prst="rect">
            <a:avLst/>
          </a:prstGeom>
          <a:noFill/>
        </p:spPr>
        <p:txBody>
          <a:bodyPr wrap="square" rtlCol="0">
            <a:spAutoFit/>
          </a:bodyPr>
          <a:lstStyle/>
          <a:p>
            <a:pPr algn="l"/>
            <a:r>
              <a:rPr lang="zh-CN" altLang="en-US" sz="1400" dirty="0">
                <a:solidFill>
                  <a:srgbClr val="E87071"/>
                </a:solidFill>
                <a:latin typeface="方正正纤黑简体" panose="02000000000000000000" pitchFamily="2" charset="-122"/>
                <a:ea typeface="方正正纤黑简体" panose="02000000000000000000" pitchFamily="2" charset="-122"/>
              </a:rPr>
              <a:t>线上营销</a:t>
            </a:r>
          </a:p>
        </p:txBody>
      </p:sp>
      <p:sp>
        <p:nvSpPr>
          <p:cNvPr id="56" name="淘宝网Chenying0907出品 113"/>
          <p:cNvSpPr txBox="1"/>
          <p:nvPr/>
        </p:nvSpPr>
        <p:spPr>
          <a:xfrm>
            <a:off x="4290237" y="1371468"/>
            <a:ext cx="1059071" cy="683264"/>
          </a:xfrm>
          <a:prstGeom prst="rect">
            <a:avLst/>
          </a:prstGeom>
          <a:noFill/>
        </p:spPr>
        <p:txBody>
          <a:bodyPr wrap="square" rtlCol="0">
            <a:spAutoFit/>
          </a:bodyPr>
          <a:lstStyle/>
          <a:p>
            <a:pPr algn="just">
              <a:lnSpc>
                <a:spcPct val="12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7" name="淘宝网Chenying0907出品 113"/>
          <p:cNvSpPr txBox="1"/>
          <p:nvPr/>
        </p:nvSpPr>
        <p:spPr>
          <a:xfrm>
            <a:off x="4243350" y="3664493"/>
            <a:ext cx="1059071" cy="683264"/>
          </a:xfrm>
          <a:prstGeom prst="rect">
            <a:avLst/>
          </a:prstGeom>
          <a:noFill/>
        </p:spPr>
        <p:txBody>
          <a:bodyPr wrap="square" rtlCol="0">
            <a:spAutoFit/>
          </a:bodyPr>
          <a:lstStyle/>
          <a:p>
            <a:pPr algn="just">
              <a:lnSpc>
                <a:spcPct val="12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8" name="淘宝网Chenying0907出品 113"/>
          <p:cNvSpPr txBox="1"/>
          <p:nvPr/>
        </p:nvSpPr>
        <p:spPr>
          <a:xfrm>
            <a:off x="6798759" y="1378532"/>
            <a:ext cx="1059071" cy="683264"/>
          </a:xfrm>
          <a:prstGeom prst="rect">
            <a:avLst/>
          </a:prstGeom>
          <a:noFill/>
        </p:spPr>
        <p:txBody>
          <a:bodyPr wrap="square" rtlCol="0">
            <a:spAutoFit/>
          </a:bodyPr>
          <a:lstStyle/>
          <a:p>
            <a:pPr algn="just">
              <a:lnSpc>
                <a:spcPct val="12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9" name="淘宝网Chenying0907出品 113"/>
          <p:cNvSpPr txBox="1"/>
          <p:nvPr/>
        </p:nvSpPr>
        <p:spPr>
          <a:xfrm>
            <a:off x="6798759" y="3657342"/>
            <a:ext cx="1059071" cy="683264"/>
          </a:xfrm>
          <a:prstGeom prst="rect">
            <a:avLst/>
          </a:prstGeom>
          <a:noFill/>
        </p:spPr>
        <p:txBody>
          <a:bodyPr wrap="square" rtlCol="0">
            <a:spAutoFit/>
          </a:bodyPr>
          <a:lstStyle/>
          <a:p>
            <a:pPr algn="just">
              <a:lnSpc>
                <a:spcPct val="12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0" name="淘宝网Chenying0907出品 113"/>
          <p:cNvSpPr txBox="1"/>
          <p:nvPr/>
        </p:nvSpPr>
        <p:spPr>
          <a:xfrm>
            <a:off x="978329" y="2054732"/>
            <a:ext cx="1998829" cy="1477328"/>
          </a:xfrm>
          <a:prstGeom prst="rect">
            <a:avLst/>
          </a:prstGeom>
          <a:noFill/>
        </p:spPr>
        <p:txBody>
          <a:bodyPr wrap="square" rtlCol="0">
            <a:spAutoFit/>
          </a:bodyPr>
          <a:lstStyle/>
          <a:p>
            <a:pPr algn="just">
              <a:lnSpc>
                <a:spcPct val="150000"/>
              </a:lnSpc>
            </a:pPr>
            <a:r>
              <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单击添加详细文字说明，或复制文本黏贴自此右键只保留文字单击添加详细文字说明，或复制文本黏贴自此右键只保留文字</a:t>
            </a:r>
          </a:p>
        </p:txBody>
      </p:sp>
      <p:sp>
        <p:nvSpPr>
          <p:cNvPr id="52" name="淘宝网Chenying0907出品 3"/>
          <p:cNvSpPr>
            <a:spLocks noChangeArrowheads="1"/>
          </p:cNvSpPr>
          <p:nvPr/>
        </p:nvSpPr>
        <p:spPr bwMode="auto">
          <a:xfrm>
            <a:off x="3723989" y="328726"/>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网络营销手段</a:t>
            </a:r>
          </a:p>
        </p:txBody>
      </p:sp>
      <p:grpSp>
        <p:nvGrpSpPr>
          <p:cNvPr id="61" name="淘宝网Chenying0907出品 60"/>
          <p:cNvGrpSpPr/>
          <p:nvPr/>
        </p:nvGrpSpPr>
        <p:grpSpPr>
          <a:xfrm>
            <a:off x="4670685" y="2499562"/>
            <a:ext cx="394011" cy="339433"/>
            <a:chOff x="3320568" y="5902574"/>
            <a:chExt cx="394011" cy="339433"/>
          </a:xfrm>
          <a:solidFill>
            <a:schemeClr val="bg1"/>
          </a:solidFill>
        </p:grpSpPr>
        <p:sp>
          <p:nvSpPr>
            <p:cNvPr id="62" name="淘宝网Chenying0907出品 14"/>
            <p:cNvSpPr>
              <a:spLocks noEditPoints="1"/>
            </p:cNvSpPr>
            <p:nvPr/>
          </p:nvSpPr>
          <p:spPr bwMode="auto">
            <a:xfrm>
              <a:off x="3320568" y="5953787"/>
              <a:ext cx="361871" cy="288220"/>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sp>
          <p:nvSpPr>
            <p:cNvPr id="63" name="淘宝网Chenying0907出品 15"/>
            <p:cNvSpPr>
              <a:spLocks noEditPoints="1"/>
            </p:cNvSpPr>
            <p:nvPr/>
          </p:nvSpPr>
          <p:spPr bwMode="auto">
            <a:xfrm>
              <a:off x="3401513" y="6082414"/>
              <a:ext cx="142844" cy="127436"/>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sp>
          <p:nvSpPr>
            <p:cNvPr id="64" name="淘宝网Chenying0907出品 16"/>
            <p:cNvSpPr>
              <a:spLocks/>
            </p:cNvSpPr>
            <p:nvPr/>
          </p:nvSpPr>
          <p:spPr bwMode="auto">
            <a:xfrm>
              <a:off x="3581258" y="5902574"/>
              <a:ext cx="133321" cy="15006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sp>
          <p:nvSpPr>
            <p:cNvPr id="65" name="淘宝网Chenying0907出品 17"/>
            <p:cNvSpPr>
              <a:spLocks/>
            </p:cNvSpPr>
            <p:nvPr/>
          </p:nvSpPr>
          <p:spPr bwMode="auto">
            <a:xfrm>
              <a:off x="3584830" y="5954978"/>
              <a:ext cx="77373" cy="84560"/>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grpSp>
      <p:sp>
        <p:nvSpPr>
          <p:cNvPr id="66" name="淘宝网Chenying0907出品 12"/>
          <p:cNvSpPr>
            <a:spLocks/>
          </p:cNvSpPr>
          <p:nvPr/>
        </p:nvSpPr>
        <p:spPr bwMode="auto">
          <a:xfrm>
            <a:off x="5867901" y="1333959"/>
            <a:ext cx="443435" cy="440963"/>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sp>
        <p:nvSpPr>
          <p:cNvPr id="67" name="淘宝网Chenying0907出品 18"/>
          <p:cNvSpPr>
            <a:spLocks noEditPoints="1"/>
          </p:cNvSpPr>
          <p:nvPr/>
        </p:nvSpPr>
        <p:spPr bwMode="auto">
          <a:xfrm>
            <a:off x="7064137" y="2473060"/>
            <a:ext cx="410817" cy="379611"/>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grpSp>
        <p:nvGrpSpPr>
          <p:cNvPr id="68" name="淘宝网Chenying0907出品 67"/>
          <p:cNvGrpSpPr/>
          <p:nvPr/>
        </p:nvGrpSpPr>
        <p:grpSpPr>
          <a:xfrm>
            <a:off x="5882415" y="3700618"/>
            <a:ext cx="419009" cy="345387"/>
            <a:chOff x="5161140" y="7206311"/>
            <a:chExt cx="419009" cy="345387"/>
          </a:xfrm>
          <a:solidFill>
            <a:schemeClr val="bg1"/>
          </a:solidFill>
        </p:grpSpPr>
        <p:sp>
          <p:nvSpPr>
            <p:cNvPr id="69" name="淘宝网Chenying0907出品 10"/>
            <p:cNvSpPr>
              <a:spLocks noEditPoints="1"/>
            </p:cNvSpPr>
            <p:nvPr/>
          </p:nvSpPr>
          <p:spPr bwMode="auto">
            <a:xfrm>
              <a:off x="5161140" y="7206311"/>
              <a:ext cx="297592" cy="271546"/>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sp>
          <p:nvSpPr>
            <p:cNvPr id="70" name="淘宝网Chenying0907出品 11"/>
            <p:cNvSpPr>
              <a:spLocks noEditPoints="1"/>
            </p:cNvSpPr>
            <p:nvPr/>
          </p:nvSpPr>
          <p:spPr bwMode="auto">
            <a:xfrm>
              <a:off x="5327791" y="7321837"/>
              <a:ext cx="252358" cy="229861"/>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grpSp>
    </p:spTree>
    <p:extLst>
      <p:ext uri="{BB962C8B-B14F-4D97-AF65-F5344CB8AC3E}">
        <p14:creationId xmlns:p14="http://schemas.microsoft.com/office/powerpoint/2010/main" val="8977025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8" presetClass="emph" presetSubtype="0" fill="hold" nodeType="afterEffect">
                                  <p:stCondLst>
                                    <p:cond delay="0"/>
                                  </p:stCondLst>
                                  <p:childTnLst>
                                    <p:animRot by="-21600000">
                                      <p:cBhvr>
                                        <p:cTn id="15" dur="1000" fill="hold"/>
                                        <p:tgtEl>
                                          <p:spTgt spid="48"/>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46"/>
                                        </p:tgtEl>
                                        <p:attrNameLst>
                                          <p:attrName>r</p:attrName>
                                        </p:attrNameLst>
                                      </p:cBhvr>
                                    </p:animRo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left)">
                                      <p:cBhvr>
                                        <p:cTn id="21" dur="500"/>
                                        <p:tgtEl>
                                          <p:spTgt spid="49"/>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left)">
                                      <p:cBhvr>
                                        <p:cTn id="24" dur="500"/>
                                        <p:tgtEl>
                                          <p:spTgt spid="4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left)">
                                      <p:cBhvr>
                                        <p:cTn id="27" dur="500"/>
                                        <p:tgtEl>
                                          <p:spTgt spid="4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left)">
                                      <p:cBhvr>
                                        <p:cTn id="30" dur="500"/>
                                        <p:tgtEl>
                                          <p:spTgt spid="51"/>
                                        </p:tgtEl>
                                      </p:cBhvr>
                                    </p:animEffect>
                                  </p:childTnLst>
                                </p:cTn>
                              </p:par>
                            </p:childTnLst>
                          </p:cTn>
                        </p:par>
                        <p:par>
                          <p:cTn id="31" fill="hold">
                            <p:stCondLst>
                              <p:cond delay="2000"/>
                            </p:stCondLst>
                            <p:childTnLst>
                              <p:par>
                                <p:cTn id="32" presetID="14" presetClass="entr" presetSubtype="10" fill="hold" grpId="0"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randombar(horizontal)">
                                      <p:cBhvr>
                                        <p:cTn id="34" dur="500"/>
                                        <p:tgtEl>
                                          <p:spTgt spid="56"/>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randombar(horizontal)">
                                      <p:cBhvr>
                                        <p:cTn id="37" dur="500"/>
                                        <p:tgtEl>
                                          <p:spTgt spid="58"/>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randombar(horizontal)">
                                      <p:cBhvr>
                                        <p:cTn id="40" dur="500"/>
                                        <p:tgtEl>
                                          <p:spTgt spid="57"/>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randombar(horizontal)">
                                      <p:cBhvr>
                                        <p:cTn id="43" dur="500"/>
                                        <p:tgtEl>
                                          <p:spTgt spid="59"/>
                                        </p:tgtEl>
                                      </p:cBhvr>
                                    </p:animEffect>
                                  </p:childTnLst>
                                </p:cTn>
                              </p:par>
                            </p:childTnLst>
                          </p:cTn>
                        </p:par>
                        <p:par>
                          <p:cTn id="44" fill="hold">
                            <p:stCondLst>
                              <p:cond delay="2500"/>
                            </p:stCondLst>
                            <p:childTnLst>
                              <p:par>
                                <p:cTn id="45" presetID="53" presetClass="entr" presetSubtype="16"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 calcmode="lin" valueType="num">
                                      <p:cBhvr>
                                        <p:cTn id="47" dur="500" fill="hold"/>
                                        <p:tgtEl>
                                          <p:spTgt spid="61"/>
                                        </p:tgtEl>
                                        <p:attrNameLst>
                                          <p:attrName>ppt_w</p:attrName>
                                        </p:attrNameLst>
                                      </p:cBhvr>
                                      <p:tavLst>
                                        <p:tav tm="0">
                                          <p:val>
                                            <p:fltVal val="0"/>
                                          </p:val>
                                        </p:tav>
                                        <p:tav tm="100000">
                                          <p:val>
                                            <p:strVal val="#ppt_w"/>
                                          </p:val>
                                        </p:tav>
                                      </p:tavLst>
                                    </p:anim>
                                    <p:anim calcmode="lin" valueType="num">
                                      <p:cBhvr>
                                        <p:cTn id="48" dur="500" fill="hold"/>
                                        <p:tgtEl>
                                          <p:spTgt spid="61"/>
                                        </p:tgtEl>
                                        <p:attrNameLst>
                                          <p:attrName>ppt_h</p:attrName>
                                        </p:attrNameLst>
                                      </p:cBhvr>
                                      <p:tavLst>
                                        <p:tav tm="0">
                                          <p:val>
                                            <p:fltVal val="0"/>
                                          </p:val>
                                        </p:tav>
                                        <p:tav tm="100000">
                                          <p:val>
                                            <p:strVal val="#ppt_h"/>
                                          </p:val>
                                        </p:tav>
                                      </p:tavLst>
                                    </p:anim>
                                    <p:animEffect transition="in" filter="fade">
                                      <p:cBhvr>
                                        <p:cTn id="49" dur="500"/>
                                        <p:tgtEl>
                                          <p:spTgt spid="6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6"/>
                                        </p:tgtEl>
                                        <p:attrNameLst>
                                          <p:attrName>style.visibility</p:attrName>
                                        </p:attrNameLst>
                                      </p:cBhvr>
                                      <p:to>
                                        <p:strVal val="visible"/>
                                      </p:to>
                                    </p:set>
                                    <p:anim calcmode="lin" valueType="num">
                                      <p:cBhvr>
                                        <p:cTn id="52" dur="500" fill="hold"/>
                                        <p:tgtEl>
                                          <p:spTgt spid="66"/>
                                        </p:tgtEl>
                                        <p:attrNameLst>
                                          <p:attrName>ppt_w</p:attrName>
                                        </p:attrNameLst>
                                      </p:cBhvr>
                                      <p:tavLst>
                                        <p:tav tm="0">
                                          <p:val>
                                            <p:fltVal val="0"/>
                                          </p:val>
                                        </p:tav>
                                        <p:tav tm="100000">
                                          <p:val>
                                            <p:strVal val="#ppt_w"/>
                                          </p:val>
                                        </p:tav>
                                      </p:tavLst>
                                    </p:anim>
                                    <p:anim calcmode="lin" valueType="num">
                                      <p:cBhvr>
                                        <p:cTn id="53" dur="500" fill="hold"/>
                                        <p:tgtEl>
                                          <p:spTgt spid="66"/>
                                        </p:tgtEl>
                                        <p:attrNameLst>
                                          <p:attrName>ppt_h</p:attrName>
                                        </p:attrNameLst>
                                      </p:cBhvr>
                                      <p:tavLst>
                                        <p:tav tm="0">
                                          <p:val>
                                            <p:fltVal val="0"/>
                                          </p:val>
                                        </p:tav>
                                        <p:tav tm="100000">
                                          <p:val>
                                            <p:strVal val="#ppt_h"/>
                                          </p:val>
                                        </p:tav>
                                      </p:tavLst>
                                    </p:anim>
                                    <p:animEffect transition="in" filter="fade">
                                      <p:cBhvr>
                                        <p:cTn id="54" dur="500"/>
                                        <p:tgtEl>
                                          <p:spTgt spid="66"/>
                                        </p:tgtEl>
                                      </p:cBhvr>
                                    </p:animEffect>
                                  </p:childTnLst>
                                </p:cTn>
                              </p:par>
                              <p:par>
                                <p:cTn id="55" presetID="53" presetClass="entr" presetSubtype="16" fill="hold"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p:cTn id="57" dur="500" fill="hold"/>
                                        <p:tgtEl>
                                          <p:spTgt spid="68"/>
                                        </p:tgtEl>
                                        <p:attrNameLst>
                                          <p:attrName>ppt_w</p:attrName>
                                        </p:attrNameLst>
                                      </p:cBhvr>
                                      <p:tavLst>
                                        <p:tav tm="0">
                                          <p:val>
                                            <p:fltVal val="0"/>
                                          </p:val>
                                        </p:tav>
                                        <p:tav tm="100000">
                                          <p:val>
                                            <p:strVal val="#ppt_w"/>
                                          </p:val>
                                        </p:tav>
                                      </p:tavLst>
                                    </p:anim>
                                    <p:anim calcmode="lin" valueType="num">
                                      <p:cBhvr>
                                        <p:cTn id="58" dur="500" fill="hold"/>
                                        <p:tgtEl>
                                          <p:spTgt spid="68"/>
                                        </p:tgtEl>
                                        <p:attrNameLst>
                                          <p:attrName>ppt_h</p:attrName>
                                        </p:attrNameLst>
                                      </p:cBhvr>
                                      <p:tavLst>
                                        <p:tav tm="0">
                                          <p:val>
                                            <p:fltVal val="0"/>
                                          </p:val>
                                        </p:tav>
                                        <p:tav tm="100000">
                                          <p:val>
                                            <p:strVal val="#ppt_h"/>
                                          </p:val>
                                        </p:tav>
                                      </p:tavLst>
                                    </p:anim>
                                    <p:animEffect transition="in" filter="fade">
                                      <p:cBhvr>
                                        <p:cTn id="59" dur="500"/>
                                        <p:tgtEl>
                                          <p:spTgt spid="6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childTnLst>
                          </p:cTn>
                        </p:par>
                        <p:par>
                          <p:cTn id="65" fill="hold">
                            <p:stCondLst>
                              <p:cond delay="30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54"/>
                                        </p:tgtEl>
                                        <p:attrNameLst>
                                          <p:attrName>style.visibility</p:attrName>
                                        </p:attrNameLst>
                                      </p:cBhvr>
                                      <p:to>
                                        <p:strVal val="visible"/>
                                      </p:to>
                                    </p:set>
                                    <p:anim calcmode="lin" valueType="num">
                                      <p:cBhvr>
                                        <p:cTn id="68"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54"/>
                                        </p:tgtEl>
                                        <p:attrNameLst>
                                          <p:attrName>ppt_y</p:attrName>
                                        </p:attrNameLst>
                                      </p:cBhvr>
                                      <p:tavLst>
                                        <p:tav tm="0">
                                          <p:val>
                                            <p:strVal val="#ppt_y"/>
                                          </p:val>
                                        </p:tav>
                                        <p:tav tm="100000">
                                          <p:val>
                                            <p:strVal val="#ppt_y"/>
                                          </p:val>
                                        </p:tav>
                                      </p:tavLst>
                                    </p:anim>
                                    <p:anim calcmode="lin" valueType="num">
                                      <p:cBhvr>
                                        <p:cTn id="70"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54"/>
                                        </p:tgtEl>
                                      </p:cBhvr>
                                    </p:animEffect>
                                  </p:childTnLst>
                                </p:cTn>
                              </p:par>
                            </p:childTnLst>
                          </p:cTn>
                        </p:par>
                        <p:par>
                          <p:cTn id="73" fill="hold">
                            <p:stCondLst>
                              <p:cond delay="3650"/>
                            </p:stCondLst>
                            <p:childTnLst>
                              <p:par>
                                <p:cTn id="74" presetID="10" presetClass="entr" presetSubtype="0" fill="hold" grpId="0" nodeType="afterEffect">
                                  <p:stCondLst>
                                    <p:cond delay="0"/>
                                  </p:stCondLst>
                                  <p:iterate type="lt">
                                    <p:tmPct val="10000"/>
                                  </p:iterate>
                                  <p:childTnLst>
                                    <p:set>
                                      <p:cBhvr>
                                        <p:cTn id="75" dur="1" fill="hold">
                                          <p:stCondLst>
                                            <p:cond delay="0"/>
                                          </p:stCondLst>
                                        </p:cTn>
                                        <p:tgtEl>
                                          <p:spTgt spid="60"/>
                                        </p:tgtEl>
                                        <p:attrNameLst>
                                          <p:attrName>style.visibility</p:attrName>
                                        </p:attrNameLst>
                                      </p:cBhvr>
                                      <p:to>
                                        <p:strVal val="visible"/>
                                      </p:to>
                                    </p:set>
                                    <p:animEffect transition="in" filter="fade">
                                      <p:cBhvr>
                                        <p:cTn id="7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9" grpId="0"/>
      <p:bldP spid="51" grpId="0"/>
      <p:bldP spid="54" grpId="0"/>
      <p:bldP spid="56" grpId="0"/>
      <p:bldP spid="57" grpId="0"/>
      <p:bldP spid="58" grpId="0"/>
      <p:bldP spid="59" grpId="0"/>
      <p:bldP spid="60" grpId="0"/>
      <p:bldP spid="66" grpId="0" animBg="1"/>
      <p:bldP spid="6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淘宝网Chenying0907出品 4"/>
          <p:cNvGrpSpPr/>
          <p:nvPr/>
        </p:nvGrpSpPr>
        <p:grpSpPr>
          <a:xfrm>
            <a:off x="3363044" y="1642861"/>
            <a:ext cx="2473835" cy="2473833"/>
            <a:chOff x="4483280" y="1780062"/>
            <a:chExt cx="3297875" cy="3297872"/>
          </a:xfrm>
        </p:grpSpPr>
        <p:sp>
          <p:nvSpPr>
            <p:cNvPr id="23" name="淘宝网Chenying0907出品 22"/>
            <p:cNvSpPr/>
            <p:nvPr/>
          </p:nvSpPr>
          <p:spPr>
            <a:xfrm>
              <a:off x="4483280" y="3000465"/>
              <a:ext cx="886189" cy="859723"/>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rgbClr val="E8707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淘宝网Chenying0907出品 23"/>
            <p:cNvSpPr/>
            <p:nvPr/>
          </p:nvSpPr>
          <p:spPr>
            <a:xfrm flipH="1">
              <a:off x="6894966" y="3000465"/>
              <a:ext cx="886189" cy="859723"/>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淘宝网Chenying0907出品 26"/>
            <p:cNvSpPr/>
            <p:nvPr/>
          </p:nvSpPr>
          <p:spPr>
            <a:xfrm rot="5400000">
              <a:off x="5656038" y="1793625"/>
              <a:ext cx="886189" cy="859064"/>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淘宝网Chenying0907出品 27"/>
            <p:cNvSpPr/>
            <p:nvPr/>
          </p:nvSpPr>
          <p:spPr>
            <a:xfrm rot="5400000" flipH="1">
              <a:off x="5656035" y="4205308"/>
              <a:ext cx="886189" cy="859064"/>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淘宝网Chenying0907出品 29"/>
            <p:cNvSpPr txBox="1"/>
            <p:nvPr/>
          </p:nvSpPr>
          <p:spPr>
            <a:xfrm>
              <a:off x="5770455" y="1929685"/>
              <a:ext cx="651088" cy="553901"/>
            </a:xfrm>
            <a:prstGeom prst="rect">
              <a:avLst/>
            </a:prstGeom>
            <a:noFill/>
          </p:spPr>
          <p:txBody>
            <a:bodyPr wrap="square" rtlCol="0">
              <a:spAutoFit/>
            </a:bodyPr>
            <a:lstStyle/>
            <a:p>
              <a:pPr algn="ctr"/>
              <a:r>
                <a:rPr lang="en-US" altLang="zh-CN" sz="2100" dirty="0">
                  <a:solidFill>
                    <a:schemeClr val="bg1"/>
                  </a:solidFill>
                  <a:latin typeface="Agency FB" panose="020B0503020202020204" pitchFamily="34" charset="0"/>
                </a:rPr>
                <a:t>01</a:t>
              </a:r>
              <a:endParaRPr lang="zh-CN" altLang="en-US" sz="2100" dirty="0">
                <a:solidFill>
                  <a:schemeClr val="bg1"/>
                </a:solidFill>
                <a:latin typeface="Agency FB" panose="020B0503020202020204" pitchFamily="34" charset="0"/>
              </a:endParaRPr>
            </a:p>
          </p:txBody>
        </p:sp>
        <p:sp>
          <p:nvSpPr>
            <p:cNvPr id="31" name="淘宝网Chenying0907出品 30"/>
            <p:cNvSpPr txBox="1"/>
            <p:nvPr/>
          </p:nvSpPr>
          <p:spPr>
            <a:xfrm>
              <a:off x="5770455" y="4373234"/>
              <a:ext cx="651088" cy="553901"/>
            </a:xfrm>
            <a:prstGeom prst="rect">
              <a:avLst/>
            </a:prstGeom>
            <a:noFill/>
          </p:spPr>
          <p:txBody>
            <a:bodyPr wrap="square" rtlCol="0">
              <a:spAutoFit/>
            </a:bodyPr>
            <a:lstStyle/>
            <a:p>
              <a:pPr algn="ctr"/>
              <a:r>
                <a:rPr lang="en-US" altLang="zh-CN" sz="2100" dirty="0">
                  <a:solidFill>
                    <a:schemeClr val="bg1"/>
                  </a:solidFill>
                  <a:latin typeface="Agency FB" panose="020B0503020202020204" pitchFamily="34" charset="0"/>
                </a:rPr>
                <a:t>03</a:t>
              </a:r>
              <a:endParaRPr lang="zh-CN" altLang="en-US" sz="2100" dirty="0">
                <a:solidFill>
                  <a:schemeClr val="bg1"/>
                </a:solidFill>
                <a:latin typeface="Agency FB" panose="020B0503020202020204" pitchFamily="34" charset="0"/>
              </a:endParaRPr>
            </a:p>
          </p:txBody>
        </p:sp>
        <p:sp>
          <p:nvSpPr>
            <p:cNvPr id="32" name="淘宝网Chenying0907出品 31"/>
            <p:cNvSpPr txBox="1"/>
            <p:nvPr/>
          </p:nvSpPr>
          <p:spPr>
            <a:xfrm>
              <a:off x="7086109" y="3166799"/>
              <a:ext cx="651088" cy="553901"/>
            </a:xfrm>
            <a:prstGeom prst="rect">
              <a:avLst/>
            </a:prstGeom>
            <a:noFill/>
          </p:spPr>
          <p:txBody>
            <a:bodyPr wrap="square" rtlCol="0">
              <a:spAutoFit/>
            </a:bodyPr>
            <a:lstStyle/>
            <a:p>
              <a:pPr algn="ctr"/>
              <a:r>
                <a:rPr lang="en-US" altLang="zh-CN" sz="2100" dirty="0">
                  <a:solidFill>
                    <a:schemeClr val="bg1"/>
                  </a:solidFill>
                  <a:latin typeface="Agency FB" panose="020B0503020202020204" pitchFamily="34" charset="0"/>
                </a:rPr>
                <a:t>02</a:t>
              </a:r>
              <a:endParaRPr lang="zh-CN" altLang="en-US" sz="2100" dirty="0">
                <a:solidFill>
                  <a:schemeClr val="bg1"/>
                </a:solidFill>
                <a:latin typeface="Agency FB" panose="020B0503020202020204" pitchFamily="34" charset="0"/>
              </a:endParaRPr>
            </a:p>
          </p:txBody>
        </p:sp>
        <p:sp>
          <p:nvSpPr>
            <p:cNvPr id="33" name="淘宝网Chenying0907出品 32"/>
            <p:cNvSpPr txBox="1"/>
            <p:nvPr/>
          </p:nvSpPr>
          <p:spPr>
            <a:xfrm>
              <a:off x="4545187" y="3166799"/>
              <a:ext cx="651088" cy="553901"/>
            </a:xfrm>
            <a:prstGeom prst="rect">
              <a:avLst/>
            </a:prstGeom>
            <a:noFill/>
          </p:spPr>
          <p:txBody>
            <a:bodyPr wrap="square" rtlCol="0">
              <a:spAutoFit/>
            </a:bodyPr>
            <a:lstStyle/>
            <a:p>
              <a:pPr algn="ctr"/>
              <a:r>
                <a:rPr lang="en-US" altLang="zh-CN" sz="2100" dirty="0">
                  <a:solidFill>
                    <a:schemeClr val="bg1"/>
                  </a:solidFill>
                  <a:latin typeface="Agency FB" panose="020B0503020202020204" pitchFamily="34" charset="0"/>
                </a:rPr>
                <a:t>04</a:t>
              </a:r>
              <a:endParaRPr lang="zh-CN" altLang="en-US" sz="2100" dirty="0">
                <a:solidFill>
                  <a:schemeClr val="bg1"/>
                </a:solidFill>
                <a:latin typeface="Agency FB" panose="020B0503020202020204" pitchFamily="34" charset="0"/>
              </a:endParaRPr>
            </a:p>
          </p:txBody>
        </p:sp>
      </p:grpSp>
      <p:grpSp>
        <p:nvGrpSpPr>
          <p:cNvPr id="45" name="淘宝网Chenying0907出品 44"/>
          <p:cNvGrpSpPr/>
          <p:nvPr/>
        </p:nvGrpSpPr>
        <p:grpSpPr>
          <a:xfrm>
            <a:off x="887980" y="1749281"/>
            <a:ext cx="1442593" cy="906699"/>
            <a:chOff x="6666419" y="3123010"/>
            <a:chExt cx="1923123" cy="1208721"/>
          </a:xfrm>
        </p:grpSpPr>
        <p:sp>
          <p:nvSpPr>
            <p:cNvPr id="46" name="淘宝网Chenying0907出品 45"/>
            <p:cNvSpPr txBox="1"/>
            <p:nvPr/>
          </p:nvSpPr>
          <p:spPr>
            <a:xfrm>
              <a:off x="6666419" y="3123010"/>
              <a:ext cx="1923123" cy="410298"/>
            </a:xfrm>
            <a:prstGeom prst="rect">
              <a:avLst/>
            </a:prstGeom>
            <a:noFill/>
          </p:spPr>
          <p:txBody>
            <a:bodyPr wrap="square" rtlCol="0">
              <a:spAutoFit/>
            </a:bodyPr>
            <a:lstStyle/>
            <a:p>
              <a:pPr algn="r"/>
              <a:r>
                <a:rPr lang="zh-CN" altLang="en-US" sz="1400" dirty="0">
                  <a:solidFill>
                    <a:srgbClr val="01ACBE"/>
                  </a:solidFill>
                  <a:latin typeface="方正正纤黑简体" panose="02000000000000000000" pitchFamily="2" charset="-122"/>
                  <a:ea typeface="方正正纤黑简体" panose="02000000000000000000" pitchFamily="2" charset="-122"/>
                </a:rPr>
                <a:t>线下门店</a:t>
              </a:r>
            </a:p>
          </p:txBody>
        </p:sp>
        <p:sp>
          <p:nvSpPr>
            <p:cNvPr id="47" name="淘宝网Chenying0907出品 46"/>
            <p:cNvSpPr txBox="1"/>
            <p:nvPr/>
          </p:nvSpPr>
          <p:spPr>
            <a:xfrm>
              <a:off x="7026927" y="3470107"/>
              <a:ext cx="1559316" cy="861624"/>
            </a:xfrm>
            <a:prstGeom prst="rect">
              <a:avLst/>
            </a:prstGeom>
            <a:noFill/>
          </p:spPr>
          <p:txBody>
            <a:bodyPr wrap="square" rtlCol="0">
              <a:spAutoFit/>
            </a:bodyPr>
            <a:lstStyle/>
            <a:p>
              <a:pPr algn="r">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sp>
        <p:nvSpPr>
          <p:cNvPr id="22" name="淘宝网Chenying0907出品 21"/>
          <p:cNvSpPr/>
          <p:nvPr/>
        </p:nvSpPr>
        <p:spPr>
          <a:xfrm>
            <a:off x="3223286" y="1492565"/>
            <a:ext cx="2759986" cy="2773543"/>
          </a:xfrm>
          <a:custGeom>
            <a:avLst/>
            <a:gdLst>
              <a:gd name="connsiteX0" fmla="*/ 2228564 w 3679342"/>
              <a:gd name="connsiteY0" fmla="*/ 0 h 3697415"/>
              <a:gd name="connsiteX1" fmla="*/ 2401628 w 3679342"/>
              <a:gd name="connsiteY1" fmla="*/ 44499 h 3697415"/>
              <a:gd name="connsiteX2" fmla="*/ 3672815 w 3679342"/>
              <a:gd name="connsiteY2" fmla="*/ 1388354 h 3697415"/>
              <a:gd name="connsiteX3" fmla="*/ 3679342 w 3679342"/>
              <a:gd name="connsiteY3" fmla="*/ 1419767 h 3697415"/>
              <a:gd name="connsiteX4" fmla="*/ 3033290 w 3679342"/>
              <a:gd name="connsiteY4" fmla="*/ 1419767 h 3697415"/>
              <a:gd name="connsiteX5" fmla="*/ 2603758 w 3679342"/>
              <a:gd name="connsiteY5" fmla="*/ 1849299 h 3697415"/>
              <a:gd name="connsiteX6" fmla="*/ 3033290 w 3679342"/>
              <a:gd name="connsiteY6" fmla="*/ 2278831 h 3697415"/>
              <a:gd name="connsiteX7" fmla="*/ 3678521 w 3679342"/>
              <a:gd name="connsiteY7" fmla="*/ 2278831 h 3697415"/>
              <a:gd name="connsiteX8" fmla="*/ 3644471 w 3679342"/>
              <a:gd name="connsiteY8" fmla="*/ 2411256 h 3697415"/>
              <a:gd name="connsiteX9" fmla="*/ 2300617 w 3679342"/>
              <a:gd name="connsiteY9" fmla="*/ 3682443 h 3697415"/>
              <a:gd name="connsiteX10" fmla="*/ 2228564 w 3679342"/>
              <a:gd name="connsiteY10" fmla="*/ 3697415 h 3697415"/>
              <a:gd name="connsiteX11" fmla="*/ 2228564 w 3679342"/>
              <a:gd name="connsiteY11" fmla="*/ 3083558 h 3697415"/>
              <a:gd name="connsiteX12" fmla="*/ 1799032 w 3679342"/>
              <a:gd name="connsiteY12" fmla="*/ 2654026 h 3697415"/>
              <a:gd name="connsiteX13" fmla="*/ 1369500 w 3679342"/>
              <a:gd name="connsiteY13" fmla="*/ 3083558 h 3697415"/>
              <a:gd name="connsiteX14" fmla="*/ 1369500 w 3679342"/>
              <a:gd name="connsiteY14" fmla="*/ 3679731 h 3697415"/>
              <a:gd name="connsiteX15" fmla="*/ 1233570 w 3679342"/>
              <a:gd name="connsiteY15" fmla="*/ 3639768 h 3697415"/>
              <a:gd name="connsiteX16" fmla="*/ 34871 w 3679342"/>
              <a:gd name="connsiteY16" fmla="*/ 2411256 h 3697415"/>
              <a:gd name="connsiteX17" fmla="*/ 821 w 3679342"/>
              <a:gd name="connsiteY17" fmla="*/ 2278831 h 3697415"/>
              <a:gd name="connsiteX18" fmla="*/ 564773 w 3679342"/>
              <a:gd name="connsiteY18" fmla="*/ 2278831 h 3697415"/>
              <a:gd name="connsiteX19" fmla="*/ 994305 w 3679342"/>
              <a:gd name="connsiteY19" fmla="*/ 1849299 h 3697415"/>
              <a:gd name="connsiteX20" fmla="*/ 564773 w 3679342"/>
              <a:gd name="connsiteY20" fmla="*/ 1419767 h 3697415"/>
              <a:gd name="connsiteX21" fmla="*/ 0 w 3679342"/>
              <a:gd name="connsiteY21" fmla="*/ 1419767 h 3697415"/>
              <a:gd name="connsiteX22" fmla="*/ 6527 w 3679342"/>
              <a:gd name="connsiteY22" fmla="*/ 1388354 h 3697415"/>
              <a:gd name="connsiteX23" fmla="*/ 1277714 w 3679342"/>
              <a:gd name="connsiteY23" fmla="*/ 44499 h 3697415"/>
              <a:gd name="connsiteX24" fmla="*/ 1369500 w 3679342"/>
              <a:gd name="connsiteY24" fmla="*/ 20898 h 3697415"/>
              <a:gd name="connsiteX25" fmla="*/ 1369500 w 3679342"/>
              <a:gd name="connsiteY25" fmla="*/ 615041 h 3697415"/>
              <a:gd name="connsiteX26" fmla="*/ 1799032 w 3679342"/>
              <a:gd name="connsiteY26" fmla="*/ 1044573 h 3697415"/>
              <a:gd name="connsiteX27" fmla="*/ 2228564 w 3679342"/>
              <a:gd name="connsiteY27" fmla="*/ 615041 h 36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9342" h="3697415">
                <a:moveTo>
                  <a:pt x="2228564" y="0"/>
                </a:moveTo>
                <a:lnTo>
                  <a:pt x="2401628" y="44499"/>
                </a:lnTo>
                <a:cubicBezTo>
                  <a:pt x="3026654" y="238902"/>
                  <a:pt x="3512570" y="749041"/>
                  <a:pt x="3672815" y="1388354"/>
                </a:cubicBezTo>
                <a:lnTo>
                  <a:pt x="3679342" y="1419767"/>
                </a:lnTo>
                <a:lnTo>
                  <a:pt x="3033290" y="1419767"/>
                </a:lnTo>
                <a:cubicBezTo>
                  <a:pt x="2796066" y="1419767"/>
                  <a:pt x="2603758" y="1612075"/>
                  <a:pt x="2603758" y="1849299"/>
                </a:cubicBezTo>
                <a:cubicBezTo>
                  <a:pt x="2603758" y="2086523"/>
                  <a:pt x="2796066" y="2278831"/>
                  <a:pt x="3033290" y="2278831"/>
                </a:cubicBezTo>
                <a:lnTo>
                  <a:pt x="3678521" y="2278831"/>
                </a:lnTo>
                <a:lnTo>
                  <a:pt x="3644471" y="2411256"/>
                </a:lnTo>
                <a:cubicBezTo>
                  <a:pt x="3450068" y="3036282"/>
                  <a:pt x="2939929" y="3522198"/>
                  <a:pt x="2300617" y="3682443"/>
                </a:cubicBezTo>
                <a:lnTo>
                  <a:pt x="2228564" y="3697415"/>
                </a:lnTo>
                <a:lnTo>
                  <a:pt x="2228564" y="3083558"/>
                </a:lnTo>
                <a:cubicBezTo>
                  <a:pt x="2228564" y="2846334"/>
                  <a:pt x="2036256" y="2654026"/>
                  <a:pt x="1799032" y="2654026"/>
                </a:cubicBezTo>
                <a:cubicBezTo>
                  <a:pt x="1561808" y="2654026"/>
                  <a:pt x="1369500" y="2846334"/>
                  <a:pt x="1369500" y="3083558"/>
                </a:cubicBezTo>
                <a:lnTo>
                  <a:pt x="1369500" y="3679731"/>
                </a:lnTo>
                <a:lnTo>
                  <a:pt x="1233570" y="3639768"/>
                </a:lnTo>
                <a:cubicBezTo>
                  <a:pt x="662798" y="3446619"/>
                  <a:pt x="214320" y="2988203"/>
                  <a:pt x="34871" y="2411256"/>
                </a:cubicBezTo>
                <a:lnTo>
                  <a:pt x="821" y="2278831"/>
                </a:lnTo>
                <a:lnTo>
                  <a:pt x="564773" y="2278831"/>
                </a:lnTo>
                <a:cubicBezTo>
                  <a:pt x="801997" y="2278831"/>
                  <a:pt x="994305" y="2086523"/>
                  <a:pt x="994305" y="1849299"/>
                </a:cubicBezTo>
                <a:cubicBezTo>
                  <a:pt x="994305" y="1612075"/>
                  <a:pt x="801997" y="1419767"/>
                  <a:pt x="564773" y="1419767"/>
                </a:cubicBezTo>
                <a:lnTo>
                  <a:pt x="0" y="1419767"/>
                </a:lnTo>
                <a:lnTo>
                  <a:pt x="6527" y="1388354"/>
                </a:lnTo>
                <a:cubicBezTo>
                  <a:pt x="166772" y="749041"/>
                  <a:pt x="652689" y="238902"/>
                  <a:pt x="1277714" y="44499"/>
                </a:cubicBezTo>
                <a:lnTo>
                  <a:pt x="1369500" y="20898"/>
                </a:lnTo>
                <a:lnTo>
                  <a:pt x="1369500" y="615041"/>
                </a:lnTo>
                <a:cubicBezTo>
                  <a:pt x="1369500" y="852265"/>
                  <a:pt x="1561808" y="1044573"/>
                  <a:pt x="1799032" y="1044573"/>
                </a:cubicBezTo>
                <a:cubicBezTo>
                  <a:pt x="2036256" y="1044573"/>
                  <a:pt x="2228564" y="852265"/>
                  <a:pt x="2228564" y="615041"/>
                </a:cubicBezTo>
                <a:close/>
              </a:path>
            </a:pathLst>
          </a:custGeom>
          <a:gradFill flip="none" rotWithShape="1">
            <a:gsLst>
              <a:gs pos="0">
                <a:schemeClr val="bg1"/>
              </a:gs>
              <a:gs pos="100000">
                <a:schemeClr val="bg1">
                  <a:lumMod val="85000"/>
                </a:schemeClr>
              </a:gs>
            </a:gsLst>
            <a:lin ang="2700000" scaled="1"/>
            <a:tileRect/>
          </a:gradFill>
          <a:ln>
            <a:noFill/>
          </a:ln>
          <a:effectLst>
            <a:outerShdw blurRad="203200" dist="127000" dir="2700000" algn="tl" rotWithShape="0">
              <a:prstClr val="black">
                <a:alpha val="40000"/>
              </a:prstClr>
            </a:outerShdw>
          </a:effectLst>
          <a:scene3d>
            <a:camera prst="orthographicFront"/>
            <a:lightRig rig="threePt" dir="t"/>
          </a:scene3d>
          <a:sp3d>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淘宝网Chenying0907出品 10"/>
          <p:cNvGrpSpPr/>
          <p:nvPr/>
        </p:nvGrpSpPr>
        <p:grpSpPr>
          <a:xfrm>
            <a:off x="4103130" y="2410115"/>
            <a:ext cx="939328" cy="939328"/>
            <a:chOff x="5469890" y="2802890"/>
            <a:chExt cx="1252220" cy="1252220"/>
          </a:xfrm>
        </p:grpSpPr>
        <p:sp>
          <p:nvSpPr>
            <p:cNvPr id="29" name="淘宝网Chenying0907出品 28"/>
            <p:cNvSpPr/>
            <p:nvPr/>
          </p:nvSpPr>
          <p:spPr>
            <a:xfrm>
              <a:off x="5469890" y="2802890"/>
              <a:ext cx="1252220" cy="1252220"/>
            </a:xfrm>
            <a:prstGeom prst="ellipse">
              <a:avLst/>
            </a:prstGeom>
            <a:gradFill>
              <a:gsLst>
                <a:gs pos="0">
                  <a:schemeClr val="bg1">
                    <a:lumMod val="72000"/>
                  </a:schemeClr>
                </a:gs>
                <a:gs pos="100000">
                  <a:schemeClr val="bg1">
                    <a:lumMod val="94000"/>
                    <a:lumOff val="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淘宝网Chenying0907出品 33"/>
            <p:cNvSpPr txBox="1"/>
            <p:nvPr/>
          </p:nvSpPr>
          <p:spPr>
            <a:xfrm>
              <a:off x="5646079" y="3074506"/>
              <a:ext cx="926295" cy="697506"/>
            </a:xfrm>
            <a:prstGeom prst="rect">
              <a:avLst/>
            </a:prstGeom>
            <a:noFill/>
          </p:spPr>
          <p:txBody>
            <a:bodyPr wrap="square" rtlCol="0">
              <a:spAutoFit/>
            </a:bodyPr>
            <a:lstStyle/>
            <a:p>
              <a:pPr algn="ctr"/>
              <a:r>
                <a:rPr lang="zh-CN" altLang="en-US" sz="1400" dirty="0">
                  <a:gradFill>
                    <a:gsLst>
                      <a:gs pos="0">
                        <a:schemeClr val="accent1">
                          <a:lumMod val="60000"/>
                          <a:lumOff val="40000"/>
                        </a:schemeClr>
                      </a:gs>
                      <a:gs pos="45000">
                        <a:schemeClr val="accent1">
                          <a:lumMod val="75000"/>
                        </a:schemeClr>
                      </a:gs>
                    </a:gsLst>
                    <a:lin ang="2700000" scaled="1"/>
                  </a:gradFill>
                  <a:latin typeface="方正正纤黑简体" panose="02000000000000000000" pitchFamily="2" charset="-122"/>
                  <a:ea typeface="方正正纤黑简体" panose="02000000000000000000" pitchFamily="2" charset="-122"/>
                </a:rPr>
                <a:t>线下推广</a:t>
              </a:r>
            </a:p>
          </p:txBody>
        </p:sp>
      </p:grpSp>
      <p:grpSp>
        <p:nvGrpSpPr>
          <p:cNvPr id="6" name="淘宝网Chenying0907出品 5"/>
          <p:cNvGrpSpPr/>
          <p:nvPr/>
        </p:nvGrpSpPr>
        <p:grpSpPr>
          <a:xfrm>
            <a:off x="5196796" y="1928139"/>
            <a:ext cx="295315" cy="359961"/>
            <a:chOff x="3683997" y="856343"/>
            <a:chExt cx="576394" cy="702571"/>
          </a:xfrm>
          <a:solidFill>
            <a:srgbClr val="01ACBE"/>
          </a:solidFill>
        </p:grpSpPr>
        <p:sp>
          <p:nvSpPr>
            <p:cNvPr id="25" name="淘宝网Chenying0907出品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26" name="淘宝网Chenying0907出品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grpSp>
        <p:nvGrpSpPr>
          <p:cNvPr id="9" name="淘宝网Chenying0907出品 8"/>
          <p:cNvGrpSpPr/>
          <p:nvPr/>
        </p:nvGrpSpPr>
        <p:grpSpPr>
          <a:xfrm>
            <a:off x="3666288" y="1947627"/>
            <a:ext cx="345908" cy="320985"/>
            <a:chOff x="7903081" y="894379"/>
            <a:chExt cx="675141" cy="626498"/>
          </a:xfrm>
          <a:solidFill>
            <a:srgbClr val="01ACBE"/>
          </a:solidFill>
        </p:grpSpPr>
        <p:sp>
          <p:nvSpPr>
            <p:cNvPr id="35" name="淘宝网Chenying0907出品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36" name="淘宝网Chenying0907出品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37" name="淘宝网Chenying0907出品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grpSp>
        <p:nvGrpSpPr>
          <p:cNvPr id="7" name="淘宝网Chenying0907出品 6"/>
          <p:cNvGrpSpPr/>
          <p:nvPr/>
        </p:nvGrpSpPr>
        <p:grpSpPr>
          <a:xfrm>
            <a:off x="5161287" y="3452404"/>
            <a:ext cx="366333" cy="359961"/>
            <a:chOff x="5037571" y="856343"/>
            <a:chExt cx="715006" cy="702571"/>
          </a:xfrm>
          <a:solidFill>
            <a:srgbClr val="FFB850"/>
          </a:solidFill>
        </p:grpSpPr>
        <p:sp>
          <p:nvSpPr>
            <p:cNvPr id="38" name="淘宝网Chenying0907出品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39" name="淘宝网Chenying0907出品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40" name="淘宝网Chenying0907出品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grpSp>
        <p:nvGrpSpPr>
          <p:cNvPr id="8" name="淘宝网Chenying0907出品 7"/>
          <p:cNvGrpSpPr/>
          <p:nvPr/>
        </p:nvGrpSpPr>
        <p:grpSpPr>
          <a:xfrm>
            <a:off x="3657575" y="3460835"/>
            <a:ext cx="363334" cy="343098"/>
            <a:chOff x="6460269" y="872801"/>
            <a:chExt cx="709154" cy="669655"/>
          </a:xfrm>
          <a:solidFill>
            <a:srgbClr val="663A77"/>
          </a:solidFill>
        </p:grpSpPr>
        <p:sp>
          <p:nvSpPr>
            <p:cNvPr id="41" name="淘宝网Chenying0907出品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42" name="淘宝网Chenying0907出品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grpSp>
        <p:nvGrpSpPr>
          <p:cNvPr id="13" name="淘宝网Chenying0907出品 12"/>
          <p:cNvGrpSpPr/>
          <p:nvPr/>
        </p:nvGrpSpPr>
        <p:grpSpPr>
          <a:xfrm>
            <a:off x="2377854" y="2077898"/>
            <a:ext cx="1216077" cy="85740"/>
            <a:chOff x="3169920" y="2360011"/>
            <a:chExt cx="1621155" cy="114300"/>
          </a:xfrm>
        </p:grpSpPr>
        <p:sp>
          <p:nvSpPr>
            <p:cNvPr id="10" name="淘宝网Chenying0907出品 9"/>
            <p:cNvSpPr/>
            <p:nvPr/>
          </p:nvSpPr>
          <p:spPr>
            <a:xfrm>
              <a:off x="4676775" y="2360011"/>
              <a:ext cx="114300" cy="114300"/>
            </a:xfrm>
            <a:prstGeom prst="ellipse">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淘宝网Chenying0907出品 13"/>
            <p:cNvCxnSpPr>
              <a:stCxn id="10" idx="2"/>
            </p:cNvCxnSpPr>
            <p:nvPr/>
          </p:nvCxnSpPr>
          <p:spPr>
            <a:xfrm flipH="1">
              <a:off x="3169920" y="2417161"/>
              <a:ext cx="1506855"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43" name="淘宝网Chenying0907出品 42"/>
          <p:cNvCxnSpPr/>
          <p:nvPr/>
        </p:nvCxnSpPr>
        <p:spPr>
          <a:xfrm flipV="1">
            <a:off x="2377853" y="1838084"/>
            <a:ext cx="0" cy="555144"/>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48" name="淘宝网Chenying0907出品 47"/>
          <p:cNvGrpSpPr/>
          <p:nvPr/>
        </p:nvGrpSpPr>
        <p:grpSpPr>
          <a:xfrm>
            <a:off x="853764" y="3244898"/>
            <a:ext cx="1481217" cy="902166"/>
            <a:chOff x="6620805" y="3134023"/>
            <a:chExt cx="1974613" cy="1202679"/>
          </a:xfrm>
        </p:grpSpPr>
        <p:sp>
          <p:nvSpPr>
            <p:cNvPr id="49" name="淘宝网Chenying0907出品 48"/>
            <p:cNvSpPr txBox="1"/>
            <p:nvPr/>
          </p:nvSpPr>
          <p:spPr>
            <a:xfrm>
              <a:off x="6620805" y="3134023"/>
              <a:ext cx="1923123" cy="410298"/>
            </a:xfrm>
            <a:prstGeom prst="rect">
              <a:avLst/>
            </a:prstGeom>
            <a:noFill/>
          </p:spPr>
          <p:txBody>
            <a:bodyPr wrap="square" rtlCol="0">
              <a:spAutoFit/>
            </a:bodyPr>
            <a:lstStyle/>
            <a:p>
              <a:pPr algn="r"/>
              <a:r>
                <a:rPr lang="zh-CN" altLang="en-US" sz="1400" dirty="0">
                  <a:solidFill>
                    <a:srgbClr val="663A77"/>
                  </a:solidFill>
                  <a:latin typeface="方正正纤黑简体" panose="02000000000000000000" pitchFamily="2" charset="-122"/>
                  <a:ea typeface="方正正纤黑简体" panose="02000000000000000000" pitchFamily="2" charset="-122"/>
                </a:rPr>
                <a:t>超市终端</a:t>
              </a:r>
            </a:p>
          </p:txBody>
        </p:sp>
        <p:sp>
          <p:nvSpPr>
            <p:cNvPr id="50" name="淘宝网Chenying0907出品 49"/>
            <p:cNvSpPr txBox="1"/>
            <p:nvPr/>
          </p:nvSpPr>
          <p:spPr>
            <a:xfrm>
              <a:off x="7036103" y="3475077"/>
              <a:ext cx="1559315" cy="86162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15" name="淘宝网Chenying0907出品 14"/>
          <p:cNvGrpSpPr/>
          <p:nvPr/>
        </p:nvGrpSpPr>
        <p:grpSpPr>
          <a:xfrm>
            <a:off x="2377854" y="3565255"/>
            <a:ext cx="1216077" cy="85740"/>
            <a:chOff x="3169920" y="4342810"/>
            <a:chExt cx="1621155" cy="114300"/>
          </a:xfrm>
        </p:grpSpPr>
        <p:sp>
          <p:nvSpPr>
            <p:cNvPr id="52" name="淘宝网Chenying0907出品 51"/>
            <p:cNvSpPr/>
            <p:nvPr/>
          </p:nvSpPr>
          <p:spPr>
            <a:xfrm>
              <a:off x="4676775" y="4342810"/>
              <a:ext cx="114300" cy="114300"/>
            </a:xfrm>
            <a:prstGeom prst="ellipse">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3" name="淘宝网Chenying0907出品 52"/>
            <p:cNvCxnSpPr>
              <a:stCxn id="52" idx="2"/>
            </p:cNvCxnSpPr>
            <p:nvPr/>
          </p:nvCxnSpPr>
          <p:spPr>
            <a:xfrm flipH="1">
              <a:off x="3169920" y="4399960"/>
              <a:ext cx="1506855"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54" name="淘宝网Chenying0907出品 53"/>
          <p:cNvCxnSpPr/>
          <p:nvPr/>
        </p:nvCxnSpPr>
        <p:spPr>
          <a:xfrm flipV="1">
            <a:off x="2377853" y="3325442"/>
            <a:ext cx="0" cy="555144"/>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12" name="淘宝网Chenying0907出品 11"/>
          <p:cNvGrpSpPr/>
          <p:nvPr/>
        </p:nvGrpSpPr>
        <p:grpSpPr>
          <a:xfrm>
            <a:off x="5591621" y="2077898"/>
            <a:ext cx="1216077" cy="85740"/>
            <a:chOff x="7454200" y="2360011"/>
            <a:chExt cx="1621155" cy="114300"/>
          </a:xfrm>
        </p:grpSpPr>
        <p:sp>
          <p:nvSpPr>
            <p:cNvPr id="73" name="淘宝网Chenying0907出品 72"/>
            <p:cNvSpPr/>
            <p:nvPr/>
          </p:nvSpPr>
          <p:spPr>
            <a:xfrm flipH="1">
              <a:off x="7454200" y="2360011"/>
              <a:ext cx="114300" cy="114300"/>
            </a:xfrm>
            <a:prstGeom prst="ellipse">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4" name="淘宝网Chenying0907出品 73"/>
            <p:cNvCxnSpPr>
              <a:stCxn id="73" idx="2"/>
            </p:cNvCxnSpPr>
            <p:nvPr/>
          </p:nvCxnSpPr>
          <p:spPr>
            <a:xfrm>
              <a:off x="7568500" y="2417161"/>
              <a:ext cx="1506855"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75" name="淘宝网Chenying0907出品 74"/>
          <p:cNvCxnSpPr/>
          <p:nvPr/>
        </p:nvCxnSpPr>
        <p:spPr>
          <a:xfrm flipH="1" flipV="1">
            <a:off x="6807698" y="1838084"/>
            <a:ext cx="0" cy="555144"/>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16" name="淘宝网Chenying0907出品 15"/>
          <p:cNvGrpSpPr/>
          <p:nvPr/>
        </p:nvGrpSpPr>
        <p:grpSpPr>
          <a:xfrm>
            <a:off x="5591621" y="3565255"/>
            <a:ext cx="1216077" cy="85740"/>
            <a:chOff x="7454200" y="4342810"/>
            <a:chExt cx="1621155" cy="114300"/>
          </a:xfrm>
        </p:grpSpPr>
        <p:sp>
          <p:nvSpPr>
            <p:cNvPr id="77" name="淘宝网Chenying0907出品 76"/>
            <p:cNvSpPr/>
            <p:nvPr/>
          </p:nvSpPr>
          <p:spPr>
            <a:xfrm flipH="1">
              <a:off x="7454200" y="4342810"/>
              <a:ext cx="114300" cy="114300"/>
            </a:xfrm>
            <a:prstGeom prst="ellipse">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8" name="淘宝网Chenying0907出品 77"/>
            <p:cNvCxnSpPr>
              <a:stCxn id="77" idx="2"/>
            </p:cNvCxnSpPr>
            <p:nvPr/>
          </p:nvCxnSpPr>
          <p:spPr>
            <a:xfrm>
              <a:off x="7568500" y="4399960"/>
              <a:ext cx="1506855"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79" name="淘宝网Chenying0907出品 78"/>
          <p:cNvCxnSpPr/>
          <p:nvPr/>
        </p:nvCxnSpPr>
        <p:spPr>
          <a:xfrm flipH="1" flipV="1">
            <a:off x="6807698" y="3325442"/>
            <a:ext cx="0" cy="555144"/>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80" name="淘宝网Chenying0907出品 79"/>
          <p:cNvGrpSpPr/>
          <p:nvPr/>
        </p:nvGrpSpPr>
        <p:grpSpPr>
          <a:xfrm>
            <a:off x="6809895" y="1745435"/>
            <a:ext cx="1646715" cy="904963"/>
            <a:chOff x="7106148" y="3117888"/>
            <a:chExt cx="2195238" cy="1206409"/>
          </a:xfrm>
        </p:grpSpPr>
        <p:sp>
          <p:nvSpPr>
            <p:cNvPr id="81" name="淘宝网Chenying0907出品 80"/>
            <p:cNvSpPr txBox="1"/>
            <p:nvPr/>
          </p:nvSpPr>
          <p:spPr>
            <a:xfrm>
              <a:off x="7106148" y="3117888"/>
              <a:ext cx="2195238" cy="410298"/>
            </a:xfrm>
            <a:prstGeom prst="rect">
              <a:avLst/>
            </a:prstGeom>
            <a:noFill/>
          </p:spPr>
          <p:txBody>
            <a:bodyPr wrap="square" rtlCol="0">
              <a:spAutoFit/>
            </a:bodyPr>
            <a:lstStyle/>
            <a:p>
              <a:pPr algn="l"/>
              <a:r>
                <a:rPr lang="zh-CN" altLang="en-US" sz="1400" dirty="0">
                  <a:solidFill>
                    <a:srgbClr val="01ACBE"/>
                  </a:solidFill>
                  <a:latin typeface="方正正纤黑简体" panose="02000000000000000000" pitchFamily="2" charset="-122"/>
                  <a:ea typeface="方正正纤黑简体" panose="02000000000000000000" pitchFamily="2" charset="-122"/>
                </a:rPr>
                <a:t>公交站牌电梯广告</a:t>
              </a:r>
            </a:p>
          </p:txBody>
        </p:sp>
        <p:sp>
          <p:nvSpPr>
            <p:cNvPr id="82" name="淘宝网Chenying0907出品 81"/>
            <p:cNvSpPr txBox="1"/>
            <p:nvPr/>
          </p:nvSpPr>
          <p:spPr>
            <a:xfrm>
              <a:off x="7115246" y="3462671"/>
              <a:ext cx="1559317" cy="861626"/>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83" name="淘宝网Chenying0907出品 82"/>
          <p:cNvGrpSpPr/>
          <p:nvPr/>
        </p:nvGrpSpPr>
        <p:grpSpPr>
          <a:xfrm>
            <a:off x="6812280" y="3279261"/>
            <a:ext cx="1644331" cy="920351"/>
            <a:chOff x="7109327" y="3179834"/>
            <a:chExt cx="2192060" cy="1226922"/>
          </a:xfrm>
        </p:grpSpPr>
        <p:sp>
          <p:nvSpPr>
            <p:cNvPr id="84" name="淘宝网Chenying0907出品 83"/>
            <p:cNvSpPr txBox="1"/>
            <p:nvPr/>
          </p:nvSpPr>
          <p:spPr>
            <a:xfrm>
              <a:off x="7109327" y="3179834"/>
              <a:ext cx="2192060" cy="410298"/>
            </a:xfrm>
            <a:prstGeom prst="rect">
              <a:avLst/>
            </a:prstGeom>
            <a:noFill/>
          </p:spPr>
          <p:txBody>
            <a:bodyPr wrap="square" rtlCol="0">
              <a:spAutoFit/>
            </a:bodyPr>
            <a:lstStyle/>
            <a:p>
              <a:pPr algn="l"/>
              <a:r>
                <a:rPr lang="zh-CN" altLang="en-US" sz="1400" dirty="0">
                  <a:solidFill>
                    <a:srgbClr val="FFB850"/>
                  </a:solidFill>
                  <a:latin typeface="方正正纤黑简体" panose="02000000000000000000" pitchFamily="2" charset="-122"/>
                  <a:ea typeface="方正正纤黑简体" panose="02000000000000000000" pitchFamily="2" charset="-122"/>
                </a:rPr>
                <a:t>电视广告广播电台</a:t>
              </a:r>
            </a:p>
          </p:txBody>
        </p:sp>
        <p:sp>
          <p:nvSpPr>
            <p:cNvPr id="85" name="淘宝网Chenying0907出品 84"/>
            <p:cNvSpPr txBox="1"/>
            <p:nvPr/>
          </p:nvSpPr>
          <p:spPr>
            <a:xfrm>
              <a:off x="7115246" y="3545131"/>
              <a:ext cx="1559315" cy="86162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sp>
        <p:nvSpPr>
          <p:cNvPr id="57" name="淘宝网Chenying0907出品 3"/>
          <p:cNvSpPr>
            <a:spLocks noChangeArrowheads="1"/>
          </p:cNvSpPr>
          <p:nvPr/>
        </p:nvSpPr>
        <p:spPr bwMode="auto">
          <a:xfrm>
            <a:off x="3695422" y="349166"/>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线下推广方案</a:t>
            </a:r>
          </a:p>
        </p:txBody>
      </p:sp>
    </p:spTree>
    <p:extLst>
      <p:ext uri="{BB962C8B-B14F-4D97-AF65-F5344CB8AC3E}">
        <p14:creationId xmlns:p14="http://schemas.microsoft.com/office/powerpoint/2010/main" val="371308147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par>
                                <p:cTn id="9" presetID="8" presetClass="emph" presetSubtype="0" accel="10000" decel="10000" fill="hold" grpId="1" nodeType="withEffect">
                                  <p:stCondLst>
                                    <p:cond delay="0"/>
                                  </p:stCondLst>
                                  <p:childTnLst>
                                    <p:animRot by="21600000">
                                      <p:cBhvr>
                                        <p:cTn id="10" dur="1500" fill="hold"/>
                                        <p:tgtEl>
                                          <p:spTgt spid="22"/>
                                        </p:tgtEl>
                                        <p:attrNameLst>
                                          <p:attrName>r</p:attrName>
                                        </p:attrNameLst>
                                      </p:cBhvr>
                                    </p:animRot>
                                  </p:childTnLst>
                                </p:cTn>
                              </p:par>
                            </p:childTnLst>
                          </p:cTn>
                        </p:par>
                        <p:par>
                          <p:cTn id="11" fill="hold">
                            <p:stCondLst>
                              <p:cond delay="15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childTnLst>
                                </p:cTn>
                              </p:par>
                              <p:par>
                                <p:cTn id="15" presetID="8" presetClass="emph" presetSubtype="0" fill="hold" nodeType="withEffect">
                                  <p:stCondLst>
                                    <p:cond delay="0"/>
                                  </p:stCondLst>
                                  <p:childTnLst>
                                    <p:animRot by="-21600000">
                                      <p:cBhvr>
                                        <p:cTn id="16" dur="1000" fill="hold"/>
                                        <p:tgtEl>
                                          <p:spTgt spid="5"/>
                                        </p:tgtEl>
                                        <p:attrNameLst>
                                          <p:attrName>r</p:attrName>
                                        </p:attrNameLst>
                                      </p:cBhvr>
                                    </p:animRot>
                                  </p:childTnLst>
                                </p:cTn>
                              </p:par>
                            </p:childTnLst>
                          </p:cTn>
                        </p:par>
                        <p:par>
                          <p:cTn id="17" fill="hold">
                            <p:stCondLst>
                              <p:cond delay="2500"/>
                            </p:stCondLst>
                            <p:childTnLst>
                              <p:par>
                                <p:cTn id="18" presetID="53" presetClass="entr" presetSubtype="16"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par>
                          <p:cTn id="23" fill="hold">
                            <p:stCondLst>
                              <p:cond delay="3000"/>
                            </p:stCondLst>
                            <p:childTnLst>
                              <p:par>
                                <p:cTn id="24" presetID="14" presetClass="entr" presetSubtype="1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randombar(horizontal)">
                                      <p:cBhvr>
                                        <p:cTn id="26" dur="500"/>
                                        <p:tgtEl>
                                          <p:spTgt spid="6"/>
                                        </p:tgtEl>
                                      </p:cBhvr>
                                    </p:animEffect>
                                  </p:childTnLst>
                                </p:cTn>
                              </p:par>
                              <p:par>
                                <p:cTn id="27" presetID="14" presetClass="entr" presetSubtype="1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randombar(horizontal)">
                                      <p:cBhvr>
                                        <p:cTn id="29" dur="500"/>
                                        <p:tgtEl>
                                          <p:spTgt spid="7"/>
                                        </p:tgtEl>
                                      </p:cBhvr>
                                    </p:animEffect>
                                  </p:childTnLst>
                                </p:cTn>
                              </p:par>
                              <p:par>
                                <p:cTn id="30" presetID="14" presetClass="entr" presetSubtype="1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par>
                                <p:cTn id="33" presetID="14" presetClass="entr" presetSubtype="1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randombar(horizontal)">
                                      <p:cBhvr>
                                        <p:cTn id="35" dur="500"/>
                                        <p:tgtEl>
                                          <p:spTgt spid="9"/>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000"/>
                            </p:stCondLst>
                            <p:childTnLst>
                              <p:par>
                                <p:cTn id="41" presetID="16" presetClass="entr" presetSubtype="42" fill="hold"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barn(outHorizontal)">
                                      <p:cBhvr>
                                        <p:cTn id="43" dur="500"/>
                                        <p:tgtEl>
                                          <p:spTgt spid="75"/>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wipe(left)">
                                      <p:cBhvr>
                                        <p:cTn id="47" dur="500"/>
                                        <p:tgtEl>
                                          <p:spTgt spid="80"/>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5500"/>
                            </p:stCondLst>
                            <p:childTnLst>
                              <p:par>
                                <p:cTn id="53" presetID="16" presetClass="entr" presetSubtype="42" fill="hold"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barn(outHorizontal)">
                                      <p:cBhvr>
                                        <p:cTn id="55" dur="500"/>
                                        <p:tgtEl>
                                          <p:spTgt spid="79"/>
                                        </p:tgtEl>
                                      </p:cBhvr>
                                    </p:animEffect>
                                  </p:childTnLst>
                                </p:cTn>
                              </p:par>
                            </p:childTnLst>
                          </p:cTn>
                        </p:par>
                        <p:par>
                          <p:cTn id="56" fill="hold">
                            <p:stCondLst>
                              <p:cond delay="6000"/>
                            </p:stCondLst>
                            <p:childTnLst>
                              <p:par>
                                <p:cTn id="57" presetID="22" presetClass="entr" presetSubtype="8"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left)">
                                      <p:cBhvr>
                                        <p:cTn id="59" dur="500"/>
                                        <p:tgtEl>
                                          <p:spTgt spid="83"/>
                                        </p:tgtEl>
                                      </p:cBhvr>
                                    </p:animEffect>
                                  </p:childTnLst>
                                </p:cTn>
                              </p:par>
                            </p:childTnLst>
                          </p:cTn>
                        </p:par>
                        <p:par>
                          <p:cTn id="60" fill="hold">
                            <p:stCondLst>
                              <p:cond delay="6500"/>
                            </p:stCondLst>
                            <p:childTnLst>
                              <p:par>
                                <p:cTn id="61" presetID="22" presetClass="entr" presetSubtype="2"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right)">
                                      <p:cBhvr>
                                        <p:cTn id="63" dur="500"/>
                                        <p:tgtEl>
                                          <p:spTgt spid="15"/>
                                        </p:tgtEl>
                                      </p:cBhvr>
                                    </p:animEffect>
                                  </p:childTnLst>
                                </p:cTn>
                              </p:par>
                            </p:childTnLst>
                          </p:cTn>
                        </p:par>
                        <p:par>
                          <p:cTn id="64" fill="hold">
                            <p:stCondLst>
                              <p:cond delay="7000"/>
                            </p:stCondLst>
                            <p:childTnLst>
                              <p:par>
                                <p:cTn id="65" presetID="16" presetClass="entr" presetSubtype="42"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barn(outHorizontal)">
                                      <p:cBhvr>
                                        <p:cTn id="67" dur="500"/>
                                        <p:tgtEl>
                                          <p:spTgt spid="54"/>
                                        </p:tgtEl>
                                      </p:cBhvr>
                                    </p:animEffect>
                                  </p:childTnLst>
                                </p:cTn>
                              </p:par>
                            </p:childTnLst>
                          </p:cTn>
                        </p:par>
                        <p:par>
                          <p:cTn id="68" fill="hold">
                            <p:stCondLst>
                              <p:cond delay="7500"/>
                            </p:stCondLst>
                            <p:childTnLst>
                              <p:par>
                                <p:cTn id="69" presetID="22" presetClass="entr" presetSubtype="2"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wipe(right)">
                                      <p:cBhvr>
                                        <p:cTn id="71" dur="500"/>
                                        <p:tgtEl>
                                          <p:spTgt spid="48"/>
                                        </p:tgtEl>
                                      </p:cBhvr>
                                    </p:animEffect>
                                  </p:childTnLst>
                                </p:cTn>
                              </p:par>
                            </p:childTnLst>
                          </p:cTn>
                        </p:par>
                        <p:par>
                          <p:cTn id="72" fill="hold">
                            <p:stCondLst>
                              <p:cond delay="8000"/>
                            </p:stCondLst>
                            <p:childTnLst>
                              <p:par>
                                <p:cTn id="73" presetID="22" presetClass="entr" presetSubtype="2"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right)">
                                      <p:cBhvr>
                                        <p:cTn id="75" dur="500"/>
                                        <p:tgtEl>
                                          <p:spTgt spid="13"/>
                                        </p:tgtEl>
                                      </p:cBhvr>
                                    </p:animEffect>
                                  </p:childTnLst>
                                </p:cTn>
                              </p:par>
                            </p:childTnLst>
                          </p:cTn>
                        </p:par>
                        <p:par>
                          <p:cTn id="76" fill="hold">
                            <p:stCondLst>
                              <p:cond delay="8500"/>
                            </p:stCondLst>
                            <p:childTnLst>
                              <p:par>
                                <p:cTn id="77" presetID="16" presetClass="entr" presetSubtype="42"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barn(outHorizontal)">
                                      <p:cBhvr>
                                        <p:cTn id="79" dur="500"/>
                                        <p:tgtEl>
                                          <p:spTgt spid="43"/>
                                        </p:tgtEl>
                                      </p:cBhvr>
                                    </p:animEffect>
                                  </p:childTnLst>
                                </p:cTn>
                              </p:par>
                            </p:childTnLst>
                          </p:cTn>
                        </p:par>
                        <p:par>
                          <p:cTn id="80" fill="hold">
                            <p:stCondLst>
                              <p:cond delay="9000"/>
                            </p:stCondLst>
                            <p:childTnLst>
                              <p:par>
                                <p:cTn id="81" presetID="22" presetClass="entr" presetSubtype="2" fill="hold"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wipe(right)">
                                      <p:cBhvr>
                                        <p:cTn id="8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1"/>
          <p:cNvGrpSpPr/>
          <p:nvPr/>
        </p:nvGrpSpPr>
        <p:grpSpPr>
          <a:xfrm>
            <a:off x="3651640" y="2460493"/>
            <a:ext cx="1592242" cy="1810951"/>
            <a:chOff x="4409340" y="2851198"/>
            <a:chExt cx="2829306" cy="3428085"/>
          </a:xfrm>
          <a:solidFill>
            <a:srgbClr val="A6A6A6"/>
          </a:solidFill>
        </p:grpSpPr>
        <p:sp>
          <p:nvSpPr>
            <p:cNvPr id="3" name="淘宝网Chenying0907出品 2"/>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淘宝网Chenying0907出品 3"/>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淘宝网Chenying0907出品 4"/>
            <p:cNvSpPr/>
            <p:nvPr/>
          </p:nvSpPr>
          <p:spPr>
            <a:xfrm rot="4371424">
              <a:off x="6430008" y="4569540"/>
              <a:ext cx="117001"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淘宝网Chenying0907出品 5"/>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淘宝网Chenying0907出品 6"/>
            <p:cNvSpPr/>
            <p:nvPr/>
          </p:nvSpPr>
          <p:spPr>
            <a:xfrm rot="17063629" flipH="1">
              <a:off x="5067740" y="4212752"/>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6" name="淘宝网Chenying0907出品 55"/>
          <p:cNvGrpSpPr/>
          <p:nvPr/>
        </p:nvGrpSpPr>
        <p:grpSpPr>
          <a:xfrm>
            <a:off x="3920321" y="1455388"/>
            <a:ext cx="1027143" cy="1016401"/>
            <a:chOff x="4710563" y="795050"/>
            <a:chExt cx="2248026" cy="2248026"/>
          </a:xfrm>
        </p:grpSpPr>
        <p:grpSp>
          <p:nvGrpSpPr>
            <p:cNvPr id="9" name="淘宝网Chenying0907出品 8"/>
            <p:cNvGrpSpPr/>
            <p:nvPr/>
          </p:nvGrpSpPr>
          <p:grpSpPr>
            <a:xfrm>
              <a:off x="4710563" y="795050"/>
              <a:ext cx="2248026" cy="2248026"/>
              <a:chOff x="1200760" y="3842074"/>
              <a:chExt cx="1784148" cy="1784148"/>
            </a:xfrm>
          </p:grpSpPr>
          <p:sp>
            <p:nvSpPr>
              <p:cNvPr id="10" name="淘宝网Chenying0907出品 9"/>
              <p:cNvSpPr/>
              <p:nvPr/>
            </p:nvSpPr>
            <p:spPr>
              <a:xfrm>
                <a:off x="1200760" y="3842074"/>
                <a:ext cx="1784148" cy="1784148"/>
              </a:xfrm>
              <a:prstGeom prst="ellipse">
                <a:avLst/>
              </a:prstGeom>
              <a:gradFill>
                <a:gsLst>
                  <a:gs pos="0">
                    <a:schemeClr val="bg1">
                      <a:lumMod val="95000"/>
                    </a:schemeClr>
                  </a:gs>
                  <a:gs pos="100000">
                    <a:schemeClr val="bg1">
                      <a:lumMod val="75000"/>
                    </a:schemeClr>
                  </a:gs>
                </a:gsLst>
                <a:lin ang="2700000" scaled="1"/>
              </a:gradFill>
              <a:ln w="31750">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淘宝网Chenying0907出品 10"/>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4" name="淘宝网Chenying0907出品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64" name="淘宝网Chenying0907出品 63"/>
          <p:cNvGrpSpPr/>
          <p:nvPr/>
        </p:nvGrpSpPr>
        <p:grpSpPr>
          <a:xfrm>
            <a:off x="4931814" y="2309622"/>
            <a:ext cx="888099" cy="878812"/>
            <a:chOff x="6737835" y="2359506"/>
            <a:chExt cx="1943712" cy="1943712"/>
          </a:xfrm>
        </p:grpSpPr>
        <p:grpSp>
          <p:nvGrpSpPr>
            <p:cNvPr id="21" name="淘宝网Chenying0907出品 20"/>
            <p:cNvGrpSpPr/>
            <p:nvPr/>
          </p:nvGrpSpPr>
          <p:grpSpPr>
            <a:xfrm>
              <a:off x="6737835" y="2359506"/>
              <a:ext cx="1943712" cy="1943712"/>
              <a:chOff x="1200760" y="3842075"/>
              <a:chExt cx="1784148" cy="1784148"/>
            </a:xfrm>
          </p:grpSpPr>
          <p:sp>
            <p:nvSpPr>
              <p:cNvPr id="22" name="淘宝网Chenying0907出品 21"/>
              <p:cNvSpPr/>
              <p:nvPr/>
            </p:nvSpPr>
            <p:spPr>
              <a:xfrm>
                <a:off x="1200760" y="3842075"/>
                <a:ext cx="1784148" cy="1784148"/>
              </a:xfrm>
              <a:prstGeom prst="ellipse">
                <a:avLst/>
              </a:prstGeom>
              <a:gradFill>
                <a:gsLst>
                  <a:gs pos="0">
                    <a:schemeClr val="bg1">
                      <a:lumMod val="95000"/>
                    </a:schemeClr>
                  </a:gs>
                  <a:gs pos="100000">
                    <a:schemeClr val="bg1">
                      <a:lumMod val="75000"/>
                    </a:schemeClr>
                  </a:gs>
                </a:gsLst>
                <a:lin ang="2700000" scaled="1"/>
              </a:gradFill>
              <a:ln w="31750">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淘宝网Chenying0907出品 22"/>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5" name="淘宝网Chenying0907出品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60" name="淘宝网Chenying0907出品 59"/>
          <p:cNvGrpSpPr/>
          <p:nvPr/>
        </p:nvGrpSpPr>
        <p:grpSpPr>
          <a:xfrm>
            <a:off x="3083957" y="3003429"/>
            <a:ext cx="792782" cy="784491"/>
            <a:chOff x="3114214" y="3775243"/>
            <a:chExt cx="1735101" cy="1735101"/>
          </a:xfrm>
        </p:grpSpPr>
        <p:grpSp>
          <p:nvGrpSpPr>
            <p:cNvPr id="12" name="淘宝网Chenying0907出品 11"/>
            <p:cNvGrpSpPr/>
            <p:nvPr/>
          </p:nvGrpSpPr>
          <p:grpSpPr>
            <a:xfrm>
              <a:off x="3114214" y="3775243"/>
              <a:ext cx="1735101" cy="1735101"/>
              <a:chOff x="1200760" y="3842075"/>
              <a:chExt cx="1784148" cy="1784148"/>
            </a:xfrm>
          </p:grpSpPr>
          <p:sp>
            <p:nvSpPr>
              <p:cNvPr id="13" name="淘宝网Chenying0907出品 12"/>
              <p:cNvSpPr/>
              <p:nvPr/>
            </p:nvSpPr>
            <p:spPr>
              <a:xfrm>
                <a:off x="1200760" y="3842075"/>
                <a:ext cx="1784148" cy="1784148"/>
              </a:xfrm>
              <a:prstGeom prst="ellipse">
                <a:avLst/>
              </a:prstGeom>
              <a:gradFill>
                <a:gsLst>
                  <a:gs pos="0">
                    <a:schemeClr val="bg1">
                      <a:lumMod val="95000"/>
                    </a:schemeClr>
                  </a:gs>
                  <a:gs pos="100000">
                    <a:schemeClr val="bg1">
                      <a:lumMod val="75000"/>
                    </a:schemeClr>
                  </a:gs>
                </a:gsLst>
                <a:lin ang="2700000" scaled="1"/>
              </a:gradFill>
              <a:ln w="31750">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淘宝网Chenying0907出品 13"/>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6" name="淘宝网Chenying0907出品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58" name="淘宝网Chenying0907出品 57"/>
          <p:cNvGrpSpPr/>
          <p:nvPr/>
        </p:nvGrpSpPr>
        <p:grpSpPr>
          <a:xfrm>
            <a:off x="3190429" y="2163929"/>
            <a:ext cx="697729" cy="690432"/>
            <a:chOff x="3262555" y="2105270"/>
            <a:chExt cx="1527064" cy="1527064"/>
          </a:xfrm>
        </p:grpSpPr>
        <p:grpSp>
          <p:nvGrpSpPr>
            <p:cNvPr id="18" name="淘宝网Chenying0907出品 17"/>
            <p:cNvGrpSpPr/>
            <p:nvPr/>
          </p:nvGrpSpPr>
          <p:grpSpPr>
            <a:xfrm>
              <a:off x="3262555" y="2105270"/>
              <a:ext cx="1527064" cy="1527064"/>
              <a:chOff x="1200760" y="3842075"/>
              <a:chExt cx="1784148" cy="1784148"/>
            </a:xfrm>
          </p:grpSpPr>
          <p:sp>
            <p:nvSpPr>
              <p:cNvPr id="19" name="淘宝网Chenying0907出品 18"/>
              <p:cNvSpPr/>
              <p:nvPr/>
            </p:nvSpPr>
            <p:spPr>
              <a:xfrm>
                <a:off x="1200760" y="3842075"/>
                <a:ext cx="1784148" cy="1784148"/>
              </a:xfrm>
              <a:prstGeom prst="ellipse">
                <a:avLst/>
              </a:prstGeom>
              <a:gradFill>
                <a:gsLst>
                  <a:gs pos="0">
                    <a:schemeClr val="bg1">
                      <a:lumMod val="95000"/>
                    </a:schemeClr>
                  </a:gs>
                  <a:gs pos="100000">
                    <a:schemeClr val="bg1">
                      <a:lumMod val="75000"/>
                    </a:schemeClr>
                  </a:gs>
                </a:gsLst>
                <a:lin ang="2700000" scaled="1"/>
              </a:gradFill>
              <a:ln w="31750">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淘宝网Chenying0907出品 19"/>
              <p:cNvSpPr/>
              <p:nvPr/>
            </p:nvSpPr>
            <p:spPr>
              <a:xfrm>
                <a:off x="1475770" y="4117085"/>
                <a:ext cx="1234127" cy="1234127"/>
              </a:xfrm>
              <a:prstGeom prst="ellipse">
                <a:avLst/>
              </a:prstGeom>
              <a:solidFill>
                <a:srgbClr val="E87071"/>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7" name="淘宝网Chenying0907出品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62" name="淘宝网Chenying0907出品 61"/>
          <p:cNvGrpSpPr/>
          <p:nvPr/>
        </p:nvGrpSpPr>
        <p:grpSpPr>
          <a:xfrm>
            <a:off x="5088252" y="3313290"/>
            <a:ext cx="558931" cy="553086"/>
            <a:chOff x="6432642" y="4367614"/>
            <a:chExt cx="1223288" cy="1223288"/>
          </a:xfrm>
        </p:grpSpPr>
        <p:grpSp>
          <p:nvGrpSpPr>
            <p:cNvPr id="15" name="淘宝网Chenying0907出品 14"/>
            <p:cNvGrpSpPr/>
            <p:nvPr/>
          </p:nvGrpSpPr>
          <p:grpSpPr>
            <a:xfrm>
              <a:off x="6432642" y="4367614"/>
              <a:ext cx="1223288" cy="1223288"/>
              <a:chOff x="1200760" y="3842075"/>
              <a:chExt cx="1784148" cy="1784148"/>
            </a:xfrm>
          </p:grpSpPr>
          <p:sp>
            <p:nvSpPr>
              <p:cNvPr id="16" name="淘宝网Chenying0907出品 15"/>
              <p:cNvSpPr/>
              <p:nvPr/>
            </p:nvSpPr>
            <p:spPr>
              <a:xfrm>
                <a:off x="1200760" y="3842075"/>
                <a:ext cx="1784148" cy="1784148"/>
              </a:xfrm>
              <a:prstGeom prst="ellipse">
                <a:avLst/>
              </a:prstGeom>
              <a:gradFill>
                <a:gsLst>
                  <a:gs pos="0">
                    <a:schemeClr val="bg1">
                      <a:lumMod val="95000"/>
                    </a:schemeClr>
                  </a:gs>
                  <a:gs pos="100000">
                    <a:schemeClr val="bg1">
                      <a:lumMod val="75000"/>
                    </a:schemeClr>
                  </a:gs>
                </a:gsLst>
                <a:lin ang="2700000" scaled="1"/>
              </a:gradFill>
              <a:ln w="31750">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淘宝网Chenying0907出品 16"/>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8"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29" name="淘宝网Chenying0907出品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30" name="淘宝网Chenying0907出品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sp>
        <p:nvSpPr>
          <p:cNvPr id="55" name="淘宝网Chenying0907出品 161"/>
          <p:cNvSpPr txBox="1"/>
          <p:nvPr/>
        </p:nvSpPr>
        <p:spPr>
          <a:xfrm>
            <a:off x="5110279" y="856433"/>
            <a:ext cx="1403296" cy="307777"/>
          </a:xfrm>
          <a:prstGeom prst="rect">
            <a:avLst/>
          </a:prstGeom>
          <a:noFill/>
        </p:spPr>
        <p:txBody>
          <a:bodyPr wrap="square" rtlCol="0">
            <a:spAutoFit/>
          </a:bodyPr>
          <a:lstStyle/>
          <a:p>
            <a:r>
              <a:rPr lang="zh-CN" altLang="en-US" sz="1400" b="0" dirty="0">
                <a:solidFill>
                  <a:srgbClr val="FFB850"/>
                </a:solidFill>
                <a:latin typeface="方正正纤黑简体" panose="02000000000000000000" pitchFamily="2" charset="-122"/>
                <a:ea typeface="方正正纤黑简体" panose="02000000000000000000" pitchFamily="2" charset="-122"/>
              </a:rPr>
              <a:t>品牌注册</a:t>
            </a:r>
          </a:p>
        </p:txBody>
      </p:sp>
      <p:sp>
        <p:nvSpPr>
          <p:cNvPr id="57" name="淘宝网Chenying0907出品 163"/>
          <p:cNvSpPr txBox="1"/>
          <p:nvPr/>
        </p:nvSpPr>
        <p:spPr>
          <a:xfrm>
            <a:off x="6217146" y="2236224"/>
            <a:ext cx="1403296" cy="307777"/>
          </a:xfrm>
          <a:prstGeom prst="rect">
            <a:avLst/>
          </a:prstGeom>
          <a:noFill/>
        </p:spPr>
        <p:txBody>
          <a:bodyPr wrap="square" rtlCol="0">
            <a:spAutoFit/>
          </a:bodyPr>
          <a:lstStyle/>
          <a:p>
            <a:r>
              <a:rPr lang="zh-CN" altLang="en-US" sz="1400" b="0" dirty="0">
                <a:solidFill>
                  <a:srgbClr val="00AF92"/>
                </a:solidFill>
                <a:latin typeface="方正正纤黑简体" panose="02000000000000000000" pitchFamily="2" charset="-122"/>
                <a:ea typeface="方正正纤黑简体" panose="02000000000000000000" pitchFamily="2" charset="-122"/>
              </a:rPr>
              <a:t>品牌宣传</a:t>
            </a:r>
          </a:p>
        </p:txBody>
      </p:sp>
      <p:sp>
        <p:nvSpPr>
          <p:cNvPr id="59" name="淘宝网Chenying0907出品 166"/>
          <p:cNvSpPr txBox="1"/>
          <p:nvPr/>
        </p:nvSpPr>
        <p:spPr>
          <a:xfrm>
            <a:off x="5889616" y="3342344"/>
            <a:ext cx="1403296" cy="307777"/>
          </a:xfrm>
          <a:prstGeom prst="rect">
            <a:avLst/>
          </a:prstGeom>
          <a:noFill/>
        </p:spPr>
        <p:txBody>
          <a:bodyPr wrap="square" rtlCol="0">
            <a:spAutoFit/>
          </a:bodyPr>
          <a:lstStyle/>
          <a:p>
            <a:r>
              <a:rPr lang="zh-CN" altLang="en-US" sz="1400" b="0" dirty="0">
                <a:solidFill>
                  <a:srgbClr val="663A77"/>
                </a:solidFill>
                <a:latin typeface="方正正纤黑简体" panose="02000000000000000000" pitchFamily="2" charset="-122"/>
                <a:ea typeface="方正正纤黑简体" panose="02000000000000000000" pitchFamily="2" charset="-122"/>
              </a:rPr>
              <a:t>法律维护</a:t>
            </a:r>
          </a:p>
        </p:txBody>
      </p:sp>
      <p:sp>
        <p:nvSpPr>
          <p:cNvPr id="61" name="淘宝网Chenying0907出品 168"/>
          <p:cNvSpPr txBox="1"/>
          <p:nvPr/>
        </p:nvSpPr>
        <p:spPr>
          <a:xfrm>
            <a:off x="1493825" y="1853012"/>
            <a:ext cx="1403296" cy="307777"/>
          </a:xfrm>
          <a:prstGeom prst="rect">
            <a:avLst/>
          </a:prstGeom>
          <a:noFill/>
        </p:spPr>
        <p:txBody>
          <a:bodyPr wrap="square" rtlCol="0">
            <a:spAutoFit/>
          </a:bodyPr>
          <a:lstStyle/>
          <a:p>
            <a:r>
              <a:rPr lang="zh-CN" altLang="en-US" sz="1400" b="0" dirty="0">
                <a:solidFill>
                  <a:srgbClr val="E87071"/>
                </a:solidFill>
                <a:latin typeface="方正正纤黑简体" panose="02000000000000000000" pitchFamily="2" charset="-122"/>
                <a:ea typeface="方正正纤黑简体" panose="02000000000000000000" pitchFamily="2" charset="-122"/>
              </a:rPr>
              <a:t>品牌形象</a:t>
            </a:r>
          </a:p>
        </p:txBody>
      </p:sp>
      <p:sp>
        <p:nvSpPr>
          <p:cNvPr id="63" name="淘宝网Chenying0907出品 170"/>
          <p:cNvSpPr txBox="1"/>
          <p:nvPr/>
        </p:nvSpPr>
        <p:spPr>
          <a:xfrm>
            <a:off x="1314855" y="3093957"/>
            <a:ext cx="1403296" cy="307777"/>
          </a:xfrm>
          <a:prstGeom prst="rect">
            <a:avLst/>
          </a:prstGeom>
          <a:noFill/>
        </p:spPr>
        <p:txBody>
          <a:bodyPr wrap="square" rtlCol="0">
            <a:spAutoFit/>
          </a:bodyPr>
          <a:lstStyle/>
          <a:p>
            <a:r>
              <a:rPr lang="zh-CN" altLang="en-US" sz="1400" b="0" dirty="0">
                <a:solidFill>
                  <a:srgbClr val="01ACBE"/>
                </a:solidFill>
                <a:latin typeface="方正正纤黑简体" panose="02000000000000000000" pitchFamily="2" charset="-122"/>
                <a:ea typeface="方正正纤黑简体" panose="02000000000000000000" pitchFamily="2" charset="-122"/>
              </a:rPr>
              <a:t>品牌新定位</a:t>
            </a:r>
          </a:p>
        </p:txBody>
      </p:sp>
      <p:sp>
        <p:nvSpPr>
          <p:cNvPr id="65" name="淘宝网Chenying0907出品 113"/>
          <p:cNvSpPr txBox="1"/>
          <p:nvPr/>
        </p:nvSpPr>
        <p:spPr>
          <a:xfrm>
            <a:off x="1576641" y="2156277"/>
            <a:ext cx="1295885" cy="70788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6" name="淘宝网Chenying0907出品 113"/>
          <p:cNvSpPr txBox="1"/>
          <p:nvPr/>
        </p:nvSpPr>
        <p:spPr>
          <a:xfrm>
            <a:off x="1383682" y="3398543"/>
            <a:ext cx="1295885" cy="70788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7" name="淘宝网Chenying0907出品 113"/>
          <p:cNvSpPr txBox="1"/>
          <p:nvPr/>
        </p:nvSpPr>
        <p:spPr>
          <a:xfrm>
            <a:off x="6304759" y="2517891"/>
            <a:ext cx="1295885" cy="70788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8" name="淘宝网Chenying0907出品 113"/>
          <p:cNvSpPr txBox="1"/>
          <p:nvPr/>
        </p:nvSpPr>
        <p:spPr>
          <a:xfrm>
            <a:off x="5970664" y="3610550"/>
            <a:ext cx="1295885" cy="70788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9" name="淘宝网Chenying0907出品 113"/>
          <p:cNvSpPr txBox="1"/>
          <p:nvPr/>
        </p:nvSpPr>
        <p:spPr>
          <a:xfrm>
            <a:off x="5199821" y="1138224"/>
            <a:ext cx="1295885" cy="70788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70" name="淘宝网Chenying0907出品 3"/>
          <p:cNvSpPr>
            <a:spLocks noChangeArrowheads="1"/>
          </p:cNvSpPr>
          <p:nvPr/>
        </p:nvSpPr>
        <p:spPr bwMode="auto">
          <a:xfrm>
            <a:off x="3971886" y="334030"/>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品牌维护</a:t>
            </a:r>
          </a:p>
        </p:txBody>
      </p:sp>
      <p:pic>
        <p:nvPicPr>
          <p:cNvPr id="72" name="图片 71"/>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0800000" flipH="1">
            <a:off x="3575394" y="4271733"/>
            <a:ext cx="1726811" cy="209620"/>
          </a:xfrm>
          <a:prstGeom prst="rect">
            <a:avLst/>
          </a:prstGeom>
        </p:spPr>
      </p:pic>
    </p:spTree>
    <p:extLst>
      <p:ext uri="{BB962C8B-B14F-4D97-AF65-F5344CB8AC3E}">
        <p14:creationId xmlns:p14="http://schemas.microsoft.com/office/powerpoint/2010/main" val="4134166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up)">
                                      <p:cBhvr>
                                        <p:cTn id="7" dur="500"/>
                                        <p:tgtEl>
                                          <p:spTgt spid="72"/>
                                        </p:tgtEl>
                                      </p:cBhvr>
                                    </p:animEffect>
                                  </p:childTnLst>
                                </p:cTn>
                              </p:par>
                              <p:par>
                                <p:cTn id="8" presetID="22" presetClass="entr" presetSubtype="4" fill="hold" nodeType="withEffect">
                                  <p:stCondLst>
                                    <p:cond delay="25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par>
                          <p:cTn id="11" fill="hold">
                            <p:stCondLst>
                              <p:cond delay="750"/>
                            </p:stCondLst>
                            <p:childTnLst>
                              <p:par>
                                <p:cTn id="12" presetID="53" presetClass="entr" presetSubtype="16"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p:cTn id="14" dur="100" fill="hold"/>
                                        <p:tgtEl>
                                          <p:spTgt spid="56"/>
                                        </p:tgtEl>
                                        <p:attrNameLst>
                                          <p:attrName>ppt_w</p:attrName>
                                        </p:attrNameLst>
                                      </p:cBhvr>
                                      <p:tavLst>
                                        <p:tav tm="0">
                                          <p:val>
                                            <p:fltVal val="0"/>
                                          </p:val>
                                        </p:tav>
                                        <p:tav tm="100000">
                                          <p:val>
                                            <p:strVal val="#ppt_w"/>
                                          </p:val>
                                        </p:tav>
                                      </p:tavLst>
                                    </p:anim>
                                    <p:anim calcmode="lin" valueType="num">
                                      <p:cBhvr>
                                        <p:cTn id="15" dur="100" fill="hold"/>
                                        <p:tgtEl>
                                          <p:spTgt spid="56"/>
                                        </p:tgtEl>
                                        <p:attrNameLst>
                                          <p:attrName>ppt_h</p:attrName>
                                        </p:attrNameLst>
                                      </p:cBhvr>
                                      <p:tavLst>
                                        <p:tav tm="0">
                                          <p:val>
                                            <p:fltVal val="0"/>
                                          </p:val>
                                        </p:tav>
                                        <p:tav tm="100000">
                                          <p:val>
                                            <p:strVal val="#ppt_h"/>
                                          </p:val>
                                        </p:tav>
                                      </p:tavLst>
                                    </p:anim>
                                    <p:animEffect transition="in" filter="fade">
                                      <p:cBhvr>
                                        <p:cTn id="16" dur="100"/>
                                        <p:tgtEl>
                                          <p:spTgt spid="56"/>
                                        </p:tgtEl>
                                      </p:cBhvr>
                                    </p:animEffect>
                                  </p:childTnLst>
                                </p:cTn>
                              </p:par>
                              <p:par>
                                <p:cTn id="17" presetID="6" presetClass="emph" presetSubtype="0" fill="hold" nodeType="withEffect">
                                  <p:stCondLst>
                                    <p:cond delay="100"/>
                                  </p:stCondLst>
                                  <p:childTnLst>
                                    <p:animScale>
                                      <p:cBhvr>
                                        <p:cTn id="18" dur="100" fill="hold"/>
                                        <p:tgtEl>
                                          <p:spTgt spid="56"/>
                                        </p:tgtEl>
                                      </p:cBhvr>
                                      <p:by x="110000" y="110000"/>
                                    </p:animScale>
                                  </p:childTnLst>
                                </p:cTn>
                              </p:par>
                              <p:par>
                                <p:cTn id="19" presetID="6" presetClass="emph" presetSubtype="0" fill="hold" nodeType="withEffect">
                                  <p:stCondLst>
                                    <p:cond delay="200"/>
                                  </p:stCondLst>
                                  <p:childTnLst>
                                    <p:animScale>
                                      <p:cBhvr>
                                        <p:cTn id="20" dur="200" fill="hold"/>
                                        <p:tgtEl>
                                          <p:spTgt spid="56"/>
                                        </p:tgtEl>
                                      </p:cBhvr>
                                      <p:by x="90000" y="90000"/>
                                    </p:animScale>
                                  </p:childTnLst>
                                </p:cTn>
                              </p:par>
                              <p:par>
                                <p:cTn id="21" presetID="6" presetClass="emph" presetSubtype="0" fill="hold" nodeType="withEffect">
                                  <p:stCondLst>
                                    <p:cond delay="400"/>
                                  </p:stCondLst>
                                  <p:childTnLst>
                                    <p:animScale>
                                      <p:cBhvr>
                                        <p:cTn id="22" dur="100" fill="hold"/>
                                        <p:tgtEl>
                                          <p:spTgt spid="56"/>
                                        </p:tgtEl>
                                      </p:cBhvr>
                                      <p:by x="105000" y="105000"/>
                                    </p:animScale>
                                  </p:childTnLst>
                                </p:cTn>
                              </p:par>
                              <p:par>
                                <p:cTn id="23" presetID="6" presetClass="emph" presetSubtype="0" fill="hold" nodeType="withEffect">
                                  <p:stCondLst>
                                    <p:cond delay="500"/>
                                  </p:stCondLst>
                                  <p:childTnLst>
                                    <p:animScale>
                                      <p:cBhvr>
                                        <p:cTn id="24" dur="200" fill="hold"/>
                                        <p:tgtEl>
                                          <p:spTgt spid="56"/>
                                        </p:tgtEl>
                                      </p:cBhvr>
                                      <p:by x="95000" y="95000"/>
                                    </p:animScale>
                                  </p:childTnLst>
                                </p:cTn>
                              </p:par>
                            </p:childTnLst>
                          </p:cTn>
                        </p:par>
                        <p:par>
                          <p:cTn id="25" fill="hold">
                            <p:stCondLst>
                              <p:cond delay="1450"/>
                            </p:stCondLst>
                            <p:childTnLst>
                              <p:par>
                                <p:cTn id="26" presetID="53" presetClass="entr" presetSubtype="16" fill="hold" nodeType="after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p:cTn id="28" dur="100" fill="hold"/>
                                        <p:tgtEl>
                                          <p:spTgt spid="58"/>
                                        </p:tgtEl>
                                        <p:attrNameLst>
                                          <p:attrName>ppt_w</p:attrName>
                                        </p:attrNameLst>
                                      </p:cBhvr>
                                      <p:tavLst>
                                        <p:tav tm="0">
                                          <p:val>
                                            <p:fltVal val="0"/>
                                          </p:val>
                                        </p:tav>
                                        <p:tav tm="100000">
                                          <p:val>
                                            <p:strVal val="#ppt_w"/>
                                          </p:val>
                                        </p:tav>
                                      </p:tavLst>
                                    </p:anim>
                                    <p:anim calcmode="lin" valueType="num">
                                      <p:cBhvr>
                                        <p:cTn id="29" dur="100" fill="hold"/>
                                        <p:tgtEl>
                                          <p:spTgt spid="58"/>
                                        </p:tgtEl>
                                        <p:attrNameLst>
                                          <p:attrName>ppt_h</p:attrName>
                                        </p:attrNameLst>
                                      </p:cBhvr>
                                      <p:tavLst>
                                        <p:tav tm="0">
                                          <p:val>
                                            <p:fltVal val="0"/>
                                          </p:val>
                                        </p:tav>
                                        <p:tav tm="100000">
                                          <p:val>
                                            <p:strVal val="#ppt_h"/>
                                          </p:val>
                                        </p:tav>
                                      </p:tavLst>
                                    </p:anim>
                                    <p:animEffect transition="in" filter="fade">
                                      <p:cBhvr>
                                        <p:cTn id="30" dur="100"/>
                                        <p:tgtEl>
                                          <p:spTgt spid="58"/>
                                        </p:tgtEl>
                                      </p:cBhvr>
                                    </p:animEffect>
                                  </p:childTnLst>
                                </p:cTn>
                              </p:par>
                              <p:par>
                                <p:cTn id="31" presetID="6" presetClass="emph" presetSubtype="0" fill="hold" nodeType="withEffect">
                                  <p:stCondLst>
                                    <p:cond delay="100"/>
                                  </p:stCondLst>
                                  <p:childTnLst>
                                    <p:animScale>
                                      <p:cBhvr>
                                        <p:cTn id="32" dur="100" fill="hold"/>
                                        <p:tgtEl>
                                          <p:spTgt spid="58"/>
                                        </p:tgtEl>
                                      </p:cBhvr>
                                      <p:by x="110000" y="110000"/>
                                    </p:animScale>
                                  </p:childTnLst>
                                </p:cTn>
                              </p:par>
                              <p:par>
                                <p:cTn id="33" presetID="6" presetClass="emph" presetSubtype="0" fill="hold" nodeType="withEffect">
                                  <p:stCondLst>
                                    <p:cond delay="200"/>
                                  </p:stCondLst>
                                  <p:childTnLst>
                                    <p:animScale>
                                      <p:cBhvr>
                                        <p:cTn id="34" dur="200" fill="hold"/>
                                        <p:tgtEl>
                                          <p:spTgt spid="58"/>
                                        </p:tgtEl>
                                      </p:cBhvr>
                                      <p:by x="90000" y="90000"/>
                                    </p:animScale>
                                  </p:childTnLst>
                                </p:cTn>
                              </p:par>
                              <p:par>
                                <p:cTn id="35" presetID="6" presetClass="emph" presetSubtype="0" fill="hold" nodeType="withEffect">
                                  <p:stCondLst>
                                    <p:cond delay="400"/>
                                  </p:stCondLst>
                                  <p:childTnLst>
                                    <p:animScale>
                                      <p:cBhvr>
                                        <p:cTn id="36" dur="100" fill="hold"/>
                                        <p:tgtEl>
                                          <p:spTgt spid="58"/>
                                        </p:tgtEl>
                                      </p:cBhvr>
                                      <p:by x="105000" y="105000"/>
                                    </p:animScale>
                                  </p:childTnLst>
                                </p:cTn>
                              </p:par>
                              <p:par>
                                <p:cTn id="37" presetID="6" presetClass="emph" presetSubtype="0" fill="hold" nodeType="withEffect">
                                  <p:stCondLst>
                                    <p:cond delay="500"/>
                                  </p:stCondLst>
                                  <p:childTnLst>
                                    <p:animScale>
                                      <p:cBhvr>
                                        <p:cTn id="38" dur="200" fill="hold"/>
                                        <p:tgtEl>
                                          <p:spTgt spid="58"/>
                                        </p:tgtEl>
                                      </p:cBhvr>
                                      <p:by x="95000" y="95000"/>
                                    </p:animScale>
                                  </p:childTnLst>
                                </p:cTn>
                              </p:par>
                            </p:childTnLst>
                          </p:cTn>
                        </p:par>
                        <p:par>
                          <p:cTn id="39" fill="hold">
                            <p:stCondLst>
                              <p:cond delay="2150"/>
                            </p:stCondLst>
                            <p:childTnLst>
                              <p:par>
                                <p:cTn id="40" presetID="53" presetClass="entr" presetSubtype="16" fill="hold" nodeType="after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p:cTn id="42" dur="100" fill="hold"/>
                                        <p:tgtEl>
                                          <p:spTgt spid="64"/>
                                        </p:tgtEl>
                                        <p:attrNameLst>
                                          <p:attrName>ppt_w</p:attrName>
                                        </p:attrNameLst>
                                      </p:cBhvr>
                                      <p:tavLst>
                                        <p:tav tm="0">
                                          <p:val>
                                            <p:fltVal val="0"/>
                                          </p:val>
                                        </p:tav>
                                        <p:tav tm="100000">
                                          <p:val>
                                            <p:strVal val="#ppt_w"/>
                                          </p:val>
                                        </p:tav>
                                      </p:tavLst>
                                    </p:anim>
                                    <p:anim calcmode="lin" valueType="num">
                                      <p:cBhvr>
                                        <p:cTn id="43" dur="100" fill="hold"/>
                                        <p:tgtEl>
                                          <p:spTgt spid="64"/>
                                        </p:tgtEl>
                                        <p:attrNameLst>
                                          <p:attrName>ppt_h</p:attrName>
                                        </p:attrNameLst>
                                      </p:cBhvr>
                                      <p:tavLst>
                                        <p:tav tm="0">
                                          <p:val>
                                            <p:fltVal val="0"/>
                                          </p:val>
                                        </p:tav>
                                        <p:tav tm="100000">
                                          <p:val>
                                            <p:strVal val="#ppt_h"/>
                                          </p:val>
                                        </p:tav>
                                      </p:tavLst>
                                    </p:anim>
                                    <p:animEffect transition="in" filter="fade">
                                      <p:cBhvr>
                                        <p:cTn id="44" dur="100"/>
                                        <p:tgtEl>
                                          <p:spTgt spid="64"/>
                                        </p:tgtEl>
                                      </p:cBhvr>
                                    </p:animEffect>
                                  </p:childTnLst>
                                </p:cTn>
                              </p:par>
                              <p:par>
                                <p:cTn id="45" presetID="6" presetClass="emph" presetSubtype="0" fill="hold" nodeType="withEffect">
                                  <p:stCondLst>
                                    <p:cond delay="100"/>
                                  </p:stCondLst>
                                  <p:childTnLst>
                                    <p:animScale>
                                      <p:cBhvr>
                                        <p:cTn id="46" dur="100" fill="hold"/>
                                        <p:tgtEl>
                                          <p:spTgt spid="64"/>
                                        </p:tgtEl>
                                      </p:cBhvr>
                                      <p:by x="110000" y="110000"/>
                                    </p:animScale>
                                  </p:childTnLst>
                                </p:cTn>
                              </p:par>
                              <p:par>
                                <p:cTn id="47" presetID="6" presetClass="emph" presetSubtype="0" fill="hold" nodeType="withEffect">
                                  <p:stCondLst>
                                    <p:cond delay="200"/>
                                  </p:stCondLst>
                                  <p:childTnLst>
                                    <p:animScale>
                                      <p:cBhvr>
                                        <p:cTn id="48" dur="200" fill="hold"/>
                                        <p:tgtEl>
                                          <p:spTgt spid="64"/>
                                        </p:tgtEl>
                                      </p:cBhvr>
                                      <p:by x="90000" y="90000"/>
                                    </p:animScale>
                                  </p:childTnLst>
                                </p:cTn>
                              </p:par>
                              <p:par>
                                <p:cTn id="49" presetID="6" presetClass="emph" presetSubtype="0" fill="hold" nodeType="withEffect">
                                  <p:stCondLst>
                                    <p:cond delay="400"/>
                                  </p:stCondLst>
                                  <p:childTnLst>
                                    <p:animScale>
                                      <p:cBhvr>
                                        <p:cTn id="50" dur="100" fill="hold"/>
                                        <p:tgtEl>
                                          <p:spTgt spid="64"/>
                                        </p:tgtEl>
                                      </p:cBhvr>
                                      <p:by x="105000" y="105000"/>
                                    </p:animScale>
                                  </p:childTnLst>
                                </p:cTn>
                              </p:par>
                              <p:par>
                                <p:cTn id="51" presetID="6" presetClass="emph" presetSubtype="0" fill="hold" nodeType="withEffect">
                                  <p:stCondLst>
                                    <p:cond delay="500"/>
                                  </p:stCondLst>
                                  <p:childTnLst>
                                    <p:animScale>
                                      <p:cBhvr>
                                        <p:cTn id="52" dur="200" fill="hold"/>
                                        <p:tgtEl>
                                          <p:spTgt spid="64"/>
                                        </p:tgtEl>
                                      </p:cBhvr>
                                      <p:by x="95000" y="95000"/>
                                    </p:animScale>
                                  </p:childTnLst>
                                </p:cTn>
                              </p:par>
                            </p:childTnLst>
                          </p:cTn>
                        </p:par>
                        <p:par>
                          <p:cTn id="53" fill="hold">
                            <p:stCondLst>
                              <p:cond delay="2850"/>
                            </p:stCondLst>
                            <p:childTnLst>
                              <p:par>
                                <p:cTn id="54" presetID="53" presetClass="entr" presetSubtype="16" fill="hold" nodeType="after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p:cTn id="56" dur="100" fill="hold"/>
                                        <p:tgtEl>
                                          <p:spTgt spid="60"/>
                                        </p:tgtEl>
                                        <p:attrNameLst>
                                          <p:attrName>ppt_w</p:attrName>
                                        </p:attrNameLst>
                                      </p:cBhvr>
                                      <p:tavLst>
                                        <p:tav tm="0">
                                          <p:val>
                                            <p:fltVal val="0"/>
                                          </p:val>
                                        </p:tav>
                                        <p:tav tm="100000">
                                          <p:val>
                                            <p:strVal val="#ppt_w"/>
                                          </p:val>
                                        </p:tav>
                                      </p:tavLst>
                                    </p:anim>
                                    <p:anim calcmode="lin" valueType="num">
                                      <p:cBhvr>
                                        <p:cTn id="57" dur="100" fill="hold"/>
                                        <p:tgtEl>
                                          <p:spTgt spid="60"/>
                                        </p:tgtEl>
                                        <p:attrNameLst>
                                          <p:attrName>ppt_h</p:attrName>
                                        </p:attrNameLst>
                                      </p:cBhvr>
                                      <p:tavLst>
                                        <p:tav tm="0">
                                          <p:val>
                                            <p:fltVal val="0"/>
                                          </p:val>
                                        </p:tav>
                                        <p:tav tm="100000">
                                          <p:val>
                                            <p:strVal val="#ppt_h"/>
                                          </p:val>
                                        </p:tav>
                                      </p:tavLst>
                                    </p:anim>
                                    <p:animEffect transition="in" filter="fade">
                                      <p:cBhvr>
                                        <p:cTn id="58" dur="100"/>
                                        <p:tgtEl>
                                          <p:spTgt spid="60"/>
                                        </p:tgtEl>
                                      </p:cBhvr>
                                    </p:animEffect>
                                  </p:childTnLst>
                                </p:cTn>
                              </p:par>
                              <p:par>
                                <p:cTn id="59" presetID="6" presetClass="emph" presetSubtype="0" fill="hold" nodeType="withEffect">
                                  <p:stCondLst>
                                    <p:cond delay="100"/>
                                  </p:stCondLst>
                                  <p:childTnLst>
                                    <p:animScale>
                                      <p:cBhvr>
                                        <p:cTn id="60" dur="100" fill="hold"/>
                                        <p:tgtEl>
                                          <p:spTgt spid="60"/>
                                        </p:tgtEl>
                                      </p:cBhvr>
                                      <p:by x="110000" y="110000"/>
                                    </p:animScale>
                                  </p:childTnLst>
                                </p:cTn>
                              </p:par>
                              <p:par>
                                <p:cTn id="61" presetID="6" presetClass="emph" presetSubtype="0" fill="hold" nodeType="withEffect">
                                  <p:stCondLst>
                                    <p:cond delay="200"/>
                                  </p:stCondLst>
                                  <p:childTnLst>
                                    <p:animScale>
                                      <p:cBhvr>
                                        <p:cTn id="62" dur="200" fill="hold"/>
                                        <p:tgtEl>
                                          <p:spTgt spid="60"/>
                                        </p:tgtEl>
                                      </p:cBhvr>
                                      <p:by x="90000" y="90000"/>
                                    </p:animScale>
                                  </p:childTnLst>
                                </p:cTn>
                              </p:par>
                              <p:par>
                                <p:cTn id="63" presetID="6" presetClass="emph" presetSubtype="0" fill="hold" nodeType="withEffect">
                                  <p:stCondLst>
                                    <p:cond delay="400"/>
                                  </p:stCondLst>
                                  <p:childTnLst>
                                    <p:animScale>
                                      <p:cBhvr>
                                        <p:cTn id="64" dur="100" fill="hold"/>
                                        <p:tgtEl>
                                          <p:spTgt spid="60"/>
                                        </p:tgtEl>
                                      </p:cBhvr>
                                      <p:by x="105000" y="105000"/>
                                    </p:animScale>
                                  </p:childTnLst>
                                </p:cTn>
                              </p:par>
                              <p:par>
                                <p:cTn id="65" presetID="6" presetClass="emph" presetSubtype="0" fill="hold" nodeType="withEffect">
                                  <p:stCondLst>
                                    <p:cond delay="500"/>
                                  </p:stCondLst>
                                  <p:childTnLst>
                                    <p:animScale>
                                      <p:cBhvr>
                                        <p:cTn id="66" dur="200" fill="hold"/>
                                        <p:tgtEl>
                                          <p:spTgt spid="60"/>
                                        </p:tgtEl>
                                      </p:cBhvr>
                                      <p:by x="95000" y="95000"/>
                                    </p:animScale>
                                  </p:childTnLst>
                                </p:cTn>
                              </p:par>
                            </p:childTnLst>
                          </p:cTn>
                        </p:par>
                        <p:par>
                          <p:cTn id="67" fill="hold">
                            <p:stCondLst>
                              <p:cond delay="3550"/>
                            </p:stCondLst>
                            <p:childTnLst>
                              <p:par>
                                <p:cTn id="68" presetID="53" presetClass="entr" presetSubtype="16" fill="hold" nodeType="afterEffect">
                                  <p:stCondLst>
                                    <p:cond delay="0"/>
                                  </p:stCondLst>
                                  <p:childTnLst>
                                    <p:set>
                                      <p:cBhvr>
                                        <p:cTn id="69" dur="1" fill="hold">
                                          <p:stCondLst>
                                            <p:cond delay="0"/>
                                          </p:stCondLst>
                                        </p:cTn>
                                        <p:tgtEl>
                                          <p:spTgt spid="62"/>
                                        </p:tgtEl>
                                        <p:attrNameLst>
                                          <p:attrName>style.visibility</p:attrName>
                                        </p:attrNameLst>
                                      </p:cBhvr>
                                      <p:to>
                                        <p:strVal val="visible"/>
                                      </p:to>
                                    </p:set>
                                    <p:anim calcmode="lin" valueType="num">
                                      <p:cBhvr>
                                        <p:cTn id="70" dur="100" fill="hold"/>
                                        <p:tgtEl>
                                          <p:spTgt spid="62"/>
                                        </p:tgtEl>
                                        <p:attrNameLst>
                                          <p:attrName>ppt_w</p:attrName>
                                        </p:attrNameLst>
                                      </p:cBhvr>
                                      <p:tavLst>
                                        <p:tav tm="0">
                                          <p:val>
                                            <p:fltVal val="0"/>
                                          </p:val>
                                        </p:tav>
                                        <p:tav tm="100000">
                                          <p:val>
                                            <p:strVal val="#ppt_w"/>
                                          </p:val>
                                        </p:tav>
                                      </p:tavLst>
                                    </p:anim>
                                    <p:anim calcmode="lin" valueType="num">
                                      <p:cBhvr>
                                        <p:cTn id="71" dur="100" fill="hold"/>
                                        <p:tgtEl>
                                          <p:spTgt spid="62"/>
                                        </p:tgtEl>
                                        <p:attrNameLst>
                                          <p:attrName>ppt_h</p:attrName>
                                        </p:attrNameLst>
                                      </p:cBhvr>
                                      <p:tavLst>
                                        <p:tav tm="0">
                                          <p:val>
                                            <p:fltVal val="0"/>
                                          </p:val>
                                        </p:tav>
                                        <p:tav tm="100000">
                                          <p:val>
                                            <p:strVal val="#ppt_h"/>
                                          </p:val>
                                        </p:tav>
                                      </p:tavLst>
                                    </p:anim>
                                    <p:animEffect transition="in" filter="fade">
                                      <p:cBhvr>
                                        <p:cTn id="72" dur="100"/>
                                        <p:tgtEl>
                                          <p:spTgt spid="62"/>
                                        </p:tgtEl>
                                      </p:cBhvr>
                                    </p:animEffect>
                                  </p:childTnLst>
                                </p:cTn>
                              </p:par>
                              <p:par>
                                <p:cTn id="73" presetID="6" presetClass="emph" presetSubtype="0" fill="hold" nodeType="withEffect">
                                  <p:stCondLst>
                                    <p:cond delay="100"/>
                                  </p:stCondLst>
                                  <p:childTnLst>
                                    <p:animScale>
                                      <p:cBhvr>
                                        <p:cTn id="74" dur="100" fill="hold"/>
                                        <p:tgtEl>
                                          <p:spTgt spid="62"/>
                                        </p:tgtEl>
                                      </p:cBhvr>
                                      <p:by x="110000" y="110000"/>
                                    </p:animScale>
                                  </p:childTnLst>
                                </p:cTn>
                              </p:par>
                              <p:par>
                                <p:cTn id="75" presetID="6" presetClass="emph" presetSubtype="0" fill="hold" nodeType="withEffect">
                                  <p:stCondLst>
                                    <p:cond delay="200"/>
                                  </p:stCondLst>
                                  <p:childTnLst>
                                    <p:animScale>
                                      <p:cBhvr>
                                        <p:cTn id="76" dur="200" fill="hold"/>
                                        <p:tgtEl>
                                          <p:spTgt spid="62"/>
                                        </p:tgtEl>
                                      </p:cBhvr>
                                      <p:by x="90000" y="90000"/>
                                    </p:animScale>
                                  </p:childTnLst>
                                </p:cTn>
                              </p:par>
                              <p:par>
                                <p:cTn id="77" presetID="6" presetClass="emph" presetSubtype="0" fill="hold" nodeType="withEffect">
                                  <p:stCondLst>
                                    <p:cond delay="400"/>
                                  </p:stCondLst>
                                  <p:childTnLst>
                                    <p:animScale>
                                      <p:cBhvr>
                                        <p:cTn id="78" dur="100" fill="hold"/>
                                        <p:tgtEl>
                                          <p:spTgt spid="62"/>
                                        </p:tgtEl>
                                      </p:cBhvr>
                                      <p:by x="105000" y="105000"/>
                                    </p:animScale>
                                  </p:childTnLst>
                                </p:cTn>
                              </p:par>
                              <p:par>
                                <p:cTn id="79" presetID="6" presetClass="emph" presetSubtype="0" fill="hold" nodeType="withEffect">
                                  <p:stCondLst>
                                    <p:cond delay="500"/>
                                  </p:stCondLst>
                                  <p:childTnLst>
                                    <p:animScale>
                                      <p:cBhvr>
                                        <p:cTn id="80" dur="200" fill="hold"/>
                                        <p:tgtEl>
                                          <p:spTgt spid="62"/>
                                        </p:tgtEl>
                                      </p:cBhvr>
                                      <p:by x="95000" y="95000"/>
                                    </p:animScale>
                                  </p:childTnLst>
                                </p:cTn>
                              </p:par>
                            </p:childTnLst>
                          </p:cTn>
                        </p:par>
                        <p:par>
                          <p:cTn id="81" fill="hold">
                            <p:stCondLst>
                              <p:cond delay="4250"/>
                            </p:stCondLst>
                            <p:childTnLst>
                              <p:par>
                                <p:cTn id="82" presetID="22" presetClass="entr" presetSubtype="2" fill="hold" grpId="0" nodeType="afterEffect">
                                  <p:stCondLst>
                                    <p:cond delay="0"/>
                                  </p:stCondLst>
                                  <p:childTnLst>
                                    <p:set>
                                      <p:cBhvr>
                                        <p:cTn id="83" dur="1" fill="hold">
                                          <p:stCondLst>
                                            <p:cond delay="0"/>
                                          </p:stCondLst>
                                        </p:cTn>
                                        <p:tgtEl>
                                          <p:spTgt spid="61"/>
                                        </p:tgtEl>
                                        <p:attrNameLst>
                                          <p:attrName>style.visibility</p:attrName>
                                        </p:attrNameLst>
                                      </p:cBhvr>
                                      <p:to>
                                        <p:strVal val="visible"/>
                                      </p:to>
                                    </p:set>
                                    <p:animEffect transition="in" filter="wipe(right)">
                                      <p:cBhvr>
                                        <p:cTn id="84" dur="500"/>
                                        <p:tgtEl>
                                          <p:spTgt spid="61"/>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63"/>
                                        </p:tgtEl>
                                        <p:attrNameLst>
                                          <p:attrName>style.visibility</p:attrName>
                                        </p:attrNameLst>
                                      </p:cBhvr>
                                      <p:to>
                                        <p:strVal val="visible"/>
                                      </p:to>
                                    </p:set>
                                    <p:animEffect transition="in" filter="wipe(right)">
                                      <p:cBhvr>
                                        <p:cTn id="87" dur="500"/>
                                        <p:tgtEl>
                                          <p:spTgt spid="63"/>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right)">
                                      <p:cBhvr>
                                        <p:cTn id="90" dur="500"/>
                                        <p:tgtEl>
                                          <p:spTgt spid="65"/>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right)">
                                      <p:cBhvr>
                                        <p:cTn id="93" dur="500"/>
                                        <p:tgtEl>
                                          <p:spTgt spid="66"/>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left)">
                                      <p:cBhvr>
                                        <p:cTn id="96" dur="500"/>
                                        <p:tgtEl>
                                          <p:spTgt spid="55"/>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69"/>
                                        </p:tgtEl>
                                        <p:attrNameLst>
                                          <p:attrName>style.visibility</p:attrName>
                                        </p:attrNameLst>
                                      </p:cBhvr>
                                      <p:to>
                                        <p:strVal val="visible"/>
                                      </p:to>
                                    </p:set>
                                    <p:animEffect transition="in" filter="wipe(left)">
                                      <p:cBhvr>
                                        <p:cTn id="99" dur="500"/>
                                        <p:tgtEl>
                                          <p:spTgt spid="69"/>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57"/>
                                        </p:tgtEl>
                                        <p:attrNameLst>
                                          <p:attrName>style.visibility</p:attrName>
                                        </p:attrNameLst>
                                      </p:cBhvr>
                                      <p:to>
                                        <p:strVal val="visible"/>
                                      </p:to>
                                    </p:set>
                                    <p:animEffect transition="in" filter="wipe(left)">
                                      <p:cBhvr>
                                        <p:cTn id="102" dur="500"/>
                                        <p:tgtEl>
                                          <p:spTgt spid="57"/>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67"/>
                                        </p:tgtEl>
                                        <p:attrNameLst>
                                          <p:attrName>style.visibility</p:attrName>
                                        </p:attrNameLst>
                                      </p:cBhvr>
                                      <p:to>
                                        <p:strVal val="visible"/>
                                      </p:to>
                                    </p:set>
                                    <p:animEffect transition="in" filter="wipe(left)">
                                      <p:cBhvr>
                                        <p:cTn id="105" dur="500"/>
                                        <p:tgtEl>
                                          <p:spTgt spid="67"/>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wipe(left)">
                                      <p:cBhvr>
                                        <p:cTn id="108" dur="500"/>
                                        <p:tgtEl>
                                          <p:spTgt spid="59"/>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68"/>
                                        </p:tgtEl>
                                        <p:attrNameLst>
                                          <p:attrName>style.visibility</p:attrName>
                                        </p:attrNameLst>
                                      </p:cBhvr>
                                      <p:to>
                                        <p:strVal val="visible"/>
                                      </p:to>
                                    </p:set>
                                    <p:animEffect transition="in" filter="wipe(left)">
                                      <p:cBhvr>
                                        <p:cTn id="111"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p:bldP spid="59" grpId="0"/>
      <p:bldP spid="61" grpId="0"/>
      <p:bldP spid="63" grpId="0"/>
      <p:bldP spid="65" grpId="0"/>
      <p:bldP spid="66" grpId="0"/>
      <p:bldP spid="67" grpId="0"/>
      <p:bldP spid="68" grpId="0"/>
      <p:bldP spid="6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1"/>
          <p:cNvGrpSpPr/>
          <p:nvPr/>
        </p:nvGrpSpPr>
        <p:grpSpPr>
          <a:xfrm>
            <a:off x="2548967" y="1745661"/>
            <a:ext cx="2266421" cy="3243276"/>
            <a:chOff x="3397589" y="2327219"/>
            <a:chExt cx="3020977" cy="4324618"/>
          </a:xfrm>
        </p:grpSpPr>
        <p:sp>
          <p:nvSpPr>
            <p:cNvPr id="3" name="淘宝网Chenying0907出品 159"/>
            <p:cNvSpPr/>
            <p:nvPr/>
          </p:nvSpPr>
          <p:spPr>
            <a:xfrm rot="1980000">
              <a:off x="3397589"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淘宝网Chenying0907出品 3"/>
            <p:cNvGrpSpPr/>
            <p:nvPr/>
          </p:nvGrpSpPr>
          <p:grpSpPr>
            <a:xfrm>
              <a:off x="3720929" y="2327219"/>
              <a:ext cx="844211" cy="3399830"/>
              <a:chOff x="3908932" y="2080149"/>
              <a:chExt cx="983315" cy="3960034"/>
            </a:xfrm>
          </p:grpSpPr>
          <p:grpSp>
            <p:nvGrpSpPr>
              <p:cNvPr id="5" name="淘宝网Chenying0907出品 4"/>
              <p:cNvGrpSpPr/>
              <p:nvPr/>
            </p:nvGrpSpPr>
            <p:grpSpPr>
              <a:xfrm>
                <a:off x="3913655" y="2496171"/>
                <a:ext cx="978592" cy="3544012"/>
                <a:chOff x="1877321" y="3273524"/>
                <a:chExt cx="978592" cy="2764849"/>
              </a:xfrm>
            </p:grpSpPr>
            <p:grpSp>
              <p:nvGrpSpPr>
                <p:cNvPr id="15" name="淘宝网Chenying0907出品 14"/>
                <p:cNvGrpSpPr/>
                <p:nvPr/>
              </p:nvGrpSpPr>
              <p:grpSpPr>
                <a:xfrm>
                  <a:off x="1878505" y="3273524"/>
                  <a:ext cx="977408" cy="2757416"/>
                  <a:chOff x="2201764" y="1989138"/>
                  <a:chExt cx="1309885" cy="3695382"/>
                </a:xfrm>
              </p:grpSpPr>
              <p:sp>
                <p:nvSpPr>
                  <p:cNvPr id="20" name="淘宝网Chenying0907出品 19"/>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平行四边形 20"/>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平行四边形 21"/>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6" name="淘宝网Chenying0907出品 15"/>
                <p:cNvGrpSpPr/>
                <p:nvPr/>
              </p:nvGrpSpPr>
              <p:grpSpPr>
                <a:xfrm>
                  <a:off x="1877321" y="5058677"/>
                  <a:ext cx="977407" cy="979696"/>
                  <a:chOff x="4259165" y="4398128"/>
                  <a:chExt cx="1309884" cy="1312952"/>
                </a:xfrm>
              </p:grpSpPr>
              <p:sp>
                <p:nvSpPr>
                  <p:cNvPr id="17" name="平行四边形 16"/>
                  <p:cNvSpPr/>
                  <p:nvPr/>
                </p:nvSpPr>
                <p:spPr>
                  <a:xfrm rot="5400000">
                    <a:off x="3745526" y="4911767"/>
                    <a:ext cx="1309634" cy="282356"/>
                  </a:xfrm>
                  <a:prstGeom prst="parallelogram">
                    <a:avLst>
                      <a:gd name="adj" fmla="val 143744"/>
                    </a:avLst>
                  </a:prstGeom>
                  <a:solidFill>
                    <a:srgbClr val="F88D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淘宝网Chenying0907出品 17"/>
                  <p:cNvSpPr/>
                  <p:nvPr/>
                </p:nvSpPr>
                <p:spPr>
                  <a:xfrm>
                    <a:off x="4541520" y="4708778"/>
                    <a:ext cx="746760" cy="992340"/>
                  </a:xfrm>
                  <a:prstGeom prst="rect">
                    <a:avLst/>
                  </a:prstGeom>
                  <a:solidFill>
                    <a:srgbClr val="F66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平行四边形 18"/>
                  <p:cNvSpPr/>
                  <p:nvPr/>
                </p:nvSpPr>
                <p:spPr>
                  <a:xfrm rot="16200000" flipH="1">
                    <a:off x="4771395" y="4913426"/>
                    <a:ext cx="1312952" cy="282356"/>
                  </a:xfrm>
                  <a:prstGeom prst="parallelogram">
                    <a:avLst>
                      <a:gd name="adj" fmla="val 143744"/>
                    </a:avLst>
                  </a:prstGeom>
                  <a:solidFill>
                    <a:srgbClr val="F44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6" name="六边形 5"/>
              <p:cNvSpPr/>
              <p:nvPr/>
            </p:nvSpPr>
            <p:spPr>
              <a:xfrm>
                <a:off x="3908932" y="2080149"/>
                <a:ext cx="976224" cy="841572"/>
              </a:xfrm>
              <a:prstGeom prst="hexagon">
                <a:avLst/>
              </a:prstGeom>
              <a:solidFill>
                <a:srgbClr val="F6615B"/>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淘宝网Chenying0907出品 225"/>
              <p:cNvSpPr txBox="1"/>
              <p:nvPr/>
            </p:nvSpPr>
            <p:spPr>
              <a:xfrm>
                <a:off x="3950728" y="2180920"/>
                <a:ext cx="916409" cy="573618"/>
              </a:xfrm>
              <a:prstGeom prst="rect">
                <a:avLst/>
              </a:prstGeom>
              <a:noFill/>
              <a:scene3d>
                <a:camera prst="orthographicFront">
                  <a:rot lat="2700000" lon="0" rev="0"/>
                </a:camera>
                <a:lightRig rig="threePt" dir="t"/>
              </a:scene3d>
            </p:spPr>
            <p:txBody>
              <a:bodyPr wrap="square" rtlCol="0">
                <a:spAutoFit/>
              </a:bodyPr>
              <a:lstStyle/>
              <a:p>
                <a:pPr algn="ctr"/>
                <a:r>
                  <a:rPr lang="en-US" altLang="zh-CN" dirty="0">
                    <a:solidFill>
                      <a:prstClr val="white"/>
                    </a:solidFill>
                    <a:latin typeface="Agency FB" panose="020B0503020202020204" pitchFamily="34" charset="0"/>
                  </a:rPr>
                  <a:t>65%</a:t>
                </a:r>
                <a:endParaRPr lang="zh-CN" altLang="en-US" dirty="0">
                  <a:solidFill>
                    <a:prstClr val="white"/>
                  </a:solidFill>
                  <a:latin typeface="Agency FB" panose="020B0503020202020204" pitchFamily="34" charset="0"/>
                </a:endParaRPr>
              </a:p>
            </p:txBody>
          </p:sp>
          <p:grpSp>
            <p:nvGrpSpPr>
              <p:cNvPr id="8"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9"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 name="淘宝网Chenying0907出品 6"/>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1" name="淘宝网Chenying0907出品 7"/>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2"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3" name="淘宝网Chenying0907出品 9"/>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4" name="淘宝网Chenying0907出品 10"/>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grpSp>
        <p:nvGrpSpPr>
          <p:cNvPr id="23" name="淘宝网Chenying0907出品 22"/>
          <p:cNvGrpSpPr/>
          <p:nvPr/>
        </p:nvGrpSpPr>
        <p:grpSpPr>
          <a:xfrm>
            <a:off x="1542321" y="1329856"/>
            <a:ext cx="2266421" cy="3659080"/>
            <a:chOff x="2055803" y="1772781"/>
            <a:chExt cx="3020977" cy="4879056"/>
          </a:xfrm>
        </p:grpSpPr>
        <p:sp>
          <p:nvSpPr>
            <p:cNvPr id="24" name="淘宝网Chenying0907出品 159"/>
            <p:cNvSpPr/>
            <p:nvPr/>
          </p:nvSpPr>
          <p:spPr>
            <a:xfrm rot="1980000">
              <a:off x="2055803"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5" name="淘宝网Chenying0907出品 24"/>
            <p:cNvGrpSpPr/>
            <p:nvPr/>
          </p:nvGrpSpPr>
          <p:grpSpPr>
            <a:xfrm>
              <a:off x="2406244" y="1772781"/>
              <a:ext cx="840154" cy="3954268"/>
              <a:chOff x="2377622" y="1434354"/>
              <a:chExt cx="978590" cy="4605829"/>
            </a:xfrm>
          </p:grpSpPr>
          <p:grpSp>
            <p:nvGrpSpPr>
              <p:cNvPr id="26" name="淘宝网Chenying0907出品 25"/>
              <p:cNvGrpSpPr/>
              <p:nvPr/>
            </p:nvGrpSpPr>
            <p:grpSpPr>
              <a:xfrm>
                <a:off x="2377622" y="1831508"/>
                <a:ext cx="978590" cy="4208675"/>
                <a:chOff x="1877323" y="3273524"/>
                <a:chExt cx="978590" cy="2761704"/>
              </a:xfrm>
            </p:grpSpPr>
            <p:grpSp>
              <p:nvGrpSpPr>
                <p:cNvPr id="34" name="淘宝网Chenying0907出品 33"/>
                <p:cNvGrpSpPr/>
                <p:nvPr/>
              </p:nvGrpSpPr>
              <p:grpSpPr>
                <a:xfrm>
                  <a:off x="1878505" y="3273524"/>
                  <a:ext cx="977408" cy="2757417"/>
                  <a:chOff x="2201764" y="1989138"/>
                  <a:chExt cx="1309885" cy="3695383"/>
                </a:xfrm>
              </p:grpSpPr>
              <p:sp>
                <p:nvSpPr>
                  <p:cNvPr id="39" name="淘宝网Chenying0907出品 38"/>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平行四边形 39"/>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平行四边形 40"/>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5" name="淘宝网Chenying0907出品 34"/>
                <p:cNvGrpSpPr/>
                <p:nvPr/>
              </p:nvGrpSpPr>
              <p:grpSpPr>
                <a:xfrm>
                  <a:off x="1877323" y="5213160"/>
                  <a:ext cx="977409" cy="822068"/>
                  <a:chOff x="4259165" y="4605153"/>
                  <a:chExt cx="1309886" cy="1101703"/>
                </a:xfrm>
              </p:grpSpPr>
              <p:sp>
                <p:nvSpPr>
                  <p:cNvPr id="36" name="平行四边形 35"/>
                  <p:cNvSpPr/>
                  <p:nvPr/>
                </p:nvSpPr>
                <p:spPr>
                  <a:xfrm rot="5400000">
                    <a:off x="3852283" y="5012035"/>
                    <a:ext cx="1096120" cy="282356"/>
                  </a:xfrm>
                  <a:prstGeom prst="parallelogram">
                    <a:avLst>
                      <a:gd name="adj" fmla="val 143744"/>
                    </a:avLst>
                  </a:prstGeom>
                  <a:solidFill>
                    <a:srgbClr val="01C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淘宝网Chenying0907出品 36"/>
                  <p:cNvSpPr/>
                  <p:nvPr/>
                </p:nvSpPr>
                <p:spPr>
                  <a:xfrm>
                    <a:off x="4541520" y="4866746"/>
                    <a:ext cx="746759" cy="834529"/>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平行四边形 37"/>
                  <p:cNvSpPr/>
                  <p:nvPr/>
                </p:nvSpPr>
                <p:spPr>
                  <a:xfrm rot="16200000" flipH="1">
                    <a:off x="4879813" y="5017618"/>
                    <a:ext cx="1096120" cy="282356"/>
                  </a:xfrm>
                  <a:prstGeom prst="parallelogram">
                    <a:avLst>
                      <a:gd name="adj" fmla="val 143744"/>
                    </a:avLst>
                  </a:prstGeom>
                  <a:solidFill>
                    <a:srgbClr val="018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27" name="六边形 26"/>
              <p:cNvSpPr/>
              <p:nvPr/>
            </p:nvSpPr>
            <p:spPr>
              <a:xfrm>
                <a:off x="2378805" y="1434354"/>
                <a:ext cx="976224" cy="841572"/>
              </a:xfrm>
              <a:prstGeom prst="hexagon">
                <a:avLst/>
              </a:prstGeom>
              <a:solidFill>
                <a:srgbClr val="01ACBE"/>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淘宝网Chenying0907出品 222"/>
              <p:cNvSpPr txBox="1"/>
              <p:nvPr/>
            </p:nvSpPr>
            <p:spPr>
              <a:xfrm>
                <a:off x="2403648" y="1470834"/>
                <a:ext cx="916408" cy="573618"/>
              </a:xfrm>
              <a:prstGeom prst="rect">
                <a:avLst/>
              </a:prstGeom>
              <a:noFill/>
              <a:scene3d>
                <a:camera prst="orthographicFront">
                  <a:rot lat="2700000" lon="0" rev="0"/>
                </a:camera>
                <a:lightRig rig="threePt" dir="t"/>
              </a:scene3d>
            </p:spPr>
            <p:txBody>
              <a:bodyPr wrap="square" rtlCol="0">
                <a:spAutoFit/>
              </a:bodyPr>
              <a:lstStyle/>
              <a:p>
                <a:pPr algn="ctr"/>
                <a:r>
                  <a:rPr lang="en-US" altLang="zh-CN" dirty="0">
                    <a:solidFill>
                      <a:prstClr val="white"/>
                    </a:solidFill>
                    <a:latin typeface="Agency FB" panose="020B0503020202020204" pitchFamily="34" charset="0"/>
                  </a:rPr>
                  <a:t>85%</a:t>
                </a:r>
                <a:endParaRPr lang="zh-CN" altLang="en-US" dirty="0">
                  <a:solidFill>
                    <a:prstClr val="white"/>
                  </a:solidFill>
                  <a:latin typeface="Agency FB" panose="020B0503020202020204" pitchFamily="34" charset="0"/>
                </a:endParaRPr>
              </a:p>
            </p:txBody>
          </p:sp>
          <p:grpSp>
            <p:nvGrpSpPr>
              <p:cNvPr id="29"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0" name="淘宝网Chenying0907出品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31" name="淘宝网Chenying0907出品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32" name="淘宝网Chenying0907出品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33" name="淘宝网Chenying0907出品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grpSp>
        <p:nvGrpSpPr>
          <p:cNvPr id="42" name="淘宝网Chenying0907出品 41"/>
          <p:cNvGrpSpPr/>
          <p:nvPr/>
        </p:nvGrpSpPr>
        <p:grpSpPr>
          <a:xfrm>
            <a:off x="3547541" y="1483807"/>
            <a:ext cx="2266421" cy="3505130"/>
            <a:chOff x="4728618" y="1978060"/>
            <a:chExt cx="3020977" cy="4673777"/>
          </a:xfrm>
        </p:grpSpPr>
        <p:sp>
          <p:nvSpPr>
            <p:cNvPr id="43" name="淘宝网Chenying0907出品 159"/>
            <p:cNvSpPr/>
            <p:nvPr/>
          </p:nvSpPr>
          <p:spPr>
            <a:xfrm rot="1980000">
              <a:off x="4728618"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4" name="淘宝网Chenying0907出品 43"/>
            <p:cNvGrpSpPr/>
            <p:nvPr/>
          </p:nvGrpSpPr>
          <p:grpSpPr>
            <a:xfrm>
              <a:off x="5150262" y="1978060"/>
              <a:ext cx="840155" cy="3748989"/>
              <a:chOff x="5573783" y="1673458"/>
              <a:chExt cx="978591" cy="4366725"/>
            </a:xfrm>
          </p:grpSpPr>
          <p:grpSp>
            <p:nvGrpSpPr>
              <p:cNvPr id="45" name="淘宝网Chenying0907出品 44"/>
              <p:cNvGrpSpPr/>
              <p:nvPr/>
            </p:nvGrpSpPr>
            <p:grpSpPr>
              <a:xfrm>
                <a:off x="5573784" y="2071918"/>
                <a:ext cx="978590" cy="3968265"/>
                <a:chOff x="1877323" y="3273524"/>
                <a:chExt cx="978590" cy="2769810"/>
              </a:xfrm>
            </p:grpSpPr>
            <p:grpSp>
              <p:nvGrpSpPr>
                <p:cNvPr id="51" name="淘宝网Chenying0907出品 50"/>
                <p:cNvGrpSpPr/>
                <p:nvPr/>
              </p:nvGrpSpPr>
              <p:grpSpPr>
                <a:xfrm>
                  <a:off x="1878505" y="3273524"/>
                  <a:ext cx="977408" cy="2757416"/>
                  <a:chOff x="2201764" y="1989138"/>
                  <a:chExt cx="1309885" cy="3695382"/>
                </a:xfrm>
              </p:grpSpPr>
              <p:sp>
                <p:nvSpPr>
                  <p:cNvPr id="56" name="淘宝网Chenying0907出品 55"/>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平行四边形 5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平行四边形 5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2" name="淘宝网Chenying0907出品 51"/>
                <p:cNvGrpSpPr/>
                <p:nvPr/>
              </p:nvGrpSpPr>
              <p:grpSpPr>
                <a:xfrm>
                  <a:off x="1877323" y="5161066"/>
                  <a:ext cx="977409" cy="882268"/>
                  <a:chOff x="4259165" y="4535338"/>
                  <a:chExt cx="1309886" cy="1182381"/>
                </a:xfrm>
              </p:grpSpPr>
              <p:sp>
                <p:nvSpPr>
                  <p:cNvPr id="53" name="平行四边形 52"/>
                  <p:cNvSpPr/>
                  <p:nvPr/>
                </p:nvSpPr>
                <p:spPr>
                  <a:xfrm rot="5400000">
                    <a:off x="3814831" y="4979672"/>
                    <a:ext cx="1171024" cy="282356"/>
                  </a:xfrm>
                  <a:prstGeom prst="parallelogram">
                    <a:avLst>
                      <a:gd name="adj" fmla="val 143744"/>
                    </a:avLst>
                  </a:prstGeom>
                  <a:solidFill>
                    <a:srgbClr val="844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淘宝网Chenying0907出品 53"/>
                  <p:cNvSpPr/>
                  <p:nvPr/>
                </p:nvSpPr>
                <p:spPr>
                  <a:xfrm>
                    <a:off x="4541520" y="4813273"/>
                    <a:ext cx="746758" cy="893086"/>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平行四边形 54"/>
                  <p:cNvSpPr/>
                  <p:nvPr/>
                </p:nvSpPr>
                <p:spPr>
                  <a:xfrm rot="16200000" flipH="1">
                    <a:off x="4839299" y="4987967"/>
                    <a:ext cx="1177148" cy="282356"/>
                  </a:xfrm>
                  <a:prstGeom prst="parallelogram">
                    <a:avLst>
                      <a:gd name="adj" fmla="val 143744"/>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46" name="六边形 45"/>
              <p:cNvSpPr/>
              <p:nvPr/>
            </p:nvSpPr>
            <p:spPr>
              <a:xfrm>
                <a:off x="5573783" y="1673458"/>
                <a:ext cx="976224" cy="841572"/>
              </a:xfrm>
              <a:prstGeom prst="hexagon">
                <a:avLst/>
              </a:prstGeom>
              <a:solidFill>
                <a:srgbClr val="663A77"/>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淘宝网Chenying0907出品 223"/>
              <p:cNvSpPr txBox="1"/>
              <p:nvPr/>
            </p:nvSpPr>
            <p:spPr>
              <a:xfrm>
                <a:off x="5611735" y="1825877"/>
                <a:ext cx="916409" cy="573618"/>
              </a:xfrm>
              <a:prstGeom prst="rect">
                <a:avLst/>
              </a:prstGeom>
              <a:noFill/>
              <a:scene3d>
                <a:camera prst="orthographicFront">
                  <a:rot lat="2700000" lon="0" rev="0"/>
                </a:camera>
                <a:lightRig rig="threePt" dir="t"/>
              </a:scene3d>
            </p:spPr>
            <p:txBody>
              <a:bodyPr wrap="square" rtlCol="0">
                <a:spAutoFit/>
              </a:bodyPr>
              <a:lstStyle/>
              <a:p>
                <a:pPr algn="ctr"/>
                <a:r>
                  <a:rPr lang="en-US" altLang="zh-CN" dirty="0">
                    <a:solidFill>
                      <a:prstClr val="white"/>
                    </a:solidFill>
                    <a:latin typeface="Agency FB" panose="020B0503020202020204" pitchFamily="34" charset="0"/>
                  </a:rPr>
                  <a:t>75%</a:t>
                </a:r>
                <a:endParaRPr lang="zh-CN" altLang="en-US" dirty="0">
                  <a:solidFill>
                    <a:prstClr val="white"/>
                  </a:solidFill>
                  <a:latin typeface="Agency FB" panose="020B0503020202020204" pitchFamily="34" charset="0"/>
                </a:endParaRPr>
              </a:p>
            </p:txBody>
          </p:sp>
          <p:grpSp>
            <p:nvGrpSpPr>
              <p:cNvPr id="48"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49" name="淘宝网Chenying0907出品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0"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grpSp>
        <p:nvGrpSpPr>
          <p:cNvPr id="59" name="淘宝网Chenying0907出品 58"/>
          <p:cNvGrpSpPr/>
          <p:nvPr/>
        </p:nvGrpSpPr>
        <p:grpSpPr>
          <a:xfrm>
            <a:off x="549201" y="2247213"/>
            <a:ext cx="2266421" cy="2741724"/>
            <a:chOff x="732044" y="2995994"/>
            <a:chExt cx="3020977" cy="3655843"/>
          </a:xfrm>
        </p:grpSpPr>
        <p:sp>
          <p:nvSpPr>
            <p:cNvPr id="60" name="淘宝网Chenying0907出品 159"/>
            <p:cNvSpPr/>
            <p:nvPr/>
          </p:nvSpPr>
          <p:spPr>
            <a:xfrm rot="1980000">
              <a:off x="732044"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1" name="淘宝网Chenying0907出品 60"/>
            <p:cNvGrpSpPr/>
            <p:nvPr/>
          </p:nvGrpSpPr>
          <p:grpSpPr>
            <a:xfrm>
              <a:off x="1067013" y="2995994"/>
              <a:ext cx="840157" cy="2731055"/>
              <a:chOff x="817720" y="2859121"/>
              <a:chExt cx="978593" cy="3181062"/>
            </a:xfrm>
          </p:grpSpPr>
          <p:sp>
            <p:nvSpPr>
              <p:cNvPr id="62" name="六边形 61"/>
              <p:cNvSpPr/>
              <p:nvPr/>
            </p:nvSpPr>
            <p:spPr>
              <a:xfrm>
                <a:off x="818905" y="2859121"/>
                <a:ext cx="976224" cy="841572"/>
              </a:xfrm>
              <a:prstGeom prst="hexagon">
                <a:avLst/>
              </a:prstGeom>
              <a:solidFill>
                <a:srgbClr val="EB962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3" name="淘宝网Chenying0907出品 62"/>
              <p:cNvGrpSpPr/>
              <p:nvPr/>
            </p:nvGrpSpPr>
            <p:grpSpPr>
              <a:xfrm>
                <a:off x="817720" y="3279907"/>
                <a:ext cx="978593" cy="2760276"/>
                <a:chOff x="1877320" y="3273524"/>
                <a:chExt cx="978593" cy="2760276"/>
              </a:xfrm>
            </p:grpSpPr>
            <p:grpSp>
              <p:nvGrpSpPr>
                <p:cNvPr id="80" name="淘宝网Chenying0907出品 79"/>
                <p:cNvGrpSpPr/>
                <p:nvPr/>
              </p:nvGrpSpPr>
              <p:grpSpPr>
                <a:xfrm>
                  <a:off x="1878505" y="3273524"/>
                  <a:ext cx="977408" cy="2757416"/>
                  <a:chOff x="2201764" y="1989138"/>
                  <a:chExt cx="1309885" cy="3695382"/>
                </a:xfrm>
              </p:grpSpPr>
              <p:sp>
                <p:nvSpPr>
                  <p:cNvPr id="85" name="淘宝网Chenying0907出品 84"/>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平行四边形 8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7" name="平行四边形 8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1" name="淘宝网Chenying0907出品 80"/>
                <p:cNvGrpSpPr/>
                <p:nvPr/>
              </p:nvGrpSpPr>
              <p:grpSpPr>
                <a:xfrm>
                  <a:off x="1877320" y="4784681"/>
                  <a:ext cx="977405" cy="1249119"/>
                  <a:chOff x="4259166" y="4030923"/>
                  <a:chExt cx="1309882" cy="1674020"/>
                </a:xfrm>
              </p:grpSpPr>
              <p:sp>
                <p:nvSpPr>
                  <p:cNvPr id="82" name="平行四边形 81"/>
                  <p:cNvSpPr/>
                  <p:nvPr/>
                </p:nvSpPr>
                <p:spPr>
                  <a:xfrm rot="5400000">
                    <a:off x="3563334" y="4726755"/>
                    <a:ext cx="1674019" cy="282356"/>
                  </a:xfrm>
                  <a:prstGeom prst="parallelogram">
                    <a:avLst>
                      <a:gd name="adj" fmla="val 143744"/>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淘宝网Chenying0907出品 82"/>
                  <p:cNvSpPr/>
                  <p:nvPr/>
                </p:nvSpPr>
                <p:spPr>
                  <a:xfrm>
                    <a:off x="4541520" y="4429585"/>
                    <a:ext cx="746760" cy="1275357"/>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平行四边形 83"/>
                  <p:cNvSpPr/>
                  <p:nvPr/>
                </p:nvSpPr>
                <p:spPr>
                  <a:xfrm rot="16200000" flipH="1">
                    <a:off x="4590861" y="4726756"/>
                    <a:ext cx="1674018" cy="282356"/>
                  </a:xfrm>
                  <a:prstGeom prst="parallelogram">
                    <a:avLst>
                      <a:gd name="adj" fmla="val 143744"/>
                    </a:avLst>
                  </a:prstGeom>
                  <a:solidFill>
                    <a:srgbClr val="FFA5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64" name="淘宝网Chenying0907出品 164"/>
              <p:cNvSpPr txBox="1"/>
              <p:nvPr/>
            </p:nvSpPr>
            <p:spPr>
              <a:xfrm>
                <a:off x="854450" y="2891008"/>
                <a:ext cx="916408" cy="573618"/>
              </a:xfrm>
              <a:prstGeom prst="rect">
                <a:avLst/>
              </a:prstGeom>
              <a:noFill/>
              <a:scene3d>
                <a:camera prst="orthographicFront">
                  <a:rot lat="2700000" lon="0" rev="0"/>
                </a:camera>
                <a:lightRig rig="threePt" dir="t"/>
              </a:scene3d>
            </p:spPr>
            <p:txBody>
              <a:bodyPr wrap="square" rtlCol="0">
                <a:spAutoFit/>
              </a:bodyPr>
              <a:lstStyle/>
              <a:p>
                <a:pPr algn="ctr"/>
                <a:r>
                  <a:rPr lang="en-US" altLang="zh-CN" dirty="0">
                    <a:solidFill>
                      <a:prstClr val="white"/>
                    </a:solidFill>
                    <a:latin typeface="Agency FB" panose="020B0503020202020204" pitchFamily="34" charset="0"/>
                  </a:rPr>
                  <a:t>55%</a:t>
                </a:r>
                <a:endParaRPr lang="zh-CN" altLang="en-US" dirty="0">
                  <a:solidFill>
                    <a:prstClr val="white"/>
                  </a:solidFill>
                  <a:latin typeface="Agency FB" panose="020B0503020202020204" pitchFamily="34" charset="0"/>
                </a:endParaRPr>
              </a:p>
            </p:txBody>
          </p:sp>
          <p:grpSp>
            <p:nvGrpSpPr>
              <p:cNvPr id="65"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66" name="淘宝网Chenying0907出品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7" name="淘宝网Chenying0907出品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8" name="淘宝网Chenying0907出品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9" name="淘宝网Chenying0907出品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0" name="淘宝网Chenying0907出品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1" name="淘宝网Chenying0907出品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2" name="淘宝网Chenying0907出品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3" name="淘宝网Chenying0907出品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4" name="淘宝网Chenying0907出品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5" name="淘宝网Chenying0907出品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6" name="淘宝网Chenying0907出品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7" name="淘宝网Chenying0907出品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8" name="淘宝网Chenying0907出品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9" name="淘宝网Chenying0907出品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sp>
        <p:nvSpPr>
          <p:cNvPr id="88" name="淘宝网Chenying0907出品 231"/>
          <p:cNvSpPr txBox="1"/>
          <p:nvPr/>
        </p:nvSpPr>
        <p:spPr>
          <a:xfrm>
            <a:off x="2865552" y="2411565"/>
            <a:ext cx="461665" cy="1077197"/>
          </a:xfrm>
          <a:prstGeom prst="rect">
            <a:avLst/>
          </a:prstGeom>
          <a:noFill/>
        </p:spPr>
        <p:txBody>
          <a:bodyPr vert="eaVert" wrap="square" rtlCol="0">
            <a:spAutoFit/>
          </a:bodyPr>
          <a:lstStyle/>
          <a:p>
            <a:pPr algn="ctr"/>
            <a:r>
              <a:rPr lang="zh-CN" altLang="en-US" dirty="0">
                <a:solidFill>
                  <a:schemeClr val="tx1">
                    <a:lumMod val="75000"/>
                    <a:lumOff val="25000"/>
                  </a:schemeClr>
                </a:solidFill>
                <a:latin typeface="方正正黑简体" panose="02000000000000000000" pitchFamily="2" charset="-122"/>
                <a:ea typeface="方正正黑简体" panose="02000000000000000000" pitchFamily="2" charset="-122"/>
              </a:rPr>
              <a:t>第三季度</a:t>
            </a:r>
          </a:p>
        </p:txBody>
      </p:sp>
      <p:sp>
        <p:nvSpPr>
          <p:cNvPr id="89" name="淘宝网Chenying0907出品 228"/>
          <p:cNvSpPr txBox="1"/>
          <p:nvPr/>
        </p:nvSpPr>
        <p:spPr>
          <a:xfrm>
            <a:off x="1901329" y="2267744"/>
            <a:ext cx="461665" cy="1077197"/>
          </a:xfrm>
          <a:prstGeom prst="rect">
            <a:avLst/>
          </a:prstGeom>
          <a:noFill/>
        </p:spPr>
        <p:txBody>
          <a:bodyPr vert="eaVert" wrap="square" rtlCol="0">
            <a:spAutoFit/>
          </a:bodyPr>
          <a:lstStyle/>
          <a:p>
            <a:pPr algn="ctr"/>
            <a:r>
              <a:rPr lang="zh-CN" altLang="en-US" dirty="0">
                <a:solidFill>
                  <a:schemeClr val="tx1">
                    <a:lumMod val="75000"/>
                    <a:lumOff val="25000"/>
                  </a:schemeClr>
                </a:solidFill>
                <a:latin typeface="方正正黑简体" panose="02000000000000000000" pitchFamily="2" charset="-122"/>
                <a:ea typeface="方正正黑简体" panose="02000000000000000000" pitchFamily="2" charset="-122"/>
              </a:rPr>
              <a:t>第二季度</a:t>
            </a:r>
          </a:p>
        </p:txBody>
      </p:sp>
      <p:sp>
        <p:nvSpPr>
          <p:cNvPr id="90" name="淘宝网Chenying0907出品 229"/>
          <p:cNvSpPr txBox="1"/>
          <p:nvPr/>
        </p:nvSpPr>
        <p:spPr>
          <a:xfrm>
            <a:off x="3958729" y="2191544"/>
            <a:ext cx="461665" cy="1077197"/>
          </a:xfrm>
          <a:prstGeom prst="rect">
            <a:avLst/>
          </a:prstGeom>
          <a:noFill/>
        </p:spPr>
        <p:txBody>
          <a:bodyPr vert="eaVert" wrap="square" rtlCol="0">
            <a:spAutoFit/>
          </a:bodyPr>
          <a:lstStyle/>
          <a:p>
            <a:pPr algn="ctr"/>
            <a:r>
              <a:rPr lang="zh-CN" altLang="en-US" dirty="0">
                <a:solidFill>
                  <a:schemeClr val="tx1">
                    <a:lumMod val="75000"/>
                    <a:lumOff val="25000"/>
                  </a:schemeClr>
                </a:solidFill>
                <a:latin typeface="方正正黑简体" panose="02000000000000000000" pitchFamily="2" charset="-122"/>
                <a:ea typeface="方正正黑简体" panose="02000000000000000000" pitchFamily="2" charset="-122"/>
              </a:rPr>
              <a:t>第四季度</a:t>
            </a:r>
          </a:p>
        </p:txBody>
      </p:sp>
      <p:sp>
        <p:nvSpPr>
          <p:cNvPr id="91" name="淘宝网Chenying0907出品 227"/>
          <p:cNvSpPr txBox="1"/>
          <p:nvPr/>
        </p:nvSpPr>
        <p:spPr>
          <a:xfrm>
            <a:off x="885791" y="2686710"/>
            <a:ext cx="461665" cy="1077197"/>
          </a:xfrm>
          <a:prstGeom prst="rect">
            <a:avLst/>
          </a:prstGeom>
          <a:noFill/>
        </p:spPr>
        <p:txBody>
          <a:bodyPr vert="eaVert" wrap="square" rtlCol="0">
            <a:spAutoFit/>
          </a:bodyPr>
          <a:lstStyle/>
          <a:p>
            <a:pPr algn="ctr"/>
            <a:r>
              <a:rPr lang="zh-CN" altLang="en-US" dirty="0">
                <a:solidFill>
                  <a:schemeClr val="tx1">
                    <a:lumMod val="75000"/>
                    <a:lumOff val="25000"/>
                  </a:schemeClr>
                </a:solidFill>
                <a:latin typeface="方正正黑简体" panose="02000000000000000000" pitchFamily="2" charset="-122"/>
                <a:ea typeface="方正正黑简体" panose="02000000000000000000" pitchFamily="2" charset="-122"/>
              </a:rPr>
              <a:t>第一季度</a:t>
            </a:r>
          </a:p>
        </p:txBody>
      </p:sp>
      <p:grpSp>
        <p:nvGrpSpPr>
          <p:cNvPr id="92" name="淘宝网Chenying0907出品 91"/>
          <p:cNvGrpSpPr/>
          <p:nvPr/>
        </p:nvGrpSpPr>
        <p:grpSpPr>
          <a:xfrm>
            <a:off x="5529599" y="1078663"/>
            <a:ext cx="3139726" cy="3889622"/>
            <a:chOff x="7370559" y="1437836"/>
            <a:chExt cx="4185030" cy="5186463"/>
          </a:xfrm>
        </p:grpSpPr>
        <p:grpSp>
          <p:nvGrpSpPr>
            <p:cNvPr id="93" name="淘宝网Chenying0907出品 92"/>
            <p:cNvGrpSpPr/>
            <p:nvPr/>
          </p:nvGrpSpPr>
          <p:grpSpPr>
            <a:xfrm>
              <a:off x="7496061" y="1581570"/>
              <a:ext cx="4059528" cy="5042729"/>
              <a:chOff x="1838891" y="2142672"/>
              <a:chExt cx="3084650" cy="3118938"/>
            </a:xfrm>
          </p:grpSpPr>
          <p:sp>
            <p:nvSpPr>
              <p:cNvPr id="96" name="平行四边形 95"/>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平行四边形 96"/>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4" name="圆角淘宝网Chenying0907出品 93"/>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圆角淘宝网Chenying0907出品 94"/>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淘宝网Chenying0907出品 107"/>
          <p:cNvSpPr txBox="1"/>
          <p:nvPr/>
        </p:nvSpPr>
        <p:spPr>
          <a:xfrm>
            <a:off x="5692152" y="2024133"/>
            <a:ext cx="2269935" cy="692497"/>
          </a:xfrm>
          <a:prstGeom prst="rect">
            <a:avLst/>
          </a:prstGeom>
          <a:noFill/>
        </p:spPr>
        <p:txBody>
          <a:bodyPr wrap="square" rtlCol="0">
            <a:spAutoFit/>
          </a:bodyPr>
          <a:lstStyle/>
          <a:p>
            <a:pPr algn="just">
              <a:lnSpc>
                <a:spcPct val="130000"/>
              </a:lnSpc>
            </a:pPr>
            <a:r>
              <a:rPr lang="zh-CN" altLang="en-US" sz="1000" b="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nvGrpSpPr>
          <p:cNvPr id="99" name="淘宝网Chenying0907出品 98"/>
          <p:cNvGrpSpPr/>
          <p:nvPr/>
        </p:nvGrpSpPr>
        <p:grpSpPr>
          <a:xfrm>
            <a:off x="5787905" y="1235293"/>
            <a:ext cx="2182913" cy="702460"/>
            <a:chOff x="7714862" y="1646688"/>
            <a:chExt cx="2909667" cy="936668"/>
          </a:xfrm>
        </p:grpSpPr>
        <p:grpSp>
          <p:nvGrpSpPr>
            <p:cNvPr id="100" name="淘宝网Chenying0907出品 99"/>
            <p:cNvGrpSpPr/>
            <p:nvPr/>
          </p:nvGrpSpPr>
          <p:grpSpPr>
            <a:xfrm>
              <a:off x="7714862" y="1646688"/>
              <a:ext cx="2909667" cy="936668"/>
              <a:chOff x="1992448" y="2251039"/>
              <a:chExt cx="2210923" cy="712610"/>
            </a:xfrm>
          </p:grpSpPr>
          <p:grpSp>
            <p:nvGrpSpPr>
              <p:cNvPr id="102" name="淘宝网Chenying0907出品 101"/>
              <p:cNvGrpSpPr/>
              <p:nvPr/>
            </p:nvGrpSpPr>
            <p:grpSpPr>
              <a:xfrm>
                <a:off x="1994501" y="2251039"/>
                <a:ext cx="2208870" cy="712610"/>
                <a:chOff x="-3729752" y="2394136"/>
                <a:chExt cx="8752092" cy="2823536"/>
              </a:xfrm>
            </p:grpSpPr>
            <p:sp>
              <p:nvSpPr>
                <p:cNvPr id="105" name="平行四边形 104"/>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平行四边形 105"/>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圆角淘宝网Chenying0907出品 102"/>
              <p:cNvSpPr/>
              <p:nvPr/>
            </p:nvSpPr>
            <p:spPr>
              <a:xfrm>
                <a:off x="2013089" y="2306633"/>
                <a:ext cx="2092960" cy="533400"/>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圆角淘宝网Chenying0907出品 103"/>
              <p:cNvSpPr/>
              <p:nvPr/>
            </p:nvSpPr>
            <p:spPr>
              <a:xfrm>
                <a:off x="1992448" y="2279650"/>
                <a:ext cx="2092960" cy="533400"/>
              </a:xfrm>
              <a:prstGeom prst="round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1" name="淘宝网Chenying0907出品 106"/>
            <p:cNvSpPr txBox="1"/>
            <p:nvPr/>
          </p:nvSpPr>
          <p:spPr>
            <a:xfrm>
              <a:off x="8006352" y="1830612"/>
              <a:ext cx="2145340" cy="492471"/>
            </a:xfrm>
            <a:prstGeom prst="rect">
              <a:avLst/>
            </a:prstGeom>
            <a:noFill/>
          </p:spPr>
          <p:txBody>
            <a:bodyPr wrap="square" rtlCol="0">
              <a:spAutoFit/>
            </a:bodyPr>
            <a:lstStyle/>
            <a:p>
              <a:pPr algn="ctr"/>
              <a:r>
                <a:rPr lang="zh-CN" altLang="en-US" b="0" dirty="0">
                  <a:solidFill>
                    <a:schemeClr val="bg1"/>
                  </a:solidFill>
                  <a:latin typeface="方正正黑简体" panose="02000000000000000000" pitchFamily="2" charset="-122"/>
                  <a:ea typeface="方正正黑简体" panose="02000000000000000000" pitchFamily="2" charset="-122"/>
                </a:rPr>
                <a:t>预计销售</a:t>
              </a:r>
            </a:p>
          </p:txBody>
        </p:sp>
      </p:grpSp>
      <p:sp>
        <p:nvSpPr>
          <p:cNvPr id="107" name="淘宝网Chenying0907出品 39"/>
          <p:cNvSpPr txBox="1"/>
          <p:nvPr/>
        </p:nvSpPr>
        <p:spPr>
          <a:xfrm>
            <a:off x="884839" y="2026345"/>
            <a:ext cx="492795" cy="276999"/>
          </a:xfrm>
          <a:prstGeom prst="rect">
            <a:avLst/>
          </a:prstGeom>
          <a:noFill/>
        </p:spPr>
        <p:txBody>
          <a:bodyPr wrap="square" rtlCol="0">
            <a:spAutoFit/>
          </a:bodyPr>
          <a:lstStyle/>
          <a:p>
            <a:pPr algn="ctr"/>
            <a:r>
              <a:rPr lang="zh-CN" altLang="en-US" sz="1200" b="0" dirty="0">
                <a:solidFill>
                  <a:schemeClr val="tx1">
                    <a:lumMod val="75000"/>
                    <a:lumOff val="25000"/>
                  </a:schemeClr>
                </a:solidFill>
                <a:latin typeface="方正正黑简体" panose="02000000000000000000" pitchFamily="2" charset="-122"/>
                <a:ea typeface="方正正黑简体" panose="02000000000000000000" pitchFamily="2" charset="-122"/>
              </a:rPr>
              <a:t>标题</a:t>
            </a:r>
          </a:p>
        </p:txBody>
      </p:sp>
      <p:sp>
        <p:nvSpPr>
          <p:cNvPr id="108" name="淘宝网Chenying0907出品 41"/>
          <p:cNvSpPr txBox="1"/>
          <p:nvPr/>
        </p:nvSpPr>
        <p:spPr>
          <a:xfrm>
            <a:off x="2881756" y="1512006"/>
            <a:ext cx="492795" cy="276999"/>
          </a:xfrm>
          <a:prstGeom prst="rect">
            <a:avLst/>
          </a:prstGeom>
          <a:noFill/>
        </p:spPr>
        <p:txBody>
          <a:bodyPr wrap="square" rtlCol="0">
            <a:spAutoFit/>
          </a:bodyPr>
          <a:lstStyle/>
          <a:p>
            <a:pPr algn="ctr"/>
            <a:r>
              <a:rPr lang="zh-CN" altLang="en-US" sz="1200" b="0" dirty="0">
                <a:solidFill>
                  <a:schemeClr val="tx1">
                    <a:lumMod val="75000"/>
                    <a:lumOff val="25000"/>
                  </a:schemeClr>
                </a:solidFill>
                <a:latin typeface="方正正黑简体" panose="02000000000000000000" pitchFamily="2" charset="-122"/>
                <a:ea typeface="方正正黑简体" panose="02000000000000000000" pitchFamily="2" charset="-122"/>
              </a:rPr>
              <a:t>标题</a:t>
            </a:r>
          </a:p>
        </p:txBody>
      </p:sp>
      <p:sp>
        <p:nvSpPr>
          <p:cNvPr id="109" name="淘宝网Chenying0907出品 43"/>
          <p:cNvSpPr txBox="1"/>
          <p:nvPr/>
        </p:nvSpPr>
        <p:spPr>
          <a:xfrm>
            <a:off x="1874891" y="1088590"/>
            <a:ext cx="492795" cy="276999"/>
          </a:xfrm>
          <a:prstGeom prst="rect">
            <a:avLst/>
          </a:prstGeom>
          <a:noFill/>
        </p:spPr>
        <p:txBody>
          <a:bodyPr wrap="square" rtlCol="0">
            <a:spAutoFit/>
          </a:bodyPr>
          <a:lstStyle/>
          <a:p>
            <a:pPr algn="ctr"/>
            <a:r>
              <a:rPr lang="zh-CN" altLang="en-US" sz="1200" b="0" dirty="0">
                <a:solidFill>
                  <a:schemeClr val="tx1">
                    <a:lumMod val="75000"/>
                    <a:lumOff val="25000"/>
                  </a:schemeClr>
                </a:solidFill>
                <a:latin typeface="方正正黑简体" panose="02000000000000000000" pitchFamily="2" charset="-122"/>
                <a:ea typeface="方正正黑简体" panose="02000000000000000000" pitchFamily="2" charset="-122"/>
              </a:rPr>
              <a:t>标题</a:t>
            </a:r>
          </a:p>
        </p:txBody>
      </p:sp>
      <p:sp>
        <p:nvSpPr>
          <p:cNvPr id="110" name="淘宝网Chenying0907出品 45"/>
          <p:cNvSpPr txBox="1"/>
          <p:nvPr/>
        </p:nvSpPr>
        <p:spPr>
          <a:xfrm>
            <a:off x="3931722" y="1222959"/>
            <a:ext cx="492795" cy="276999"/>
          </a:xfrm>
          <a:prstGeom prst="rect">
            <a:avLst/>
          </a:prstGeom>
          <a:noFill/>
        </p:spPr>
        <p:txBody>
          <a:bodyPr wrap="square" rtlCol="0">
            <a:spAutoFit/>
          </a:bodyPr>
          <a:lstStyle/>
          <a:p>
            <a:pPr algn="ctr"/>
            <a:r>
              <a:rPr lang="zh-CN" altLang="en-US" sz="1200" b="0" dirty="0">
                <a:solidFill>
                  <a:schemeClr val="tx1">
                    <a:lumMod val="75000"/>
                    <a:lumOff val="25000"/>
                  </a:schemeClr>
                </a:solidFill>
                <a:latin typeface="方正正黑简体" panose="02000000000000000000" pitchFamily="2" charset="-122"/>
                <a:ea typeface="方正正黑简体" panose="02000000000000000000" pitchFamily="2" charset="-122"/>
              </a:rPr>
              <a:t>标题</a:t>
            </a:r>
          </a:p>
        </p:txBody>
      </p:sp>
      <p:sp>
        <p:nvSpPr>
          <p:cNvPr id="111" name="淘宝网Chenying0907出品 3"/>
          <p:cNvSpPr>
            <a:spLocks noChangeArrowheads="1"/>
          </p:cNvSpPr>
          <p:nvPr/>
        </p:nvSpPr>
        <p:spPr bwMode="auto">
          <a:xfrm>
            <a:off x="3951566" y="352342"/>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利润结构</a:t>
            </a:r>
          </a:p>
        </p:txBody>
      </p:sp>
      <p:sp>
        <p:nvSpPr>
          <p:cNvPr id="112" name="TextBox 49"/>
          <p:cNvSpPr txBox="1"/>
          <p:nvPr/>
        </p:nvSpPr>
        <p:spPr>
          <a:xfrm>
            <a:off x="5688936" y="2919615"/>
            <a:ext cx="1618469" cy="377016"/>
          </a:xfrm>
          <a:prstGeom prst="rect">
            <a:avLst/>
          </a:prstGeom>
          <a:noFill/>
        </p:spPr>
        <p:txBody>
          <a:bodyPr wrap="square" lIns="68571" tIns="34285" rIns="68571" bIns="34285" rtlCol="0">
            <a:spAutoFit/>
          </a:bodyPr>
          <a:lstStyle/>
          <a:p>
            <a:pPr algn="l"/>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rPr>
              <a:t>全年总额：</a:t>
            </a:r>
          </a:p>
        </p:txBody>
      </p:sp>
      <p:sp>
        <p:nvSpPr>
          <p:cNvPr id="113" name="TextBox 50"/>
          <p:cNvSpPr txBox="1"/>
          <p:nvPr/>
        </p:nvSpPr>
        <p:spPr>
          <a:xfrm>
            <a:off x="5655618" y="3231317"/>
            <a:ext cx="2533241" cy="838681"/>
          </a:xfrm>
          <a:prstGeom prst="rect">
            <a:avLst/>
          </a:prstGeom>
          <a:noFill/>
        </p:spPr>
        <p:txBody>
          <a:bodyPr wrap="square" lIns="68571" tIns="34285" rIns="68571" bIns="34285" rtlCol="0">
            <a:spAutoFit/>
          </a:bodyPr>
          <a:lstStyle/>
          <a:p>
            <a:pPr algn="l"/>
            <a:r>
              <a:rPr lang="en-US" altLang="zh-CN" sz="4800" b="0" dirty="0">
                <a:solidFill>
                  <a:srgbClr val="E87071"/>
                </a:solidFill>
                <a:latin typeface="Agency FB" panose="020B0503020202020204" pitchFamily="34" charset="0"/>
                <a:ea typeface="方正正纤黑简体" panose="02000000000000000000" pitchFamily="2" charset="-122"/>
              </a:rPr>
              <a:t>88,888,888</a:t>
            </a:r>
            <a:endParaRPr lang="zh-CN" altLang="en-US" sz="4800" b="0" dirty="0">
              <a:solidFill>
                <a:srgbClr val="E87071"/>
              </a:solidFill>
              <a:latin typeface="Agency FB" panose="020B0503020202020204" pitchFamily="34" charset="0"/>
              <a:ea typeface="方正正纤黑简体" panose="02000000000000000000" pitchFamily="2" charset="-122"/>
            </a:endParaRPr>
          </a:p>
        </p:txBody>
      </p:sp>
    </p:spTree>
    <p:extLst>
      <p:ext uri="{BB962C8B-B14F-4D97-AF65-F5344CB8AC3E}">
        <p14:creationId xmlns:p14="http://schemas.microsoft.com/office/powerpoint/2010/main" val="1670229011"/>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500"/>
                                        <p:tgtEl>
                                          <p:spTgt spid="5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down)">
                                      <p:cBhvr>
                                        <p:cTn id="19" dur="500"/>
                                        <p:tgtEl>
                                          <p:spTgt spid="4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wipe(down)">
                                      <p:cBhvr>
                                        <p:cTn id="23" dur="500"/>
                                        <p:tgtEl>
                                          <p:spTgt spid="91"/>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89"/>
                                        </p:tgtEl>
                                        <p:attrNameLst>
                                          <p:attrName>style.visibility</p:attrName>
                                        </p:attrNameLst>
                                      </p:cBhvr>
                                      <p:to>
                                        <p:strVal val="visible"/>
                                      </p:to>
                                    </p:set>
                                    <p:animEffect transition="in" filter="wipe(down)">
                                      <p:cBhvr>
                                        <p:cTn id="26" dur="500"/>
                                        <p:tgtEl>
                                          <p:spTgt spid="8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8"/>
                                        </p:tgtEl>
                                        <p:attrNameLst>
                                          <p:attrName>style.visibility</p:attrName>
                                        </p:attrNameLst>
                                      </p:cBhvr>
                                      <p:to>
                                        <p:strVal val="visible"/>
                                      </p:to>
                                    </p:set>
                                    <p:animEffect transition="in" filter="wipe(down)">
                                      <p:cBhvr>
                                        <p:cTn id="29" dur="500"/>
                                        <p:tgtEl>
                                          <p:spTgt spid="8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0"/>
                                        </p:tgtEl>
                                        <p:attrNameLst>
                                          <p:attrName>style.visibility</p:attrName>
                                        </p:attrNameLst>
                                      </p:cBhvr>
                                      <p:to>
                                        <p:strVal val="visible"/>
                                      </p:to>
                                    </p:set>
                                    <p:animEffect transition="in" filter="wipe(down)">
                                      <p:cBhvr>
                                        <p:cTn id="32" dur="500"/>
                                        <p:tgtEl>
                                          <p:spTgt spid="90"/>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07"/>
                                        </p:tgtEl>
                                        <p:attrNameLst>
                                          <p:attrName>style.visibility</p:attrName>
                                        </p:attrNameLst>
                                      </p:cBhvr>
                                      <p:to>
                                        <p:strVal val="visible"/>
                                      </p:to>
                                    </p:set>
                                    <p:animEffect transition="in" filter="fade">
                                      <p:cBhvr>
                                        <p:cTn id="36" dur="750"/>
                                        <p:tgtEl>
                                          <p:spTgt spid="107"/>
                                        </p:tgtEl>
                                      </p:cBhvr>
                                    </p:animEffect>
                                    <p:anim calcmode="lin" valueType="num">
                                      <p:cBhvr>
                                        <p:cTn id="37" dur="750" fill="hold"/>
                                        <p:tgtEl>
                                          <p:spTgt spid="107"/>
                                        </p:tgtEl>
                                        <p:attrNameLst>
                                          <p:attrName>ppt_x</p:attrName>
                                        </p:attrNameLst>
                                      </p:cBhvr>
                                      <p:tavLst>
                                        <p:tav tm="0">
                                          <p:val>
                                            <p:strVal val="#ppt_x"/>
                                          </p:val>
                                        </p:tav>
                                        <p:tav tm="100000">
                                          <p:val>
                                            <p:strVal val="#ppt_x"/>
                                          </p:val>
                                        </p:tav>
                                      </p:tavLst>
                                    </p:anim>
                                    <p:anim calcmode="lin" valueType="num">
                                      <p:cBhvr>
                                        <p:cTn id="38" dur="750" fill="hold"/>
                                        <p:tgtEl>
                                          <p:spTgt spid="107"/>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09"/>
                                        </p:tgtEl>
                                        <p:attrNameLst>
                                          <p:attrName>style.visibility</p:attrName>
                                        </p:attrNameLst>
                                      </p:cBhvr>
                                      <p:to>
                                        <p:strVal val="visible"/>
                                      </p:to>
                                    </p:set>
                                    <p:animEffect transition="in" filter="fade">
                                      <p:cBhvr>
                                        <p:cTn id="41" dur="750"/>
                                        <p:tgtEl>
                                          <p:spTgt spid="109"/>
                                        </p:tgtEl>
                                      </p:cBhvr>
                                    </p:animEffect>
                                    <p:anim calcmode="lin" valueType="num">
                                      <p:cBhvr>
                                        <p:cTn id="42" dur="750" fill="hold"/>
                                        <p:tgtEl>
                                          <p:spTgt spid="109"/>
                                        </p:tgtEl>
                                        <p:attrNameLst>
                                          <p:attrName>ppt_x</p:attrName>
                                        </p:attrNameLst>
                                      </p:cBhvr>
                                      <p:tavLst>
                                        <p:tav tm="0">
                                          <p:val>
                                            <p:strVal val="#ppt_x"/>
                                          </p:val>
                                        </p:tav>
                                        <p:tav tm="100000">
                                          <p:val>
                                            <p:strVal val="#ppt_x"/>
                                          </p:val>
                                        </p:tav>
                                      </p:tavLst>
                                    </p:anim>
                                    <p:anim calcmode="lin" valueType="num">
                                      <p:cBhvr>
                                        <p:cTn id="43" dur="750" fill="hold"/>
                                        <p:tgtEl>
                                          <p:spTgt spid="109"/>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08"/>
                                        </p:tgtEl>
                                        <p:attrNameLst>
                                          <p:attrName>style.visibility</p:attrName>
                                        </p:attrNameLst>
                                      </p:cBhvr>
                                      <p:to>
                                        <p:strVal val="visible"/>
                                      </p:to>
                                    </p:set>
                                    <p:animEffect transition="in" filter="fade">
                                      <p:cBhvr>
                                        <p:cTn id="46" dur="750"/>
                                        <p:tgtEl>
                                          <p:spTgt spid="108"/>
                                        </p:tgtEl>
                                      </p:cBhvr>
                                    </p:animEffect>
                                    <p:anim calcmode="lin" valueType="num">
                                      <p:cBhvr>
                                        <p:cTn id="47" dur="750" fill="hold"/>
                                        <p:tgtEl>
                                          <p:spTgt spid="108"/>
                                        </p:tgtEl>
                                        <p:attrNameLst>
                                          <p:attrName>ppt_x</p:attrName>
                                        </p:attrNameLst>
                                      </p:cBhvr>
                                      <p:tavLst>
                                        <p:tav tm="0">
                                          <p:val>
                                            <p:strVal val="#ppt_x"/>
                                          </p:val>
                                        </p:tav>
                                        <p:tav tm="100000">
                                          <p:val>
                                            <p:strVal val="#ppt_x"/>
                                          </p:val>
                                        </p:tav>
                                      </p:tavLst>
                                    </p:anim>
                                    <p:anim calcmode="lin" valueType="num">
                                      <p:cBhvr>
                                        <p:cTn id="48" dur="750" fill="hold"/>
                                        <p:tgtEl>
                                          <p:spTgt spid="108"/>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750"/>
                                        <p:tgtEl>
                                          <p:spTgt spid="110"/>
                                        </p:tgtEl>
                                      </p:cBhvr>
                                    </p:animEffect>
                                    <p:anim calcmode="lin" valueType="num">
                                      <p:cBhvr>
                                        <p:cTn id="52" dur="750" fill="hold"/>
                                        <p:tgtEl>
                                          <p:spTgt spid="110"/>
                                        </p:tgtEl>
                                        <p:attrNameLst>
                                          <p:attrName>ppt_x</p:attrName>
                                        </p:attrNameLst>
                                      </p:cBhvr>
                                      <p:tavLst>
                                        <p:tav tm="0">
                                          <p:val>
                                            <p:strVal val="#ppt_x"/>
                                          </p:val>
                                        </p:tav>
                                        <p:tav tm="100000">
                                          <p:val>
                                            <p:strVal val="#ppt_x"/>
                                          </p:val>
                                        </p:tav>
                                      </p:tavLst>
                                    </p:anim>
                                    <p:anim calcmode="lin" valueType="num">
                                      <p:cBhvr>
                                        <p:cTn id="53" dur="750" fill="hold"/>
                                        <p:tgtEl>
                                          <p:spTgt spid="110"/>
                                        </p:tgtEl>
                                        <p:attrNameLst>
                                          <p:attrName>ppt_y</p:attrName>
                                        </p:attrNameLst>
                                      </p:cBhvr>
                                      <p:tavLst>
                                        <p:tav tm="0">
                                          <p:val>
                                            <p:strVal val="#ppt_y-.1"/>
                                          </p:val>
                                        </p:tav>
                                        <p:tav tm="100000">
                                          <p:val>
                                            <p:strVal val="#ppt_y"/>
                                          </p:val>
                                        </p:tav>
                                      </p:tavLst>
                                    </p:anim>
                                  </p:childTnLst>
                                </p:cTn>
                              </p:par>
                            </p:childTnLst>
                          </p:cTn>
                        </p:par>
                        <p:par>
                          <p:cTn id="54" fill="hold">
                            <p:stCondLst>
                              <p:cond delay="3250"/>
                            </p:stCondLst>
                            <p:childTnLst>
                              <p:par>
                                <p:cTn id="55" presetID="42" presetClass="entr" presetSubtype="0" fill="hold" nodeType="afterEffect">
                                  <p:stCondLst>
                                    <p:cond delay="0"/>
                                  </p:stCondLst>
                                  <p:childTnLst>
                                    <p:set>
                                      <p:cBhvr>
                                        <p:cTn id="56" dur="1" fill="hold">
                                          <p:stCondLst>
                                            <p:cond delay="0"/>
                                          </p:stCondLst>
                                        </p:cTn>
                                        <p:tgtEl>
                                          <p:spTgt spid="92"/>
                                        </p:tgtEl>
                                        <p:attrNameLst>
                                          <p:attrName>style.visibility</p:attrName>
                                        </p:attrNameLst>
                                      </p:cBhvr>
                                      <p:to>
                                        <p:strVal val="visible"/>
                                      </p:to>
                                    </p:set>
                                    <p:animEffect transition="in" filter="fade">
                                      <p:cBhvr>
                                        <p:cTn id="57" dur="1000"/>
                                        <p:tgtEl>
                                          <p:spTgt spid="92"/>
                                        </p:tgtEl>
                                      </p:cBhvr>
                                    </p:animEffect>
                                    <p:anim calcmode="lin" valueType="num">
                                      <p:cBhvr>
                                        <p:cTn id="58" dur="1000" fill="hold"/>
                                        <p:tgtEl>
                                          <p:spTgt spid="92"/>
                                        </p:tgtEl>
                                        <p:attrNameLst>
                                          <p:attrName>ppt_x</p:attrName>
                                        </p:attrNameLst>
                                      </p:cBhvr>
                                      <p:tavLst>
                                        <p:tav tm="0">
                                          <p:val>
                                            <p:strVal val="#ppt_x"/>
                                          </p:val>
                                        </p:tav>
                                        <p:tav tm="100000">
                                          <p:val>
                                            <p:strVal val="#ppt_x"/>
                                          </p:val>
                                        </p:tav>
                                      </p:tavLst>
                                    </p:anim>
                                    <p:anim calcmode="lin" valueType="num">
                                      <p:cBhvr>
                                        <p:cTn id="59" dur="1000" fill="hold"/>
                                        <p:tgtEl>
                                          <p:spTgt spid="92"/>
                                        </p:tgtEl>
                                        <p:attrNameLst>
                                          <p:attrName>ppt_y</p:attrName>
                                        </p:attrNameLst>
                                      </p:cBhvr>
                                      <p:tavLst>
                                        <p:tav tm="0">
                                          <p:val>
                                            <p:strVal val="#ppt_y+.1"/>
                                          </p:val>
                                        </p:tav>
                                        <p:tav tm="100000">
                                          <p:val>
                                            <p:strVal val="#ppt_y"/>
                                          </p:val>
                                        </p:tav>
                                      </p:tavLst>
                                    </p:anim>
                                  </p:childTnLst>
                                </p:cTn>
                              </p:par>
                            </p:childTnLst>
                          </p:cTn>
                        </p:par>
                        <p:par>
                          <p:cTn id="60" fill="hold">
                            <p:stCondLst>
                              <p:cond delay="4250"/>
                            </p:stCondLst>
                            <p:childTnLst>
                              <p:par>
                                <p:cTn id="61" presetID="23" presetClass="entr" presetSubtype="36" fill="hold" nodeType="after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p:cTn id="63" dur="500" fill="hold"/>
                                        <p:tgtEl>
                                          <p:spTgt spid="99"/>
                                        </p:tgtEl>
                                        <p:attrNameLst>
                                          <p:attrName>ppt_w</p:attrName>
                                        </p:attrNameLst>
                                      </p:cBhvr>
                                      <p:tavLst>
                                        <p:tav tm="0">
                                          <p:val>
                                            <p:strVal val="(6*min(max(#ppt_w*#ppt_h,.3),1)-7.4)/-.7*#ppt_w"/>
                                          </p:val>
                                        </p:tav>
                                        <p:tav tm="100000">
                                          <p:val>
                                            <p:strVal val="#ppt_w"/>
                                          </p:val>
                                        </p:tav>
                                      </p:tavLst>
                                    </p:anim>
                                    <p:anim calcmode="lin" valueType="num">
                                      <p:cBhvr>
                                        <p:cTn id="64" dur="500" fill="hold"/>
                                        <p:tgtEl>
                                          <p:spTgt spid="99"/>
                                        </p:tgtEl>
                                        <p:attrNameLst>
                                          <p:attrName>ppt_h</p:attrName>
                                        </p:attrNameLst>
                                      </p:cBhvr>
                                      <p:tavLst>
                                        <p:tav tm="0">
                                          <p:val>
                                            <p:strVal val="(6*min(max(#ppt_w*#ppt_h,.3),1)-7.4)/-.7*#ppt_h"/>
                                          </p:val>
                                        </p:tav>
                                        <p:tav tm="100000">
                                          <p:val>
                                            <p:strVal val="#ppt_h"/>
                                          </p:val>
                                        </p:tav>
                                      </p:tavLst>
                                    </p:anim>
                                    <p:anim calcmode="lin" valueType="num">
                                      <p:cBhvr>
                                        <p:cTn id="65" dur="500" fill="hold"/>
                                        <p:tgtEl>
                                          <p:spTgt spid="99"/>
                                        </p:tgtEl>
                                        <p:attrNameLst>
                                          <p:attrName>ppt_x</p:attrName>
                                        </p:attrNameLst>
                                      </p:cBhvr>
                                      <p:tavLst>
                                        <p:tav tm="0">
                                          <p:val>
                                            <p:fltVal val="0.5"/>
                                          </p:val>
                                        </p:tav>
                                        <p:tav tm="100000">
                                          <p:val>
                                            <p:strVal val="#ppt_x"/>
                                          </p:val>
                                        </p:tav>
                                      </p:tavLst>
                                    </p:anim>
                                    <p:anim calcmode="lin" valueType="num">
                                      <p:cBhvr>
                                        <p:cTn id="66" dur="500" fill="hold"/>
                                        <p:tgtEl>
                                          <p:spTgt spid="99"/>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750"/>
                            </p:stCondLst>
                            <p:childTnLst>
                              <p:par>
                                <p:cTn id="68" presetID="14" presetClass="entr" presetSubtype="10" fill="hold" grpId="0" nodeType="afterEffect">
                                  <p:stCondLst>
                                    <p:cond delay="0"/>
                                  </p:stCondLst>
                                  <p:childTnLst>
                                    <p:set>
                                      <p:cBhvr>
                                        <p:cTn id="69" dur="1" fill="hold">
                                          <p:stCondLst>
                                            <p:cond delay="0"/>
                                          </p:stCondLst>
                                        </p:cTn>
                                        <p:tgtEl>
                                          <p:spTgt spid="98"/>
                                        </p:tgtEl>
                                        <p:attrNameLst>
                                          <p:attrName>style.visibility</p:attrName>
                                        </p:attrNameLst>
                                      </p:cBhvr>
                                      <p:to>
                                        <p:strVal val="visible"/>
                                      </p:to>
                                    </p:set>
                                    <p:animEffect transition="in" filter="randombar(horizontal)">
                                      <p:cBhvr>
                                        <p:cTn id="70" dur="500"/>
                                        <p:tgtEl>
                                          <p:spTgt spid="98"/>
                                        </p:tgtEl>
                                      </p:cBhvr>
                                    </p:animEffect>
                                  </p:childTnLst>
                                </p:cTn>
                              </p:par>
                            </p:childTnLst>
                          </p:cTn>
                        </p:par>
                        <p:par>
                          <p:cTn id="71" fill="hold">
                            <p:stCondLst>
                              <p:cond delay="5250"/>
                            </p:stCondLst>
                            <p:childTnLst>
                              <p:par>
                                <p:cTn id="72" presetID="42" presetClass="entr" presetSubtype="0" fill="hold" grpId="0" nodeType="afterEffect">
                                  <p:stCondLst>
                                    <p:cond delay="0"/>
                                  </p:stCondLst>
                                  <p:childTnLst>
                                    <p:set>
                                      <p:cBhvr>
                                        <p:cTn id="73" dur="1" fill="hold">
                                          <p:stCondLst>
                                            <p:cond delay="0"/>
                                          </p:stCondLst>
                                        </p:cTn>
                                        <p:tgtEl>
                                          <p:spTgt spid="112"/>
                                        </p:tgtEl>
                                        <p:attrNameLst>
                                          <p:attrName>style.visibility</p:attrName>
                                        </p:attrNameLst>
                                      </p:cBhvr>
                                      <p:to>
                                        <p:strVal val="visible"/>
                                      </p:to>
                                    </p:set>
                                    <p:animEffect transition="in" filter="fade">
                                      <p:cBhvr>
                                        <p:cTn id="74" dur="1000"/>
                                        <p:tgtEl>
                                          <p:spTgt spid="112"/>
                                        </p:tgtEl>
                                      </p:cBhvr>
                                    </p:animEffect>
                                    <p:anim calcmode="lin" valueType="num">
                                      <p:cBhvr>
                                        <p:cTn id="75" dur="1000" fill="hold"/>
                                        <p:tgtEl>
                                          <p:spTgt spid="112"/>
                                        </p:tgtEl>
                                        <p:attrNameLst>
                                          <p:attrName>ppt_x</p:attrName>
                                        </p:attrNameLst>
                                      </p:cBhvr>
                                      <p:tavLst>
                                        <p:tav tm="0">
                                          <p:val>
                                            <p:strVal val="#ppt_x"/>
                                          </p:val>
                                        </p:tav>
                                        <p:tav tm="100000">
                                          <p:val>
                                            <p:strVal val="#ppt_x"/>
                                          </p:val>
                                        </p:tav>
                                      </p:tavLst>
                                    </p:anim>
                                    <p:anim calcmode="lin" valueType="num">
                                      <p:cBhvr>
                                        <p:cTn id="76" dur="1000" fill="hold"/>
                                        <p:tgtEl>
                                          <p:spTgt spid="112"/>
                                        </p:tgtEl>
                                        <p:attrNameLst>
                                          <p:attrName>ppt_y</p:attrName>
                                        </p:attrNameLst>
                                      </p:cBhvr>
                                      <p:tavLst>
                                        <p:tav tm="0">
                                          <p:val>
                                            <p:strVal val="#ppt_y+.1"/>
                                          </p:val>
                                        </p:tav>
                                        <p:tav tm="100000">
                                          <p:val>
                                            <p:strVal val="#ppt_y"/>
                                          </p:val>
                                        </p:tav>
                                      </p:tavLst>
                                    </p:anim>
                                  </p:childTnLst>
                                </p:cTn>
                              </p:par>
                            </p:childTnLst>
                          </p:cTn>
                        </p:par>
                        <p:par>
                          <p:cTn id="77" fill="hold">
                            <p:stCondLst>
                              <p:cond delay="6250"/>
                            </p:stCondLst>
                            <p:childTnLst>
                              <p:par>
                                <p:cTn id="78" presetID="23" presetClass="entr" presetSubtype="16" fill="hold" grpId="0" nodeType="afterEffect">
                                  <p:stCondLst>
                                    <p:cond delay="0"/>
                                  </p:stCondLst>
                                  <p:iterate type="lt">
                                    <p:tmPct val="15000"/>
                                  </p:iterate>
                                  <p:childTnLst>
                                    <p:set>
                                      <p:cBhvr>
                                        <p:cTn id="79" dur="1" fill="hold">
                                          <p:stCondLst>
                                            <p:cond delay="0"/>
                                          </p:stCondLst>
                                        </p:cTn>
                                        <p:tgtEl>
                                          <p:spTgt spid="113"/>
                                        </p:tgtEl>
                                        <p:attrNameLst>
                                          <p:attrName>style.visibility</p:attrName>
                                        </p:attrNameLst>
                                      </p:cBhvr>
                                      <p:to>
                                        <p:strVal val="visible"/>
                                      </p:to>
                                    </p:set>
                                    <p:anim calcmode="lin" valueType="num">
                                      <p:cBhvr>
                                        <p:cTn id="80" dur="500" fill="hold"/>
                                        <p:tgtEl>
                                          <p:spTgt spid="113"/>
                                        </p:tgtEl>
                                        <p:attrNameLst>
                                          <p:attrName>ppt_w</p:attrName>
                                        </p:attrNameLst>
                                      </p:cBhvr>
                                      <p:tavLst>
                                        <p:tav tm="0">
                                          <p:val>
                                            <p:fltVal val="0"/>
                                          </p:val>
                                        </p:tav>
                                        <p:tav tm="100000">
                                          <p:val>
                                            <p:strVal val="#ppt_w"/>
                                          </p:val>
                                        </p:tav>
                                      </p:tavLst>
                                    </p:anim>
                                    <p:anim calcmode="lin" valueType="num">
                                      <p:cBhvr>
                                        <p:cTn id="81" dur="500" fill="hold"/>
                                        <p:tgtEl>
                                          <p:spTgt spid="1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8" grpId="0"/>
      <p:bldP spid="107" grpId="0"/>
      <p:bldP spid="108" grpId="0"/>
      <p:bldP spid="109" grpId="0"/>
      <p:bldP spid="110" grpId="0"/>
      <p:bldP spid="112" grpId="0"/>
      <p:bldP spid="1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淘宝网Chenying0907出品 7"/>
          <p:cNvGrpSpPr/>
          <p:nvPr/>
        </p:nvGrpSpPr>
        <p:grpSpPr>
          <a:xfrm>
            <a:off x="3573105" y="2423936"/>
            <a:ext cx="468272" cy="479596"/>
            <a:chOff x="3573105" y="2423936"/>
            <a:chExt cx="468272" cy="479596"/>
          </a:xfrm>
        </p:grpSpPr>
        <p:sp>
          <p:nvSpPr>
            <p:cNvPr id="85" name="淘宝网Chenying0907出品 84"/>
            <p:cNvSpPr/>
            <p:nvPr/>
          </p:nvSpPr>
          <p:spPr>
            <a:xfrm>
              <a:off x="3573105" y="2423936"/>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淘宝网Chenying0907出品 3"/>
            <p:cNvGrpSpPr/>
            <p:nvPr/>
          </p:nvGrpSpPr>
          <p:grpSpPr>
            <a:xfrm>
              <a:off x="3700697" y="2546204"/>
              <a:ext cx="265387" cy="232182"/>
              <a:chOff x="3078044" y="1484106"/>
              <a:chExt cx="832603" cy="813867"/>
            </a:xfrm>
            <a:solidFill>
              <a:schemeClr val="tx1">
                <a:lumMod val="75000"/>
                <a:lumOff val="25000"/>
              </a:schemeClr>
            </a:solidFill>
          </p:grpSpPr>
          <p:sp>
            <p:nvSpPr>
              <p:cNvPr id="48" name="淘宝网Chenying0907出品 355"/>
              <p:cNvSpPr>
                <a:spLocks/>
              </p:cNvSpPr>
              <p:nvPr/>
            </p:nvSpPr>
            <p:spPr bwMode="auto">
              <a:xfrm>
                <a:off x="3418966" y="1484106"/>
                <a:ext cx="114783" cy="135360"/>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solidFill>
                <a:srgbClr val="C658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49" name="淘宝网Chenying0907出品 356"/>
              <p:cNvSpPr>
                <a:spLocks/>
              </p:cNvSpPr>
              <p:nvPr/>
            </p:nvSpPr>
            <p:spPr bwMode="auto">
              <a:xfrm>
                <a:off x="3172269" y="1604044"/>
                <a:ext cx="517378" cy="538009"/>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solidFill>
                <a:srgbClr val="C658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2" name="淘宝网Chenying0907出品 357"/>
              <p:cNvSpPr>
                <a:spLocks noEditPoints="1"/>
              </p:cNvSpPr>
              <p:nvPr/>
            </p:nvSpPr>
            <p:spPr bwMode="auto">
              <a:xfrm>
                <a:off x="3078044" y="1830214"/>
                <a:ext cx="183310" cy="167914"/>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solidFill>
                <a:srgbClr val="C658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3" name="淘宝网Chenying0907出品 358"/>
              <p:cNvSpPr>
                <a:spLocks/>
              </p:cNvSpPr>
              <p:nvPr/>
            </p:nvSpPr>
            <p:spPr bwMode="auto">
              <a:xfrm>
                <a:off x="3090037" y="1797659"/>
                <a:ext cx="820610" cy="500314"/>
              </a:xfrm>
              <a:custGeom>
                <a:avLst/>
                <a:gdLst>
                  <a:gd name="T0" fmla="*/ 479 w 479"/>
                  <a:gd name="T1" fmla="*/ 0 h 292"/>
                  <a:gd name="T2" fmla="*/ 395 w 479"/>
                  <a:gd name="T3" fmla="*/ 33 h 292"/>
                  <a:gd name="T4" fmla="*/ 412 w 479"/>
                  <a:gd name="T5" fmla="*/ 45 h 292"/>
                  <a:gd name="T6" fmla="*/ 307 w 479"/>
                  <a:gd name="T7" fmla="*/ 158 h 292"/>
                  <a:gd name="T8" fmla="*/ 213 w 479"/>
                  <a:gd name="T9" fmla="*/ 148 h 292"/>
                  <a:gd name="T10" fmla="*/ 139 w 479"/>
                  <a:gd name="T11" fmla="*/ 225 h 292"/>
                  <a:gd name="T12" fmla="*/ 62 w 479"/>
                  <a:gd name="T13" fmla="*/ 187 h 292"/>
                  <a:gd name="T14" fmla="*/ 0 w 479"/>
                  <a:gd name="T15" fmla="*/ 266 h 292"/>
                  <a:gd name="T16" fmla="*/ 33 w 479"/>
                  <a:gd name="T17" fmla="*/ 292 h 292"/>
                  <a:gd name="T18" fmla="*/ 74 w 479"/>
                  <a:gd name="T19" fmla="*/ 242 h 292"/>
                  <a:gd name="T20" fmla="*/ 148 w 479"/>
                  <a:gd name="T21" fmla="*/ 278 h 292"/>
                  <a:gd name="T22" fmla="*/ 230 w 479"/>
                  <a:gd name="T23" fmla="*/ 194 h 292"/>
                  <a:gd name="T24" fmla="*/ 323 w 479"/>
                  <a:gd name="T25" fmla="*/ 204 h 292"/>
                  <a:gd name="T26" fmla="*/ 448 w 479"/>
                  <a:gd name="T27" fmla="*/ 72 h 292"/>
                  <a:gd name="T28" fmla="*/ 472 w 479"/>
                  <a:gd name="T29" fmla="*/ 88 h 292"/>
                  <a:gd name="T30" fmla="*/ 479 w 479"/>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292">
                    <a:moveTo>
                      <a:pt x="479" y="0"/>
                    </a:moveTo>
                    <a:lnTo>
                      <a:pt x="395" y="33"/>
                    </a:lnTo>
                    <a:lnTo>
                      <a:pt x="412" y="45"/>
                    </a:lnTo>
                    <a:lnTo>
                      <a:pt x="307" y="158"/>
                    </a:lnTo>
                    <a:lnTo>
                      <a:pt x="213" y="148"/>
                    </a:lnTo>
                    <a:lnTo>
                      <a:pt x="139" y="225"/>
                    </a:lnTo>
                    <a:lnTo>
                      <a:pt x="62" y="187"/>
                    </a:lnTo>
                    <a:lnTo>
                      <a:pt x="0" y="266"/>
                    </a:lnTo>
                    <a:lnTo>
                      <a:pt x="33" y="292"/>
                    </a:lnTo>
                    <a:lnTo>
                      <a:pt x="74" y="242"/>
                    </a:lnTo>
                    <a:lnTo>
                      <a:pt x="148" y="278"/>
                    </a:lnTo>
                    <a:lnTo>
                      <a:pt x="230" y="194"/>
                    </a:lnTo>
                    <a:lnTo>
                      <a:pt x="323" y="204"/>
                    </a:lnTo>
                    <a:lnTo>
                      <a:pt x="448" y="72"/>
                    </a:lnTo>
                    <a:lnTo>
                      <a:pt x="472" y="88"/>
                    </a:lnTo>
                    <a:lnTo>
                      <a:pt x="479" y="0"/>
                    </a:lnTo>
                    <a:close/>
                  </a:path>
                </a:pathLst>
              </a:custGeom>
              <a:solidFill>
                <a:srgbClr val="C658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grpSp>
      <p:cxnSp>
        <p:nvCxnSpPr>
          <p:cNvPr id="164" name="淘宝网Chenying0907出品 163"/>
          <p:cNvCxnSpPr>
            <a:endCxn id="110" idx="0"/>
          </p:cNvCxnSpPr>
          <p:nvPr/>
        </p:nvCxnSpPr>
        <p:spPr>
          <a:xfrm>
            <a:off x="5132216" y="1286212"/>
            <a:ext cx="3168" cy="1643646"/>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5474047" y="1037769"/>
            <a:ext cx="1213941" cy="446266"/>
          </a:xfrm>
          <a:prstGeom prst="rect">
            <a:avLst/>
          </a:prstGeom>
          <a:noFill/>
        </p:spPr>
        <p:txBody>
          <a:bodyPr wrap="square" lIns="68571" tIns="34285" rIns="68571" bIns="34285" rtlCol="0">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产品开发计划</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2" name="淘宝网Chenying0907出品 4"/>
          <p:cNvSpPr txBox="1">
            <a:spLocks noChangeArrowheads="1"/>
          </p:cNvSpPr>
          <p:nvPr/>
        </p:nvSpPr>
        <p:spPr bwMode="auto">
          <a:xfrm>
            <a:off x="2000209" y="2852142"/>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lumMod val="75000"/>
                    <a:lumOff val="25000"/>
                  </a:schemeClr>
                </a:solidFill>
                <a:uLnTx/>
                <a:uFillTx/>
                <a:latin typeface="等线" panose="02010600030101010101" pitchFamily="2" charset="-122"/>
                <a:ea typeface="等线" panose="02010600030101010101" pitchFamily="2" charset="-122"/>
              </a:rPr>
              <a:t>发展规划</a:t>
            </a:r>
          </a:p>
        </p:txBody>
      </p:sp>
      <p:grpSp>
        <p:nvGrpSpPr>
          <p:cNvPr id="79" name="淘宝网Chenying0907出品 78"/>
          <p:cNvGrpSpPr/>
          <p:nvPr/>
        </p:nvGrpSpPr>
        <p:grpSpPr>
          <a:xfrm>
            <a:off x="2160531" y="1234348"/>
            <a:ext cx="1656422" cy="1650332"/>
            <a:chOff x="3881858" y="5509627"/>
            <a:chExt cx="1016511" cy="1016511"/>
          </a:xfrm>
        </p:grpSpPr>
        <p:sp>
          <p:nvSpPr>
            <p:cNvPr id="80"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淘宝网Chenying0907出品 80"/>
            <p:cNvSpPr/>
            <p:nvPr/>
          </p:nvSpPr>
          <p:spPr>
            <a:xfrm>
              <a:off x="4034463" y="5662232"/>
              <a:ext cx="711301" cy="711301"/>
            </a:xfrm>
            <a:prstGeom prst="ellipse">
              <a:avLst/>
            </a:prstGeom>
            <a:solidFill>
              <a:srgbClr val="C65885"/>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淘宝网Chenying0907出品 22"/>
            <p:cNvSpPr txBox="1"/>
            <p:nvPr/>
          </p:nvSpPr>
          <p:spPr>
            <a:xfrm>
              <a:off x="4074743" y="5748937"/>
              <a:ext cx="596725" cy="568719"/>
            </a:xfrm>
            <a:prstGeom prst="rect">
              <a:avLst/>
            </a:prstGeom>
            <a:noFill/>
          </p:spPr>
          <p:txBody>
            <a:bodyPr wrap="square" rtlCol="0">
              <a:spAutoFit/>
            </a:bodyPr>
            <a:lstStyle/>
            <a:p>
              <a:pPr algn="ctr"/>
              <a:r>
                <a:rPr lang="en-US" altLang="zh-CN" sz="5400" dirty="0">
                  <a:solidFill>
                    <a:schemeClr val="bg1"/>
                  </a:solidFill>
                  <a:latin typeface="Agency FB" panose="020B0503020202020204" pitchFamily="34" charset="0"/>
                  <a:ea typeface="等线" panose="02010600030101010101" pitchFamily="2" charset="-122"/>
                </a:rPr>
                <a:t>04</a:t>
              </a:r>
              <a:endParaRPr lang="zh-CN" altLang="en-US" sz="4000" dirty="0">
                <a:solidFill>
                  <a:schemeClr val="bg1"/>
                </a:solidFill>
                <a:latin typeface="Agency FB" panose="020B0503020202020204" pitchFamily="34" charset="0"/>
                <a:ea typeface="等线" panose="02010600030101010101" pitchFamily="2" charset="-122"/>
              </a:endParaRPr>
            </a:p>
          </p:txBody>
        </p:sp>
      </p:grpSp>
      <p:grpSp>
        <p:nvGrpSpPr>
          <p:cNvPr id="87" name="淘宝网Chenying0907出品 86"/>
          <p:cNvGrpSpPr/>
          <p:nvPr/>
        </p:nvGrpSpPr>
        <p:grpSpPr>
          <a:xfrm>
            <a:off x="5062419" y="1233566"/>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淘宝网Chenying0907出品 9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淘宝网Chenying0907出品 95"/>
          <p:cNvGrpSpPr/>
          <p:nvPr/>
        </p:nvGrpSpPr>
        <p:grpSpPr>
          <a:xfrm>
            <a:off x="5062419" y="1638879"/>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淘宝网Chenying0907出品 9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0" name="淘宝网Chenying0907出品 99"/>
          <p:cNvGrpSpPr/>
          <p:nvPr/>
        </p:nvGrpSpPr>
        <p:grpSpPr>
          <a:xfrm>
            <a:off x="5062419" y="2052943"/>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1"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淘宝网Chenying0907出品 101"/>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淘宝网Chenying0907出品 103"/>
          <p:cNvGrpSpPr/>
          <p:nvPr/>
        </p:nvGrpSpPr>
        <p:grpSpPr>
          <a:xfrm>
            <a:off x="5062419" y="2492574"/>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5"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淘宝网Chenying0907出品 105"/>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8" name="淘宝网Chenying0907出品 107"/>
          <p:cNvGrpSpPr/>
          <p:nvPr/>
        </p:nvGrpSpPr>
        <p:grpSpPr>
          <a:xfrm>
            <a:off x="5062419" y="2900590"/>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9"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淘宝网Chenying0907出品 109"/>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淘宝网Chenying0907出品 1"/>
          <p:cNvSpPr/>
          <p:nvPr/>
        </p:nvSpPr>
        <p:spPr>
          <a:xfrm>
            <a:off x="5456175" y="1437475"/>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市场开拓计划</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 name="淘宝网Chenying0907出品 2"/>
          <p:cNvSpPr/>
          <p:nvPr/>
        </p:nvSpPr>
        <p:spPr>
          <a:xfrm>
            <a:off x="5453953" y="1864845"/>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五年发展计划</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 name="淘宝网Chenying0907出品 4"/>
          <p:cNvSpPr/>
          <p:nvPr/>
        </p:nvSpPr>
        <p:spPr>
          <a:xfrm>
            <a:off x="5453952" y="2284922"/>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销售网络布局</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 name="淘宝网Chenying0907出品 5"/>
          <p:cNvSpPr/>
          <p:nvPr/>
        </p:nvSpPr>
        <p:spPr>
          <a:xfrm>
            <a:off x="5453951" y="2692846"/>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短期盈利计划</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6" name="淘宝网Chenying0907出品 45"/>
          <p:cNvSpPr/>
          <p:nvPr/>
        </p:nvSpPr>
        <p:spPr>
          <a:xfrm>
            <a:off x="230293" y="4802930"/>
            <a:ext cx="191329" cy="208014"/>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淘宝网Chenying0907出品 46"/>
          <p:cNvSpPr/>
          <p:nvPr/>
        </p:nvSpPr>
        <p:spPr>
          <a:xfrm>
            <a:off x="770716" y="5010585"/>
            <a:ext cx="287653" cy="269005"/>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淘宝网Chenying0907出品 49"/>
          <p:cNvSpPr/>
          <p:nvPr/>
        </p:nvSpPr>
        <p:spPr>
          <a:xfrm>
            <a:off x="1439831" y="4795062"/>
            <a:ext cx="418166" cy="448933"/>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淘宝网Chenying0907出品 50"/>
          <p:cNvSpPr/>
          <p:nvPr/>
        </p:nvSpPr>
        <p:spPr>
          <a:xfrm>
            <a:off x="2222966" y="4820177"/>
            <a:ext cx="1050089" cy="1071781"/>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54" name="淘宝网Chenying0907出品 53"/>
          <p:cNvSpPr/>
          <p:nvPr/>
        </p:nvSpPr>
        <p:spPr>
          <a:xfrm>
            <a:off x="4910774" y="4627801"/>
            <a:ext cx="506961" cy="517287"/>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淘宝网Chenying0907出品 54"/>
          <p:cNvSpPr/>
          <p:nvPr/>
        </p:nvSpPr>
        <p:spPr>
          <a:xfrm>
            <a:off x="3454749" y="4493825"/>
            <a:ext cx="506961" cy="517287"/>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淘宝网Chenying0907出品 55"/>
          <p:cNvSpPr/>
          <p:nvPr/>
        </p:nvSpPr>
        <p:spPr>
          <a:xfrm>
            <a:off x="4291264" y="4802571"/>
            <a:ext cx="191329" cy="20801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淘宝网Chenying0907出品 56"/>
          <p:cNvSpPr/>
          <p:nvPr/>
        </p:nvSpPr>
        <p:spPr>
          <a:xfrm>
            <a:off x="8125312" y="4677749"/>
            <a:ext cx="300198" cy="28485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淘宝网Chenying0907出品 57"/>
          <p:cNvSpPr/>
          <p:nvPr/>
        </p:nvSpPr>
        <p:spPr>
          <a:xfrm>
            <a:off x="5669435" y="4906578"/>
            <a:ext cx="798274" cy="840849"/>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59" name="淘宝网Chenying0907出品 58"/>
          <p:cNvSpPr/>
          <p:nvPr/>
        </p:nvSpPr>
        <p:spPr>
          <a:xfrm>
            <a:off x="6778462" y="4386972"/>
            <a:ext cx="1151817" cy="115126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淘宝网Chenying0907出品 59"/>
          <p:cNvSpPr/>
          <p:nvPr/>
        </p:nvSpPr>
        <p:spPr>
          <a:xfrm>
            <a:off x="8620543" y="4073306"/>
            <a:ext cx="1050089" cy="1071781"/>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66006579"/>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6667">
                                          <p:cBhvr additive="base">
                                            <p:cTn id="7" dur="20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42" presetClass="path" presetSubtype="0" accel="50000" decel="50000" fill="hold" nodeType="withEffect">
                                      <p:stCondLst>
                                        <p:cond delay="500"/>
                                      </p:stCondLst>
                                      <p:childTnLst>
                                        <p:animMotion origin="layout" path="M 2.82069E-6 -1.43783E-6 L -0.08731 -0.12527 " pathEditMode="relative" rAng="0" ptsTypes="AA">
                                          <p:cBhvr>
                                            <p:cTn id="13" dur="1500" spd="-100000" fill="hold"/>
                                            <p:tgtEl>
                                              <p:spTgt spid="8"/>
                                            </p:tgtEl>
                                            <p:attrNameLst>
                                              <p:attrName>ppt_x</p:attrName>
                                              <p:attrName>ppt_y</p:attrName>
                                            </p:attrNameLst>
                                          </p:cBhvr>
                                          <p:rCtr x="-4374" y="-6263"/>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1000"/>
                                            <p:tgtEl>
                                              <p:spTgt spid="46"/>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1000"/>
                                            <p:tgtEl>
                                              <p:spTgt spid="50"/>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1000"/>
                                            <p:tgtEl>
                                              <p:spTgt spid="51"/>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1000"/>
                                            <p:tgtEl>
                                              <p:spTgt spid="56"/>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1000"/>
                                            <p:tgtEl>
                                              <p:spTgt spid="54"/>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1000"/>
                                            <p:tgtEl>
                                              <p:spTgt spid="59"/>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1000"/>
                                            <p:tgtEl>
                                              <p:spTgt spid="57"/>
                                            </p:tgtEl>
                                          </p:cBhvr>
                                        </p:animEffect>
                                      </p:childTnLst>
                                    </p:cTn>
                                  </p:par>
                                  <p:par>
                                    <p:cTn id="48" presetID="2" presetClass="entr" presetSubtype="2" fill="hold" grpId="0" nodeType="withEffect" p14:presetBounceEnd="80000">
                                      <p:stCondLst>
                                        <p:cond delay="1000"/>
                                      </p:stCondLst>
                                      <p:childTnLst>
                                        <p:set>
                                          <p:cBhvr>
                                            <p:cTn id="49" dur="1" fill="hold">
                                              <p:stCondLst>
                                                <p:cond delay="0"/>
                                              </p:stCondLst>
                                            </p:cTn>
                                            <p:tgtEl>
                                              <p:spTgt spid="60"/>
                                            </p:tgtEl>
                                            <p:attrNameLst>
                                              <p:attrName>style.visibility</p:attrName>
                                            </p:attrNameLst>
                                          </p:cBhvr>
                                          <p:to>
                                            <p:strVal val="visible"/>
                                          </p:to>
                                        </p:set>
                                        <p:anim calcmode="lin" valueType="num" p14:bounceEnd="80000">
                                          <p:cBhvr additive="base">
                                            <p:cTn id="50" dur="1000" fill="hold"/>
                                            <p:tgtEl>
                                              <p:spTgt spid="60"/>
                                            </p:tgtEl>
                                            <p:attrNameLst>
                                              <p:attrName>ppt_x</p:attrName>
                                            </p:attrNameLst>
                                          </p:cBhvr>
                                          <p:tavLst>
                                            <p:tav tm="0">
                                              <p:val>
                                                <p:strVal val="1+#ppt_w/2"/>
                                              </p:val>
                                            </p:tav>
                                            <p:tav tm="100000">
                                              <p:val>
                                                <p:strVal val="#ppt_x"/>
                                              </p:val>
                                            </p:tav>
                                          </p:tavLst>
                                        </p:anim>
                                        <p:anim calcmode="lin" valueType="num" p14:bounceEnd="80000">
                                          <p:cBhvr additive="base">
                                            <p:cTn id="51" dur="1000" fill="hold"/>
                                            <p:tgtEl>
                                              <p:spTgt spid="60"/>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46"/>
                                            </p:tgtEl>
                                          </p:cBhvr>
                                        </p:animEffect>
                                        <p:animScale>
                                          <p:cBhvr>
                                            <p:cTn id="54" dur="500" autoRev="1" fill="hold"/>
                                            <p:tgtEl>
                                              <p:spTgt spid="46"/>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47"/>
                                            </p:tgtEl>
                                          </p:cBhvr>
                                        </p:animEffect>
                                        <p:animScale>
                                          <p:cBhvr>
                                            <p:cTn id="57" dur="500" autoRev="1" fill="hold"/>
                                            <p:tgtEl>
                                              <p:spTgt spid="47"/>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0"/>
                                            </p:tgtEl>
                                          </p:cBhvr>
                                        </p:animEffect>
                                        <p:animScale>
                                          <p:cBhvr>
                                            <p:cTn id="60" dur="500" autoRev="1" fill="hold"/>
                                            <p:tgtEl>
                                              <p:spTgt spid="50"/>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51"/>
                                            </p:tgtEl>
                                          </p:cBhvr>
                                        </p:animEffect>
                                        <p:animScale>
                                          <p:cBhvr>
                                            <p:cTn id="63" dur="500" autoRev="1" fill="hold"/>
                                            <p:tgtEl>
                                              <p:spTgt spid="51"/>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55"/>
                                            </p:tgtEl>
                                          </p:cBhvr>
                                        </p:animEffect>
                                        <p:animScale>
                                          <p:cBhvr>
                                            <p:cTn id="66" dur="500" autoRev="1" fill="hold"/>
                                            <p:tgtEl>
                                              <p:spTgt spid="55"/>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56"/>
                                            </p:tgtEl>
                                          </p:cBhvr>
                                        </p:animEffect>
                                        <p:animScale>
                                          <p:cBhvr>
                                            <p:cTn id="69" dur="500" autoRev="1" fill="hold"/>
                                            <p:tgtEl>
                                              <p:spTgt spid="56"/>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54"/>
                                            </p:tgtEl>
                                          </p:cBhvr>
                                        </p:animEffect>
                                        <p:animScale>
                                          <p:cBhvr>
                                            <p:cTn id="72" dur="500" autoRev="1" fill="hold"/>
                                            <p:tgtEl>
                                              <p:spTgt spid="54"/>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58"/>
                                            </p:tgtEl>
                                          </p:cBhvr>
                                        </p:animEffect>
                                        <p:animScale>
                                          <p:cBhvr>
                                            <p:cTn id="75" dur="500" autoRev="1" fill="hold"/>
                                            <p:tgtEl>
                                              <p:spTgt spid="58"/>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59"/>
                                            </p:tgtEl>
                                          </p:cBhvr>
                                        </p:animEffect>
                                        <p:animScale>
                                          <p:cBhvr>
                                            <p:cTn id="78" dur="500" autoRev="1" fill="hold"/>
                                            <p:tgtEl>
                                              <p:spTgt spid="59"/>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57"/>
                                            </p:tgtEl>
                                          </p:cBhvr>
                                        </p:animEffect>
                                        <p:animScale>
                                          <p:cBhvr>
                                            <p:cTn id="81" dur="500" autoRev="1" fill="hold"/>
                                            <p:tgtEl>
                                              <p:spTgt spid="57"/>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60"/>
                                            </p:tgtEl>
                                          </p:cBhvr>
                                        </p:animEffect>
                                        <p:animScale>
                                          <p:cBhvr>
                                            <p:cTn id="84" dur="500" autoRev="1" fill="hold"/>
                                            <p:tgtEl>
                                              <p:spTgt spid="60"/>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2" presetClass="entr" presetSubtype="8" fill="hold" grpId="0" nodeType="withEffect">
                                      <p:stCondLst>
                                        <p:cond delay="700"/>
                                      </p:stCondLst>
                                      <p:childTnLst>
                                        <p:set>
                                          <p:cBhvr>
                                            <p:cTn id="110" dur="1" fill="hold">
                                              <p:stCondLst>
                                                <p:cond delay="0"/>
                                              </p:stCondLst>
                                            </p:cTn>
                                            <p:tgtEl>
                                              <p:spTgt spid="187"/>
                                            </p:tgtEl>
                                            <p:attrNameLst>
                                              <p:attrName>style.visibility</p:attrName>
                                            </p:attrNameLst>
                                          </p:cBhvr>
                                          <p:to>
                                            <p:strVal val="visible"/>
                                          </p:to>
                                        </p:set>
                                        <p:animEffect transition="in" filter="wipe(left)">
                                          <p:cBhvr>
                                            <p:cTn id="111" dur="500"/>
                                            <p:tgtEl>
                                              <p:spTgt spid="187"/>
                                            </p:tgtEl>
                                          </p:cBhvr>
                                        </p:animEffect>
                                      </p:childTnLst>
                                    </p:cTn>
                                  </p:par>
                                  <p:par>
                                    <p:cTn id="112" presetID="22" presetClass="entr" presetSubtype="8" fill="hold" grpId="0" nodeType="withEffect">
                                      <p:stCondLst>
                                        <p:cond delay="800"/>
                                      </p:stCondLst>
                                      <p:childTnLst>
                                        <p:set>
                                          <p:cBhvr>
                                            <p:cTn id="113" dur="1" fill="hold">
                                              <p:stCondLst>
                                                <p:cond delay="0"/>
                                              </p:stCondLst>
                                            </p:cTn>
                                            <p:tgtEl>
                                              <p:spTgt spid="2"/>
                                            </p:tgtEl>
                                            <p:attrNameLst>
                                              <p:attrName>style.visibility</p:attrName>
                                            </p:attrNameLst>
                                          </p:cBhvr>
                                          <p:to>
                                            <p:strVal val="visible"/>
                                          </p:to>
                                        </p:set>
                                        <p:animEffect transition="in" filter="wipe(left)">
                                          <p:cBhvr>
                                            <p:cTn id="114" dur="500"/>
                                            <p:tgtEl>
                                              <p:spTgt spid="2"/>
                                            </p:tgtEl>
                                          </p:cBhvr>
                                        </p:animEffect>
                                      </p:childTnLst>
                                    </p:cTn>
                                  </p:par>
                                  <p:par>
                                    <p:cTn id="115" presetID="22" presetClass="entr" presetSubtype="8" fill="hold" grpId="0" nodeType="withEffect">
                                      <p:stCondLst>
                                        <p:cond delay="900"/>
                                      </p:stCondLst>
                                      <p:childTnLst>
                                        <p:set>
                                          <p:cBhvr>
                                            <p:cTn id="116" dur="1" fill="hold">
                                              <p:stCondLst>
                                                <p:cond delay="0"/>
                                              </p:stCondLst>
                                            </p:cTn>
                                            <p:tgtEl>
                                              <p:spTgt spid="3"/>
                                            </p:tgtEl>
                                            <p:attrNameLst>
                                              <p:attrName>style.visibility</p:attrName>
                                            </p:attrNameLst>
                                          </p:cBhvr>
                                          <p:to>
                                            <p:strVal val="visible"/>
                                          </p:to>
                                        </p:set>
                                        <p:animEffect transition="in" filter="wipe(left)">
                                          <p:cBhvr>
                                            <p:cTn id="117" dur="500"/>
                                            <p:tgtEl>
                                              <p:spTgt spid="3"/>
                                            </p:tgtEl>
                                          </p:cBhvr>
                                        </p:animEffect>
                                      </p:childTnLst>
                                    </p:cTn>
                                  </p:par>
                                  <p:par>
                                    <p:cTn id="118" presetID="22" presetClass="entr" presetSubtype="8" fill="hold" grpId="0" nodeType="withEffect">
                                      <p:stCondLst>
                                        <p:cond delay="1000"/>
                                      </p:stCondLst>
                                      <p:childTnLst>
                                        <p:set>
                                          <p:cBhvr>
                                            <p:cTn id="119" dur="1" fill="hold">
                                              <p:stCondLst>
                                                <p:cond delay="0"/>
                                              </p:stCondLst>
                                            </p:cTn>
                                            <p:tgtEl>
                                              <p:spTgt spid="5"/>
                                            </p:tgtEl>
                                            <p:attrNameLst>
                                              <p:attrName>style.visibility</p:attrName>
                                            </p:attrNameLst>
                                          </p:cBhvr>
                                          <p:to>
                                            <p:strVal val="visible"/>
                                          </p:to>
                                        </p:set>
                                        <p:animEffect transition="in" filter="wipe(left)">
                                          <p:cBhvr>
                                            <p:cTn id="120" dur="500"/>
                                            <p:tgtEl>
                                              <p:spTgt spid="5"/>
                                            </p:tgtEl>
                                          </p:cBhvr>
                                        </p:animEffect>
                                      </p:childTnLst>
                                    </p:cTn>
                                  </p:par>
                                  <p:par>
                                    <p:cTn id="121" presetID="22" presetClass="entr" presetSubtype="8" fill="hold" grpId="0" nodeType="withEffect">
                                      <p:stCondLst>
                                        <p:cond delay="1100"/>
                                      </p:stCondLst>
                                      <p:childTnLst>
                                        <p:set>
                                          <p:cBhvr>
                                            <p:cTn id="122" dur="1" fill="hold">
                                              <p:stCondLst>
                                                <p:cond delay="0"/>
                                              </p:stCondLst>
                                            </p:cTn>
                                            <p:tgtEl>
                                              <p:spTgt spid="6"/>
                                            </p:tgtEl>
                                            <p:attrNameLst>
                                              <p:attrName>style.visibility</p:attrName>
                                            </p:attrNameLst>
                                          </p:cBhvr>
                                          <p:to>
                                            <p:strVal val="visible"/>
                                          </p:to>
                                        </p:set>
                                        <p:animEffect transition="in" filter="wipe(left)">
                                          <p:cBhvr>
                                            <p:cTn id="1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46" grpId="0" animBg="1"/>
          <p:bldP spid="46" grpId="1" animBg="1"/>
          <p:bldP spid="47" grpId="0" animBg="1"/>
          <p:bldP spid="47" grpId="1" animBg="1"/>
          <p:bldP spid="50" grpId="0" animBg="1"/>
          <p:bldP spid="50" grpId="1" animBg="1"/>
          <p:bldP spid="51" grpId="0" animBg="1"/>
          <p:bldP spid="51"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2000" fill="hold"/>
                                            <p:tgtEl>
                                              <p:spTgt spid="79"/>
                                            </p:tgtEl>
                                            <p:attrNameLst>
                                              <p:attrName>ppt_x</p:attrName>
                                            </p:attrNameLst>
                                          </p:cBhvr>
                                          <p:tavLst>
                                            <p:tav tm="0">
                                              <p:val>
                                                <p:strVal val="#ppt_x"/>
                                              </p:val>
                                            </p:tav>
                                            <p:tav tm="100000">
                                              <p:val>
                                                <p:strVal val="#ppt_x"/>
                                              </p:val>
                                            </p:tav>
                                          </p:tavLst>
                                        </p:anim>
                                        <p:anim calcmode="lin" valueType="num">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42" presetClass="path" presetSubtype="0" accel="50000" decel="50000" fill="hold" nodeType="withEffect">
                                      <p:stCondLst>
                                        <p:cond delay="500"/>
                                      </p:stCondLst>
                                      <p:childTnLst>
                                        <p:animMotion origin="layout" path="M 2.82069E-6 -1.43783E-6 L -0.08731 -0.12527 " pathEditMode="relative" rAng="0" ptsTypes="AA">
                                          <p:cBhvr>
                                            <p:cTn id="13" dur="1500" spd="-100000" fill="hold"/>
                                            <p:tgtEl>
                                              <p:spTgt spid="8"/>
                                            </p:tgtEl>
                                            <p:attrNameLst>
                                              <p:attrName>ppt_x</p:attrName>
                                              <p:attrName>ppt_y</p:attrName>
                                            </p:attrNameLst>
                                          </p:cBhvr>
                                          <p:rCtr x="-4374" y="-6263"/>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1000"/>
                                            <p:tgtEl>
                                              <p:spTgt spid="46"/>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1000"/>
                                            <p:tgtEl>
                                              <p:spTgt spid="50"/>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1000"/>
                                            <p:tgtEl>
                                              <p:spTgt spid="51"/>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1000"/>
                                            <p:tgtEl>
                                              <p:spTgt spid="56"/>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1000"/>
                                            <p:tgtEl>
                                              <p:spTgt spid="54"/>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1000"/>
                                            <p:tgtEl>
                                              <p:spTgt spid="59"/>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1000"/>
                                            <p:tgtEl>
                                              <p:spTgt spid="57"/>
                                            </p:tgtEl>
                                          </p:cBhvr>
                                        </p:animEffect>
                                      </p:childTnLst>
                                    </p:cTn>
                                  </p:par>
                                  <p:par>
                                    <p:cTn id="48" presetID="2" presetClass="entr" presetSubtype="2" fill="hold" grpId="0" nodeType="withEffect">
                                      <p:stCondLst>
                                        <p:cond delay="1000"/>
                                      </p:stCondLst>
                                      <p:childTnLst>
                                        <p:set>
                                          <p:cBhvr>
                                            <p:cTn id="49" dur="1" fill="hold">
                                              <p:stCondLst>
                                                <p:cond delay="0"/>
                                              </p:stCondLst>
                                            </p:cTn>
                                            <p:tgtEl>
                                              <p:spTgt spid="60"/>
                                            </p:tgtEl>
                                            <p:attrNameLst>
                                              <p:attrName>style.visibility</p:attrName>
                                            </p:attrNameLst>
                                          </p:cBhvr>
                                          <p:to>
                                            <p:strVal val="visible"/>
                                          </p:to>
                                        </p:set>
                                        <p:anim calcmode="lin" valueType="num">
                                          <p:cBhvr additive="base">
                                            <p:cTn id="50" dur="1000" fill="hold"/>
                                            <p:tgtEl>
                                              <p:spTgt spid="60"/>
                                            </p:tgtEl>
                                            <p:attrNameLst>
                                              <p:attrName>ppt_x</p:attrName>
                                            </p:attrNameLst>
                                          </p:cBhvr>
                                          <p:tavLst>
                                            <p:tav tm="0">
                                              <p:val>
                                                <p:strVal val="1+#ppt_w/2"/>
                                              </p:val>
                                            </p:tav>
                                            <p:tav tm="100000">
                                              <p:val>
                                                <p:strVal val="#ppt_x"/>
                                              </p:val>
                                            </p:tav>
                                          </p:tavLst>
                                        </p:anim>
                                        <p:anim calcmode="lin" valueType="num">
                                          <p:cBhvr additive="base">
                                            <p:cTn id="51" dur="1000" fill="hold"/>
                                            <p:tgtEl>
                                              <p:spTgt spid="60"/>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46"/>
                                            </p:tgtEl>
                                          </p:cBhvr>
                                        </p:animEffect>
                                        <p:animScale>
                                          <p:cBhvr>
                                            <p:cTn id="54" dur="500" autoRev="1" fill="hold"/>
                                            <p:tgtEl>
                                              <p:spTgt spid="46"/>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47"/>
                                            </p:tgtEl>
                                          </p:cBhvr>
                                        </p:animEffect>
                                        <p:animScale>
                                          <p:cBhvr>
                                            <p:cTn id="57" dur="500" autoRev="1" fill="hold"/>
                                            <p:tgtEl>
                                              <p:spTgt spid="47"/>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0"/>
                                            </p:tgtEl>
                                          </p:cBhvr>
                                        </p:animEffect>
                                        <p:animScale>
                                          <p:cBhvr>
                                            <p:cTn id="60" dur="500" autoRev="1" fill="hold"/>
                                            <p:tgtEl>
                                              <p:spTgt spid="50"/>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51"/>
                                            </p:tgtEl>
                                          </p:cBhvr>
                                        </p:animEffect>
                                        <p:animScale>
                                          <p:cBhvr>
                                            <p:cTn id="63" dur="500" autoRev="1" fill="hold"/>
                                            <p:tgtEl>
                                              <p:spTgt spid="51"/>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55"/>
                                            </p:tgtEl>
                                          </p:cBhvr>
                                        </p:animEffect>
                                        <p:animScale>
                                          <p:cBhvr>
                                            <p:cTn id="66" dur="500" autoRev="1" fill="hold"/>
                                            <p:tgtEl>
                                              <p:spTgt spid="55"/>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56"/>
                                            </p:tgtEl>
                                          </p:cBhvr>
                                        </p:animEffect>
                                        <p:animScale>
                                          <p:cBhvr>
                                            <p:cTn id="69" dur="500" autoRev="1" fill="hold"/>
                                            <p:tgtEl>
                                              <p:spTgt spid="56"/>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54"/>
                                            </p:tgtEl>
                                          </p:cBhvr>
                                        </p:animEffect>
                                        <p:animScale>
                                          <p:cBhvr>
                                            <p:cTn id="72" dur="500" autoRev="1" fill="hold"/>
                                            <p:tgtEl>
                                              <p:spTgt spid="54"/>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58"/>
                                            </p:tgtEl>
                                          </p:cBhvr>
                                        </p:animEffect>
                                        <p:animScale>
                                          <p:cBhvr>
                                            <p:cTn id="75" dur="500" autoRev="1" fill="hold"/>
                                            <p:tgtEl>
                                              <p:spTgt spid="58"/>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59"/>
                                            </p:tgtEl>
                                          </p:cBhvr>
                                        </p:animEffect>
                                        <p:animScale>
                                          <p:cBhvr>
                                            <p:cTn id="78" dur="500" autoRev="1" fill="hold"/>
                                            <p:tgtEl>
                                              <p:spTgt spid="59"/>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57"/>
                                            </p:tgtEl>
                                          </p:cBhvr>
                                        </p:animEffect>
                                        <p:animScale>
                                          <p:cBhvr>
                                            <p:cTn id="81" dur="500" autoRev="1" fill="hold"/>
                                            <p:tgtEl>
                                              <p:spTgt spid="57"/>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60"/>
                                            </p:tgtEl>
                                          </p:cBhvr>
                                        </p:animEffect>
                                        <p:animScale>
                                          <p:cBhvr>
                                            <p:cTn id="84" dur="500" autoRev="1" fill="hold"/>
                                            <p:tgtEl>
                                              <p:spTgt spid="60"/>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2" presetClass="entr" presetSubtype="8" fill="hold" grpId="0" nodeType="withEffect">
                                      <p:stCondLst>
                                        <p:cond delay="700"/>
                                      </p:stCondLst>
                                      <p:childTnLst>
                                        <p:set>
                                          <p:cBhvr>
                                            <p:cTn id="110" dur="1" fill="hold">
                                              <p:stCondLst>
                                                <p:cond delay="0"/>
                                              </p:stCondLst>
                                            </p:cTn>
                                            <p:tgtEl>
                                              <p:spTgt spid="187"/>
                                            </p:tgtEl>
                                            <p:attrNameLst>
                                              <p:attrName>style.visibility</p:attrName>
                                            </p:attrNameLst>
                                          </p:cBhvr>
                                          <p:to>
                                            <p:strVal val="visible"/>
                                          </p:to>
                                        </p:set>
                                        <p:animEffect transition="in" filter="wipe(left)">
                                          <p:cBhvr>
                                            <p:cTn id="111" dur="500"/>
                                            <p:tgtEl>
                                              <p:spTgt spid="187"/>
                                            </p:tgtEl>
                                          </p:cBhvr>
                                        </p:animEffect>
                                      </p:childTnLst>
                                    </p:cTn>
                                  </p:par>
                                  <p:par>
                                    <p:cTn id="112" presetID="22" presetClass="entr" presetSubtype="8" fill="hold" grpId="0" nodeType="withEffect">
                                      <p:stCondLst>
                                        <p:cond delay="800"/>
                                      </p:stCondLst>
                                      <p:childTnLst>
                                        <p:set>
                                          <p:cBhvr>
                                            <p:cTn id="113" dur="1" fill="hold">
                                              <p:stCondLst>
                                                <p:cond delay="0"/>
                                              </p:stCondLst>
                                            </p:cTn>
                                            <p:tgtEl>
                                              <p:spTgt spid="2"/>
                                            </p:tgtEl>
                                            <p:attrNameLst>
                                              <p:attrName>style.visibility</p:attrName>
                                            </p:attrNameLst>
                                          </p:cBhvr>
                                          <p:to>
                                            <p:strVal val="visible"/>
                                          </p:to>
                                        </p:set>
                                        <p:animEffect transition="in" filter="wipe(left)">
                                          <p:cBhvr>
                                            <p:cTn id="114" dur="500"/>
                                            <p:tgtEl>
                                              <p:spTgt spid="2"/>
                                            </p:tgtEl>
                                          </p:cBhvr>
                                        </p:animEffect>
                                      </p:childTnLst>
                                    </p:cTn>
                                  </p:par>
                                  <p:par>
                                    <p:cTn id="115" presetID="22" presetClass="entr" presetSubtype="8" fill="hold" grpId="0" nodeType="withEffect">
                                      <p:stCondLst>
                                        <p:cond delay="900"/>
                                      </p:stCondLst>
                                      <p:childTnLst>
                                        <p:set>
                                          <p:cBhvr>
                                            <p:cTn id="116" dur="1" fill="hold">
                                              <p:stCondLst>
                                                <p:cond delay="0"/>
                                              </p:stCondLst>
                                            </p:cTn>
                                            <p:tgtEl>
                                              <p:spTgt spid="3"/>
                                            </p:tgtEl>
                                            <p:attrNameLst>
                                              <p:attrName>style.visibility</p:attrName>
                                            </p:attrNameLst>
                                          </p:cBhvr>
                                          <p:to>
                                            <p:strVal val="visible"/>
                                          </p:to>
                                        </p:set>
                                        <p:animEffect transition="in" filter="wipe(left)">
                                          <p:cBhvr>
                                            <p:cTn id="117" dur="500"/>
                                            <p:tgtEl>
                                              <p:spTgt spid="3"/>
                                            </p:tgtEl>
                                          </p:cBhvr>
                                        </p:animEffect>
                                      </p:childTnLst>
                                    </p:cTn>
                                  </p:par>
                                  <p:par>
                                    <p:cTn id="118" presetID="22" presetClass="entr" presetSubtype="8" fill="hold" grpId="0" nodeType="withEffect">
                                      <p:stCondLst>
                                        <p:cond delay="1000"/>
                                      </p:stCondLst>
                                      <p:childTnLst>
                                        <p:set>
                                          <p:cBhvr>
                                            <p:cTn id="119" dur="1" fill="hold">
                                              <p:stCondLst>
                                                <p:cond delay="0"/>
                                              </p:stCondLst>
                                            </p:cTn>
                                            <p:tgtEl>
                                              <p:spTgt spid="5"/>
                                            </p:tgtEl>
                                            <p:attrNameLst>
                                              <p:attrName>style.visibility</p:attrName>
                                            </p:attrNameLst>
                                          </p:cBhvr>
                                          <p:to>
                                            <p:strVal val="visible"/>
                                          </p:to>
                                        </p:set>
                                        <p:animEffect transition="in" filter="wipe(left)">
                                          <p:cBhvr>
                                            <p:cTn id="120" dur="500"/>
                                            <p:tgtEl>
                                              <p:spTgt spid="5"/>
                                            </p:tgtEl>
                                          </p:cBhvr>
                                        </p:animEffect>
                                      </p:childTnLst>
                                    </p:cTn>
                                  </p:par>
                                  <p:par>
                                    <p:cTn id="121" presetID="22" presetClass="entr" presetSubtype="8" fill="hold" grpId="0" nodeType="withEffect">
                                      <p:stCondLst>
                                        <p:cond delay="1100"/>
                                      </p:stCondLst>
                                      <p:childTnLst>
                                        <p:set>
                                          <p:cBhvr>
                                            <p:cTn id="122" dur="1" fill="hold">
                                              <p:stCondLst>
                                                <p:cond delay="0"/>
                                              </p:stCondLst>
                                            </p:cTn>
                                            <p:tgtEl>
                                              <p:spTgt spid="6"/>
                                            </p:tgtEl>
                                            <p:attrNameLst>
                                              <p:attrName>style.visibility</p:attrName>
                                            </p:attrNameLst>
                                          </p:cBhvr>
                                          <p:to>
                                            <p:strVal val="visible"/>
                                          </p:to>
                                        </p:set>
                                        <p:animEffect transition="in" filter="wipe(left)">
                                          <p:cBhvr>
                                            <p:cTn id="1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46" grpId="0" animBg="1"/>
          <p:bldP spid="46" grpId="1" animBg="1"/>
          <p:bldP spid="47" grpId="0" animBg="1"/>
          <p:bldP spid="47" grpId="1" animBg="1"/>
          <p:bldP spid="50" grpId="0" animBg="1"/>
          <p:bldP spid="50" grpId="1" animBg="1"/>
          <p:bldP spid="51" grpId="0" animBg="1"/>
          <p:bldP spid="51"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同侧圆角淘宝网Chenying0907出品 36"/>
          <p:cNvSpPr/>
          <p:nvPr/>
        </p:nvSpPr>
        <p:spPr>
          <a:xfrm rot="5400000">
            <a:off x="4676051" y="2371374"/>
            <a:ext cx="826939" cy="3237770"/>
          </a:xfrm>
          <a:prstGeom prst="round2SameRect">
            <a:avLst>
              <a:gd name="adj1" fmla="val 50000"/>
              <a:gd name="adj2" fmla="val 0"/>
            </a:avLst>
          </a:prstGeom>
          <a:solidFill>
            <a:srgbClr val="F9F9F9"/>
          </a:solidFill>
          <a:ln>
            <a:noFill/>
          </a:ln>
          <a:effectLst>
            <a:outerShdw blurRad="2540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淘宝网Chenying0907出品 37"/>
          <p:cNvSpPr/>
          <p:nvPr/>
        </p:nvSpPr>
        <p:spPr>
          <a:xfrm>
            <a:off x="5968105" y="3689314"/>
            <a:ext cx="630301" cy="630301"/>
          </a:xfrm>
          <a:prstGeom prst="ellipse">
            <a:avLst/>
          </a:prstGeom>
          <a:solidFill>
            <a:srgbClr val="FFB850"/>
          </a:solidFill>
          <a:ln w="12700">
            <a:gradFill flip="none" rotWithShape="1">
              <a:gsLst>
                <a:gs pos="0">
                  <a:schemeClr val="bg1">
                    <a:lumMod val="85000"/>
                  </a:schemeClr>
                </a:gs>
                <a:gs pos="100000">
                  <a:schemeClr val="bg1">
                    <a:lumMod val="89000"/>
                    <a:lumOff val="11000"/>
                  </a:schemeClr>
                </a:gs>
              </a:gsLst>
              <a:lin ang="2700000" scaled="1"/>
              <a:tileRect/>
            </a:gradFill>
          </a:ln>
          <a:effectLst>
            <a:innerShdw blurRad="101600" dist="508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淘宝网Chenying0907出品 38"/>
          <p:cNvSpPr txBox="1"/>
          <p:nvPr/>
        </p:nvSpPr>
        <p:spPr>
          <a:xfrm>
            <a:off x="6020539" y="3774598"/>
            <a:ext cx="520707" cy="46166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04</a:t>
            </a:r>
            <a:endParaRPr lang="zh-CN" altLang="en-US" sz="2400" dirty="0">
              <a:solidFill>
                <a:schemeClr val="bg1"/>
              </a:solidFill>
              <a:latin typeface="Agency FB" panose="020B0503020202020204" pitchFamily="34" charset="0"/>
            </a:endParaRPr>
          </a:p>
        </p:txBody>
      </p:sp>
      <p:sp>
        <p:nvSpPr>
          <p:cNvPr id="15" name="同侧圆角淘宝网Chenying0907出品 14"/>
          <p:cNvSpPr/>
          <p:nvPr/>
        </p:nvSpPr>
        <p:spPr>
          <a:xfrm rot="5400000">
            <a:off x="4676049" y="728802"/>
            <a:ext cx="826939" cy="3237771"/>
          </a:xfrm>
          <a:prstGeom prst="round2SameRect">
            <a:avLst>
              <a:gd name="adj1" fmla="val 50000"/>
              <a:gd name="adj2" fmla="val 0"/>
            </a:avLst>
          </a:prstGeom>
          <a:solidFill>
            <a:srgbClr val="F9F9F9"/>
          </a:solidFill>
          <a:ln>
            <a:noFill/>
          </a:ln>
          <a:effectLst>
            <a:outerShdw blurRad="254000" dist="50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淘宝网Chenying0907出品 15"/>
          <p:cNvSpPr/>
          <p:nvPr/>
        </p:nvSpPr>
        <p:spPr>
          <a:xfrm>
            <a:off x="5968105" y="2032536"/>
            <a:ext cx="630301" cy="630301"/>
          </a:xfrm>
          <a:prstGeom prst="ellipse">
            <a:avLst/>
          </a:prstGeom>
          <a:solidFill>
            <a:srgbClr val="01ACBE"/>
          </a:solidFill>
          <a:ln w="12700">
            <a:gradFill flip="none" rotWithShape="1">
              <a:gsLst>
                <a:gs pos="0">
                  <a:schemeClr val="bg1">
                    <a:lumMod val="85000"/>
                  </a:schemeClr>
                </a:gs>
                <a:gs pos="100000">
                  <a:schemeClr val="bg1">
                    <a:lumMod val="89000"/>
                    <a:lumOff val="11000"/>
                  </a:schemeClr>
                </a:gs>
              </a:gsLst>
              <a:lin ang="2700000" scaled="1"/>
              <a:tileRect/>
            </a:gradFill>
          </a:ln>
          <a:effectLst>
            <a:innerShdw blurRad="101600" dist="508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淘宝网Chenying0907出品 16"/>
          <p:cNvSpPr txBox="1"/>
          <p:nvPr/>
        </p:nvSpPr>
        <p:spPr>
          <a:xfrm>
            <a:off x="6043417" y="2111810"/>
            <a:ext cx="473547" cy="46166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02</a:t>
            </a:r>
            <a:endParaRPr lang="zh-CN" altLang="en-US" sz="2400" dirty="0">
              <a:solidFill>
                <a:schemeClr val="bg1"/>
              </a:solidFill>
              <a:latin typeface="Agency FB" panose="020B0503020202020204" pitchFamily="34" charset="0"/>
            </a:endParaRPr>
          </a:p>
        </p:txBody>
      </p:sp>
      <p:sp>
        <p:nvSpPr>
          <p:cNvPr id="5" name="同侧圆角淘宝网Chenying0907出品 4"/>
          <p:cNvSpPr/>
          <p:nvPr/>
        </p:nvSpPr>
        <p:spPr>
          <a:xfrm rot="5400000">
            <a:off x="3889385" y="-96617"/>
            <a:ext cx="826939" cy="3237771"/>
          </a:xfrm>
          <a:prstGeom prst="round2SameRect">
            <a:avLst>
              <a:gd name="adj1" fmla="val 50000"/>
              <a:gd name="adj2" fmla="val 0"/>
            </a:avLst>
          </a:prstGeom>
          <a:solidFill>
            <a:srgbClr val="F9F9F9"/>
          </a:solidFill>
          <a:ln>
            <a:noFill/>
          </a:ln>
          <a:effectLst>
            <a:outerShdw blurRad="254000" dist="50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淘宝网Chenying0907出品 5"/>
          <p:cNvSpPr/>
          <p:nvPr/>
        </p:nvSpPr>
        <p:spPr>
          <a:xfrm>
            <a:off x="5181440" y="1199679"/>
            <a:ext cx="630301" cy="630301"/>
          </a:xfrm>
          <a:prstGeom prst="ellipse">
            <a:avLst/>
          </a:prstGeom>
          <a:solidFill>
            <a:srgbClr val="E87071"/>
          </a:solidFill>
          <a:ln w="12700">
            <a:gradFill flip="none" rotWithShape="1">
              <a:gsLst>
                <a:gs pos="0">
                  <a:schemeClr val="bg1">
                    <a:lumMod val="85000"/>
                  </a:schemeClr>
                </a:gs>
                <a:gs pos="100000">
                  <a:schemeClr val="bg1">
                    <a:lumMod val="89000"/>
                    <a:lumOff val="11000"/>
                  </a:schemeClr>
                </a:gs>
              </a:gsLst>
              <a:lin ang="2700000" scaled="1"/>
              <a:tileRect/>
            </a:gradFill>
          </a:ln>
          <a:effectLst>
            <a:innerShdw blurRad="101600" dist="508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淘宝网Chenying0907出品 11"/>
          <p:cNvSpPr txBox="1"/>
          <p:nvPr/>
        </p:nvSpPr>
        <p:spPr>
          <a:xfrm>
            <a:off x="5281035" y="1294533"/>
            <a:ext cx="431110" cy="46166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01</a:t>
            </a:r>
            <a:endParaRPr lang="zh-CN" altLang="en-US" sz="2400" dirty="0">
              <a:solidFill>
                <a:schemeClr val="bg1"/>
              </a:solidFill>
              <a:latin typeface="Agency FB" panose="020B0503020202020204" pitchFamily="34" charset="0"/>
            </a:endParaRPr>
          </a:p>
        </p:txBody>
      </p:sp>
      <p:sp>
        <p:nvSpPr>
          <p:cNvPr id="28" name="同侧圆角淘宝网Chenying0907出品 27"/>
          <p:cNvSpPr/>
          <p:nvPr/>
        </p:nvSpPr>
        <p:spPr>
          <a:xfrm rot="5400000">
            <a:off x="3889386" y="1552444"/>
            <a:ext cx="826939" cy="3237771"/>
          </a:xfrm>
          <a:prstGeom prst="round2SameRect">
            <a:avLst>
              <a:gd name="adj1" fmla="val 50000"/>
              <a:gd name="adj2" fmla="val 0"/>
            </a:avLst>
          </a:prstGeom>
          <a:solidFill>
            <a:srgbClr val="F9F9F9"/>
          </a:solidFill>
          <a:ln>
            <a:noFill/>
          </a:ln>
          <a:effectLst>
            <a:outerShdw blurRad="254000" dist="50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淘宝网Chenying0907出品 28"/>
          <p:cNvSpPr/>
          <p:nvPr/>
        </p:nvSpPr>
        <p:spPr>
          <a:xfrm>
            <a:off x="5181440" y="2856180"/>
            <a:ext cx="630301" cy="630301"/>
          </a:xfrm>
          <a:prstGeom prst="ellipse">
            <a:avLst/>
          </a:prstGeom>
          <a:solidFill>
            <a:srgbClr val="663A77"/>
          </a:solidFill>
          <a:ln w="12700">
            <a:gradFill flip="none" rotWithShape="1">
              <a:gsLst>
                <a:gs pos="0">
                  <a:schemeClr val="bg1">
                    <a:lumMod val="85000"/>
                  </a:schemeClr>
                </a:gs>
                <a:gs pos="100000">
                  <a:schemeClr val="bg1">
                    <a:lumMod val="89000"/>
                    <a:lumOff val="11000"/>
                  </a:schemeClr>
                </a:gs>
              </a:gsLst>
              <a:lin ang="2700000" scaled="1"/>
              <a:tileRect/>
            </a:gradFill>
          </a:ln>
          <a:effectLst>
            <a:innerShdw blurRad="101600" dist="508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淘宝网Chenying0907出品 29"/>
          <p:cNvSpPr txBox="1"/>
          <p:nvPr/>
        </p:nvSpPr>
        <p:spPr>
          <a:xfrm>
            <a:off x="5252562" y="2942146"/>
            <a:ext cx="488056" cy="46166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03</a:t>
            </a:r>
            <a:endParaRPr lang="zh-CN" altLang="en-US" sz="2400" dirty="0">
              <a:solidFill>
                <a:schemeClr val="bg1"/>
              </a:solidFill>
              <a:latin typeface="Agency FB" panose="020B0503020202020204" pitchFamily="34" charset="0"/>
            </a:endParaRPr>
          </a:p>
        </p:txBody>
      </p:sp>
      <p:grpSp>
        <p:nvGrpSpPr>
          <p:cNvPr id="44" name="Group 4"/>
          <p:cNvGrpSpPr>
            <a:grpSpLocks noChangeAspect="1"/>
          </p:cNvGrpSpPr>
          <p:nvPr/>
        </p:nvGrpSpPr>
        <p:grpSpPr bwMode="auto">
          <a:xfrm>
            <a:off x="2917605" y="1279579"/>
            <a:ext cx="319009" cy="373841"/>
            <a:chOff x="1776" y="1776"/>
            <a:chExt cx="64" cy="75"/>
          </a:xfrm>
          <a:solidFill>
            <a:srgbClr val="E87071"/>
          </a:solidFill>
          <a:effectLst>
            <a:reflection blurRad="6350" stA="52000" endA="300" endPos="35000" dir="5400000" sy="-100000" algn="bl" rotWithShape="0"/>
          </a:effectLst>
        </p:grpSpPr>
        <p:sp>
          <p:nvSpPr>
            <p:cNvPr id="45" name="淘宝网Chenying0907出品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46" name="淘宝网Chenying0907出品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47" name="淘宝网Chenying0907出品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48" name="淘宝网Chenying0907出品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49" name="Group 18"/>
          <p:cNvGrpSpPr>
            <a:grpSpLocks noChangeAspect="1"/>
          </p:cNvGrpSpPr>
          <p:nvPr/>
        </p:nvGrpSpPr>
        <p:grpSpPr bwMode="auto">
          <a:xfrm>
            <a:off x="2898920" y="2186439"/>
            <a:ext cx="356378" cy="332078"/>
            <a:chOff x="3802" y="2858"/>
            <a:chExt cx="616" cy="574"/>
          </a:xfrm>
          <a:solidFill>
            <a:srgbClr val="01ACBE"/>
          </a:solidFill>
          <a:effectLst>
            <a:reflection blurRad="6350" stA="52000" endA="300" endPos="35000" dir="5400000" sy="-100000" algn="bl" rotWithShape="0"/>
          </a:effectLst>
        </p:grpSpPr>
        <p:sp>
          <p:nvSpPr>
            <p:cNvPr id="50" name="淘宝网Chenying0907出品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1" name="淘宝网Chenying0907出品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2" name="淘宝网Chenying0907出品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3" name="淘宝网Chenying0907出品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4" name="淘宝网Chenying0907出品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55" name="Group 13"/>
          <p:cNvGrpSpPr>
            <a:grpSpLocks noChangeAspect="1"/>
          </p:cNvGrpSpPr>
          <p:nvPr/>
        </p:nvGrpSpPr>
        <p:grpSpPr bwMode="auto">
          <a:xfrm>
            <a:off x="2882599" y="2946384"/>
            <a:ext cx="389021" cy="393614"/>
            <a:chOff x="2426" y="2781"/>
            <a:chExt cx="593" cy="600"/>
          </a:xfrm>
          <a:solidFill>
            <a:srgbClr val="663A77"/>
          </a:solidFill>
          <a:effectLst>
            <a:reflection blurRad="6350" stA="52000" endA="300" endPos="35000" dir="5400000" sy="-100000" algn="bl" rotWithShape="0"/>
          </a:effectLst>
        </p:grpSpPr>
        <p:sp>
          <p:nvSpPr>
            <p:cNvPr id="56" name="淘宝网Chenying0907出品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7" name="淘宝网Chenying0907出品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58" name="淘宝网Chenying0907出品 57"/>
          <p:cNvGrpSpPr/>
          <p:nvPr/>
        </p:nvGrpSpPr>
        <p:grpSpPr>
          <a:xfrm>
            <a:off x="2893238" y="3829080"/>
            <a:ext cx="367742" cy="400178"/>
            <a:chOff x="4873620" y="1965325"/>
            <a:chExt cx="269882" cy="293688"/>
          </a:xfrm>
          <a:solidFill>
            <a:srgbClr val="FFB850"/>
          </a:solidFill>
          <a:effectLst>
            <a:reflection blurRad="6350" stA="52000" endA="300" endPos="35000" dir="5400000" sy="-100000" algn="bl" rotWithShape="0"/>
          </a:effectLst>
        </p:grpSpPr>
        <p:sp>
          <p:nvSpPr>
            <p:cNvPr id="59" name="淘宝网Chenying0907出品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0" name="淘宝网Chenying0907出品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1" name="淘宝网Chenying0907出品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2" name="淘宝网Chenying0907出品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63" name="淘宝网Chenying0907出品 62"/>
          <p:cNvGrpSpPr/>
          <p:nvPr/>
        </p:nvGrpSpPr>
        <p:grpSpPr>
          <a:xfrm>
            <a:off x="3356726" y="1192297"/>
            <a:ext cx="1542188" cy="592578"/>
            <a:chOff x="88244" y="2712799"/>
            <a:chExt cx="2055893" cy="789967"/>
          </a:xfrm>
        </p:grpSpPr>
        <p:sp>
          <p:nvSpPr>
            <p:cNvPr id="64" name="淘宝网Chenying0907出品 63"/>
            <p:cNvSpPr txBox="1"/>
            <p:nvPr/>
          </p:nvSpPr>
          <p:spPr>
            <a:xfrm>
              <a:off x="88244" y="2712799"/>
              <a:ext cx="1923123" cy="410298"/>
            </a:xfrm>
            <a:prstGeom prst="rect">
              <a:avLst/>
            </a:prstGeom>
            <a:noFill/>
          </p:spPr>
          <p:txBody>
            <a:bodyPr wrap="square" rtlCol="0">
              <a:spAutoFit/>
            </a:bodyPr>
            <a:lstStyle/>
            <a:p>
              <a:r>
                <a:rPr lang="zh-CN" altLang="en-US" sz="1400" dirty="0">
                  <a:solidFill>
                    <a:srgbClr val="E87071"/>
                  </a:solidFill>
                  <a:latin typeface="方正正纤黑简体" panose="02000000000000000000" pitchFamily="2" charset="-122"/>
                  <a:ea typeface="方正正纤黑简体" panose="02000000000000000000" pitchFamily="2" charset="-122"/>
                </a:rPr>
                <a:t>构思决策</a:t>
              </a:r>
            </a:p>
          </p:txBody>
        </p:sp>
        <p:sp>
          <p:nvSpPr>
            <p:cNvPr id="65" name="淘宝网Chenying0907出品 64"/>
            <p:cNvSpPr txBox="1"/>
            <p:nvPr/>
          </p:nvSpPr>
          <p:spPr>
            <a:xfrm>
              <a:off x="229377" y="3051439"/>
              <a:ext cx="1914760" cy="451327"/>
            </a:xfrm>
            <a:prstGeom prst="rect">
              <a:avLst/>
            </a:prstGeom>
            <a:noFill/>
          </p:spPr>
          <p:txBody>
            <a:bodyPr wrap="square" rtlCol="0">
              <a:spAutoFit/>
            </a:bodyPr>
            <a:lstStyle/>
            <a:p>
              <a:pPr algn="just"/>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66" name="淘宝网Chenying0907出品 65"/>
          <p:cNvGrpSpPr/>
          <p:nvPr/>
        </p:nvGrpSpPr>
        <p:grpSpPr>
          <a:xfrm>
            <a:off x="3586302" y="2045789"/>
            <a:ext cx="1694733" cy="590525"/>
            <a:chOff x="223455" y="2766059"/>
            <a:chExt cx="2259251" cy="787230"/>
          </a:xfrm>
        </p:grpSpPr>
        <p:sp>
          <p:nvSpPr>
            <p:cNvPr id="67" name="淘宝网Chenying0907出品 66"/>
            <p:cNvSpPr txBox="1"/>
            <p:nvPr/>
          </p:nvSpPr>
          <p:spPr>
            <a:xfrm>
              <a:off x="223455" y="2766059"/>
              <a:ext cx="1923123" cy="410298"/>
            </a:xfrm>
            <a:prstGeom prst="rect">
              <a:avLst/>
            </a:prstGeom>
            <a:noFill/>
          </p:spPr>
          <p:txBody>
            <a:bodyPr wrap="square" rtlCol="0">
              <a:spAutoFit/>
            </a:bodyPr>
            <a:lstStyle/>
            <a:p>
              <a:r>
                <a:rPr lang="zh-CN" altLang="en-US" sz="1400" dirty="0">
                  <a:solidFill>
                    <a:srgbClr val="01ACBE"/>
                  </a:solidFill>
                  <a:latin typeface="方正正纤黑简体" panose="02000000000000000000" pitchFamily="2" charset="-122"/>
                  <a:ea typeface="方正正纤黑简体" panose="02000000000000000000" pitchFamily="2" charset="-122"/>
                </a:rPr>
                <a:t>产品设计</a:t>
              </a:r>
            </a:p>
          </p:txBody>
        </p:sp>
        <p:sp>
          <p:nvSpPr>
            <p:cNvPr id="68" name="淘宝网Chenying0907出品 67"/>
            <p:cNvSpPr txBox="1"/>
            <p:nvPr/>
          </p:nvSpPr>
          <p:spPr>
            <a:xfrm>
              <a:off x="343726" y="3101962"/>
              <a:ext cx="2138980" cy="451327"/>
            </a:xfrm>
            <a:prstGeom prst="rect">
              <a:avLst/>
            </a:prstGeom>
            <a:noFill/>
          </p:spPr>
          <p:txBody>
            <a:bodyPr wrap="square" rtlCol="0">
              <a:spAutoFit/>
            </a:bodyPr>
            <a:lstStyle/>
            <a:p>
              <a:pPr algn="just"/>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76" name="淘宝网Chenying0907出品 75"/>
          <p:cNvGrpSpPr/>
          <p:nvPr/>
        </p:nvGrpSpPr>
        <p:grpSpPr>
          <a:xfrm>
            <a:off x="3311999" y="2881840"/>
            <a:ext cx="1615798" cy="604641"/>
            <a:chOff x="223455" y="2766059"/>
            <a:chExt cx="2154023" cy="806048"/>
          </a:xfrm>
        </p:grpSpPr>
        <p:sp>
          <p:nvSpPr>
            <p:cNvPr id="77" name="淘宝网Chenying0907出品 76"/>
            <p:cNvSpPr txBox="1"/>
            <p:nvPr/>
          </p:nvSpPr>
          <p:spPr>
            <a:xfrm>
              <a:off x="223455" y="2766059"/>
              <a:ext cx="1923123" cy="410298"/>
            </a:xfrm>
            <a:prstGeom prst="rect">
              <a:avLst/>
            </a:prstGeom>
            <a:noFill/>
          </p:spPr>
          <p:txBody>
            <a:bodyPr wrap="square" rtlCol="0">
              <a:spAutoFit/>
            </a:bodyPr>
            <a:lstStyle/>
            <a:p>
              <a:r>
                <a:rPr lang="zh-CN" altLang="en-US" sz="1400" dirty="0">
                  <a:solidFill>
                    <a:srgbClr val="663A77"/>
                  </a:solidFill>
                  <a:latin typeface="方正正纤黑简体" panose="02000000000000000000" pitchFamily="2" charset="-122"/>
                  <a:ea typeface="方正正纤黑简体" panose="02000000000000000000" pitchFamily="2" charset="-122"/>
                </a:rPr>
                <a:t>试制生产</a:t>
              </a:r>
            </a:p>
          </p:txBody>
        </p:sp>
        <p:sp>
          <p:nvSpPr>
            <p:cNvPr id="78" name="淘宝网Chenying0907出品 77"/>
            <p:cNvSpPr txBox="1"/>
            <p:nvPr/>
          </p:nvSpPr>
          <p:spPr>
            <a:xfrm>
              <a:off x="351733" y="3120780"/>
              <a:ext cx="2025745" cy="451327"/>
            </a:xfrm>
            <a:prstGeom prst="rect">
              <a:avLst/>
            </a:prstGeom>
            <a:noFill/>
          </p:spPr>
          <p:txBody>
            <a:bodyPr wrap="square" rtlCol="0">
              <a:spAutoFit/>
            </a:bodyPr>
            <a:lstStyle/>
            <a:p>
              <a:pPr algn="just"/>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79" name="淘宝网Chenying0907出品 78"/>
          <p:cNvGrpSpPr/>
          <p:nvPr/>
        </p:nvGrpSpPr>
        <p:grpSpPr>
          <a:xfrm>
            <a:off x="3586302" y="3699567"/>
            <a:ext cx="1694732" cy="606222"/>
            <a:chOff x="223455" y="2766059"/>
            <a:chExt cx="2259251" cy="808156"/>
          </a:xfrm>
        </p:grpSpPr>
        <p:sp>
          <p:nvSpPr>
            <p:cNvPr id="80" name="淘宝网Chenying0907出品 79"/>
            <p:cNvSpPr txBox="1"/>
            <p:nvPr/>
          </p:nvSpPr>
          <p:spPr>
            <a:xfrm>
              <a:off x="223455" y="2766059"/>
              <a:ext cx="1923123" cy="410298"/>
            </a:xfrm>
            <a:prstGeom prst="rect">
              <a:avLst/>
            </a:prstGeom>
            <a:noFill/>
          </p:spPr>
          <p:txBody>
            <a:bodyPr wrap="square" rtlCol="0">
              <a:spAutoFit/>
            </a:bodyPr>
            <a:lstStyle/>
            <a:p>
              <a:r>
                <a:rPr lang="zh-CN" altLang="en-US" sz="1400" dirty="0">
                  <a:solidFill>
                    <a:srgbClr val="FFB850"/>
                  </a:solidFill>
                  <a:latin typeface="方正正纤黑简体" panose="02000000000000000000" pitchFamily="2" charset="-122"/>
                  <a:ea typeface="方正正纤黑简体" panose="02000000000000000000" pitchFamily="2" charset="-122"/>
                </a:rPr>
                <a:t>试销服务</a:t>
              </a:r>
            </a:p>
          </p:txBody>
        </p:sp>
        <p:sp>
          <p:nvSpPr>
            <p:cNvPr id="81" name="淘宝网Chenying0907出品 80"/>
            <p:cNvSpPr txBox="1"/>
            <p:nvPr/>
          </p:nvSpPr>
          <p:spPr>
            <a:xfrm>
              <a:off x="374379" y="3122888"/>
              <a:ext cx="2108327" cy="451327"/>
            </a:xfrm>
            <a:prstGeom prst="rect">
              <a:avLst/>
            </a:prstGeom>
            <a:noFill/>
          </p:spPr>
          <p:txBody>
            <a:bodyPr wrap="square" rtlCol="0">
              <a:spAutoFit/>
            </a:bodyPr>
            <a:lstStyle/>
            <a:p>
              <a:pPr algn="just"/>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sp>
        <p:nvSpPr>
          <p:cNvPr id="69" name="淘宝网Chenying0907出品 3"/>
          <p:cNvSpPr>
            <a:spLocks noChangeArrowheads="1"/>
          </p:cNvSpPr>
          <p:nvPr/>
        </p:nvSpPr>
        <p:spPr bwMode="auto">
          <a:xfrm>
            <a:off x="3715549" y="334363"/>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产品开发计划</a:t>
            </a:r>
          </a:p>
        </p:txBody>
      </p:sp>
    </p:spTree>
    <p:extLst>
      <p:ext uri="{BB962C8B-B14F-4D97-AF65-F5344CB8AC3E}">
        <p14:creationId xmlns:p14="http://schemas.microsoft.com/office/powerpoint/2010/main" val="318512915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par>
                                <p:cTn id="14" presetID="22" presetClass="entr" presetSubtype="8" fill="hold" grpId="0" nodeType="withEffect">
                                  <p:stCondLst>
                                    <p:cond delay="1500"/>
                                  </p:stCondLst>
                                  <p:childTnLst>
                                    <p:set>
                                      <p:cBhvr>
                                        <p:cTn id="15" dur="1" fill="hold">
                                          <p:stCondLst>
                                            <p:cond delay="0"/>
                                          </p:stCondLst>
                                        </p:cTn>
                                        <p:tgtEl>
                                          <p:spTgt spid="37"/>
                                        </p:tgtEl>
                                        <p:attrNameLst>
                                          <p:attrName>style.visibility</p:attrName>
                                        </p:attrNameLst>
                                      </p:cBhvr>
                                      <p:to>
                                        <p:strVal val="visible"/>
                                      </p:to>
                                    </p:set>
                                    <p:animEffect transition="in" filter="wipe(left)">
                                      <p:cBhvr>
                                        <p:cTn id="16" dur="500"/>
                                        <p:tgtEl>
                                          <p:spTgt spid="37"/>
                                        </p:tgtEl>
                                      </p:cBhvr>
                                    </p:animEffect>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anim calcmode="lin" valueType="num">
                                      <p:cBhvr>
                                        <p:cTn id="21" dur="500" fill="hold"/>
                                        <p:tgtEl>
                                          <p:spTgt spid="49"/>
                                        </p:tgtEl>
                                        <p:attrNameLst>
                                          <p:attrName>ppt_x</p:attrName>
                                        </p:attrNameLst>
                                      </p:cBhvr>
                                      <p:tavLst>
                                        <p:tav tm="0">
                                          <p:val>
                                            <p:strVal val="#ppt_x"/>
                                          </p:val>
                                        </p:tav>
                                        <p:tav tm="100000">
                                          <p:val>
                                            <p:strVal val="#ppt_x"/>
                                          </p:val>
                                        </p:tav>
                                      </p:tavLst>
                                    </p:anim>
                                    <p:anim calcmode="lin" valueType="num">
                                      <p:cBhvr>
                                        <p:cTn id="22" dur="500" fill="hold"/>
                                        <p:tgtEl>
                                          <p:spTgt spid="49"/>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anim calcmode="lin" valueType="num">
                                      <p:cBhvr>
                                        <p:cTn id="26" dur="500" fill="hold"/>
                                        <p:tgtEl>
                                          <p:spTgt spid="55"/>
                                        </p:tgtEl>
                                        <p:attrNameLst>
                                          <p:attrName>ppt_x</p:attrName>
                                        </p:attrNameLst>
                                      </p:cBhvr>
                                      <p:tavLst>
                                        <p:tav tm="0">
                                          <p:val>
                                            <p:strVal val="#ppt_x"/>
                                          </p:val>
                                        </p:tav>
                                        <p:tav tm="100000">
                                          <p:val>
                                            <p:strVal val="#ppt_x"/>
                                          </p:val>
                                        </p:tav>
                                      </p:tavLst>
                                    </p:anim>
                                    <p:anim calcmode="lin" valueType="num">
                                      <p:cBhvr>
                                        <p:cTn id="27" dur="500" fill="hold"/>
                                        <p:tgtEl>
                                          <p:spTgt spid="5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fade">
                                      <p:cBhvr>
                                        <p:cTn id="30" dur="500"/>
                                        <p:tgtEl>
                                          <p:spTgt spid="58"/>
                                        </p:tgtEl>
                                      </p:cBhvr>
                                    </p:animEffect>
                                    <p:anim calcmode="lin" valueType="num">
                                      <p:cBhvr>
                                        <p:cTn id="31" dur="500" fill="hold"/>
                                        <p:tgtEl>
                                          <p:spTgt spid="58"/>
                                        </p:tgtEl>
                                        <p:attrNameLst>
                                          <p:attrName>ppt_x</p:attrName>
                                        </p:attrNameLst>
                                      </p:cBhvr>
                                      <p:tavLst>
                                        <p:tav tm="0">
                                          <p:val>
                                            <p:strVal val="#ppt_x"/>
                                          </p:val>
                                        </p:tav>
                                        <p:tav tm="100000">
                                          <p:val>
                                            <p:strVal val="#ppt_x"/>
                                          </p:val>
                                        </p:tav>
                                      </p:tavLst>
                                    </p:anim>
                                    <p:anim calcmode="lin" valueType="num">
                                      <p:cBhvr>
                                        <p:cTn id="32" dur="500" fill="hold"/>
                                        <p:tgtEl>
                                          <p:spTgt spid="58"/>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anim calcmode="lin" valueType="num">
                                      <p:cBhvr>
                                        <p:cTn id="36" dur="500" fill="hold"/>
                                        <p:tgtEl>
                                          <p:spTgt spid="44"/>
                                        </p:tgtEl>
                                        <p:attrNameLst>
                                          <p:attrName>ppt_x</p:attrName>
                                        </p:attrNameLst>
                                      </p:cBhvr>
                                      <p:tavLst>
                                        <p:tav tm="0">
                                          <p:val>
                                            <p:strVal val="#ppt_x"/>
                                          </p:val>
                                        </p:tav>
                                        <p:tav tm="100000">
                                          <p:val>
                                            <p:strVal val="#ppt_x"/>
                                          </p:val>
                                        </p:tav>
                                      </p:tavLst>
                                    </p:anim>
                                    <p:anim calcmode="lin" valueType="num">
                                      <p:cBhvr>
                                        <p:cTn id="37" dur="500" fill="hold"/>
                                        <p:tgtEl>
                                          <p:spTgt spid="44"/>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par>
                                <p:cTn id="44" presetID="53" presetClass="entr" presetSubtype="16" fill="hold" grpId="0" nodeType="withEffect">
                                  <p:stCondLst>
                                    <p:cond delay="25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53" presetClass="entr" presetSubtype="16" fill="hold" grpId="0" nodeType="withEffect">
                                  <p:stCondLst>
                                    <p:cond delay="75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par>
                                <p:cTn id="59" presetID="53" presetClass="entr" presetSubtype="16" fill="hold" grpId="0" nodeType="withEffect">
                                  <p:stCondLst>
                                    <p:cond delay="1000"/>
                                  </p:stCondLst>
                                  <p:childTnLst>
                                    <p:set>
                                      <p:cBhvr>
                                        <p:cTn id="60" dur="1" fill="hold">
                                          <p:stCondLst>
                                            <p:cond delay="0"/>
                                          </p:stCondLst>
                                        </p:cTn>
                                        <p:tgtEl>
                                          <p:spTgt spid="29"/>
                                        </p:tgtEl>
                                        <p:attrNameLst>
                                          <p:attrName>style.visibility</p:attrName>
                                        </p:attrNameLst>
                                      </p:cBhvr>
                                      <p:to>
                                        <p:strVal val="visible"/>
                                      </p:to>
                                    </p:set>
                                    <p:anim calcmode="lin" valueType="num">
                                      <p:cBhvr>
                                        <p:cTn id="61" dur="500" fill="hold"/>
                                        <p:tgtEl>
                                          <p:spTgt spid="29"/>
                                        </p:tgtEl>
                                        <p:attrNameLst>
                                          <p:attrName>ppt_w</p:attrName>
                                        </p:attrNameLst>
                                      </p:cBhvr>
                                      <p:tavLst>
                                        <p:tav tm="0">
                                          <p:val>
                                            <p:fltVal val="0"/>
                                          </p:val>
                                        </p:tav>
                                        <p:tav tm="100000">
                                          <p:val>
                                            <p:strVal val="#ppt_w"/>
                                          </p:val>
                                        </p:tav>
                                      </p:tavLst>
                                    </p:anim>
                                    <p:anim calcmode="lin" valueType="num">
                                      <p:cBhvr>
                                        <p:cTn id="62" dur="500" fill="hold"/>
                                        <p:tgtEl>
                                          <p:spTgt spid="29"/>
                                        </p:tgtEl>
                                        <p:attrNameLst>
                                          <p:attrName>ppt_h</p:attrName>
                                        </p:attrNameLst>
                                      </p:cBhvr>
                                      <p:tavLst>
                                        <p:tav tm="0">
                                          <p:val>
                                            <p:fltVal val="0"/>
                                          </p:val>
                                        </p:tav>
                                        <p:tav tm="100000">
                                          <p:val>
                                            <p:strVal val="#ppt_h"/>
                                          </p:val>
                                        </p:tav>
                                      </p:tavLst>
                                    </p:anim>
                                    <p:animEffect transition="in" filter="fade">
                                      <p:cBhvr>
                                        <p:cTn id="63" dur="500"/>
                                        <p:tgtEl>
                                          <p:spTgt spid="29"/>
                                        </p:tgtEl>
                                      </p:cBhvr>
                                    </p:animEffect>
                                  </p:childTnLst>
                                </p:cTn>
                              </p:par>
                              <p:par>
                                <p:cTn id="64" presetID="53" presetClass="entr" presetSubtype="16" fill="hold" grpId="0" nodeType="withEffect">
                                  <p:stCondLst>
                                    <p:cond delay="125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par>
                                <p:cTn id="69" presetID="53" presetClass="entr" presetSubtype="16" fill="hold" grpId="0" nodeType="withEffect">
                                  <p:stCondLst>
                                    <p:cond delay="1500"/>
                                  </p:stCondLst>
                                  <p:childTnLst>
                                    <p:set>
                                      <p:cBhvr>
                                        <p:cTn id="70" dur="1" fill="hold">
                                          <p:stCondLst>
                                            <p:cond delay="0"/>
                                          </p:stCondLst>
                                        </p:cTn>
                                        <p:tgtEl>
                                          <p:spTgt spid="38"/>
                                        </p:tgtEl>
                                        <p:attrNameLst>
                                          <p:attrName>style.visibility</p:attrName>
                                        </p:attrNameLst>
                                      </p:cBhvr>
                                      <p:to>
                                        <p:strVal val="visible"/>
                                      </p:to>
                                    </p:set>
                                    <p:anim calcmode="lin" valueType="num">
                                      <p:cBhvr>
                                        <p:cTn id="71" dur="500" fill="hold"/>
                                        <p:tgtEl>
                                          <p:spTgt spid="38"/>
                                        </p:tgtEl>
                                        <p:attrNameLst>
                                          <p:attrName>ppt_w</p:attrName>
                                        </p:attrNameLst>
                                      </p:cBhvr>
                                      <p:tavLst>
                                        <p:tav tm="0">
                                          <p:val>
                                            <p:fltVal val="0"/>
                                          </p:val>
                                        </p:tav>
                                        <p:tav tm="100000">
                                          <p:val>
                                            <p:strVal val="#ppt_w"/>
                                          </p:val>
                                        </p:tav>
                                      </p:tavLst>
                                    </p:anim>
                                    <p:anim calcmode="lin" valueType="num">
                                      <p:cBhvr>
                                        <p:cTn id="72" dur="500" fill="hold"/>
                                        <p:tgtEl>
                                          <p:spTgt spid="38"/>
                                        </p:tgtEl>
                                        <p:attrNameLst>
                                          <p:attrName>ppt_h</p:attrName>
                                        </p:attrNameLst>
                                      </p:cBhvr>
                                      <p:tavLst>
                                        <p:tav tm="0">
                                          <p:val>
                                            <p:fltVal val="0"/>
                                          </p:val>
                                        </p:tav>
                                        <p:tav tm="100000">
                                          <p:val>
                                            <p:strVal val="#ppt_h"/>
                                          </p:val>
                                        </p:tav>
                                      </p:tavLst>
                                    </p:anim>
                                    <p:animEffect transition="in" filter="fade">
                                      <p:cBhvr>
                                        <p:cTn id="73" dur="500"/>
                                        <p:tgtEl>
                                          <p:spTgt spid="38"/>
                                        </p:tgtEl>
                                      </p:cBhvr>
                                    </p:animEffect>
                                  </p:childTnLst>
                                </p:cTn>
                              </p:par>
                              <p:par>
                                <p:cTn id="74" presetID="53" presetClass="entr" presetSubtype="16" fill="hold" grpId="0" nodeType="withEffect">
                                  <p:stCondLst>
                                    <p:cond delay="1750"/>
                                  </p:stCondLst>
                                  <p:childTnLst>
                                    <p:set>
                                      <p:cBhvr>
                                        <p:cTn id="75" dur="1" fill="hold">
                                          <p:stCondLst>
                                            <p:cond delay="0"/>
                                          </p:stCondLst>
                                        </p:cTn>
                                        <p:tgtEl>
                                          <p:spTgt spid="39"/>
                                        </p:tgtEl>
                                        <p:attrNameLst>
                                          <p:attrName>style.visibility</p:attrName>
                                        </p:attrNameLst>
                                      </p:cBhvr>
                                      <p:to>
                                        <p:strVal val="visible"/>
                                      </p:to>
                                    </p:set>
                                    <p:anim calcmode="lin" valueType="num">
                                      <p:cBhvr>
                                        <p:cTn id="76" dur="500" fill="hold"/>
                                        <p:tgtEl>
                                          <p:spTgt spid="39"/>
                                        </p:tgtEl>
                                        <p:attrNameLst>
                                          <p:attrName>ppt_w</p:attrName>
                                        </p:attrNameLst>
                                      </p:cBhvr>
                                      <p:tavLst>
                                        <p:tav tm="0">
                                          <p:val>
                                            <p:fltVal val="0"/>
                                          </p:val>
                                        </p:tav>
                                        <p:tav tm="100000">
                                          <p:val>
                                            <p:strVal val="#ppt_w"/>
                                          </p:val>
                                        </p:tav>
                                      </p:tavLst>
                                    </p:anim>
                                    <p:anim calcmode="lin" valueType="num">
                                      <p:cBhvr>
                                        <p:cTn id="77" dur="500" fill="hold"/>
                                        <p:tgtEl>
                                          <p:spTgt spid="39"/>
                                        </p:tgtEl>
                                        <p:attrNameLst>
                                          <p:attrName>ppt_h</p:attrName>
                                        </p:attrNameLst>
                                      </p:cBhvr>
                                      <p:tavLst>
                                        <p:tav tm="0">
                                          <p:val>
                                            <p:fltVal val="0"/>
                                          </p:val>
                                        </p:tav>
                                        <p:tav tm="100000">
                                          <p:val>
                                            <p:strVal val="#ppt_h"/>
                                          </p:val>
                                        </p:tav>
                                      </p:tavLst>
                                    </p:anim>
                                    <p:animEffect transition="in" filter="fade">
                                      <p:cBhvr>
                                        <p:cTn id="78" dur="500"/>
                                        <p:tgtEl>
                                          <p:spTgt spid="39"/>
                                        </p:tgtEl>
                                      </p:cBhvr>
                                    </p:animEffect>
                                  </p:childTnLst>
                                </p:cTn>
                              </p:par>
                            </p:childTnLst>
                          </p:cTn>
                        </p:par>
                        <p:par>
                          <p:cTn id="79" fill="hold">
                            <p:stCondLst>
                              <p:cond delay="4750"/>
                            </p:stCondLst>
                            <p:childTnLst>
                              <p:par>
                                <p:cTn id="80" presetID="22" presetClass="entr" presetSubtype="8" fill="hold" nodeType="after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wipe(left)">
                                      <p:cBhvr>
                                        <p:cTn id="82" dur="500"/>
                                        <p:tgtEl>
                                          <p:spTgt spid="63"/>
                                        </p:tgtEl>
                                      </p:cBhvr>
                                    </p:animEffect>
                                  </p:childTnLst>
                                </p:cTn>
                              </p:par>
                            </p:childTnLst>
                          </p:cTn>
                        </p:par>
                        <p:par>
                          <p:cTn id="83" fill="hold">
                            <p:stCondLst>
                              <p:cond delay="5250"/>
                            </p:stCondLst>
                            <p:childTnLst>
                              <p:par>
                                <p:cTn id="84" presetID="22" presetClass="entr" presetSubtype="8" fill="hold" nodeType="afterEffect">
                                  <p:stCondLst>
                                    <p:cond delay="0"/>
                                  </p:stCondLst>
                                  <p:childTnLst>
                                    <p:set>
                                      <p:cBhvr>
                                        <p:cTn id="85" dur="1" fill="hold">
                                          <p:stCondLst>
                                            <p:cond delay="0"/>
                                          </p:stCondLst>
                                        </p:cTn>
                                        <p:tgtEl>
                                          <p:spTgt spid="66"/>
                                        </p:tgtEl>
                                        <p:attrNameLst>
                                          <p:attrName>style.visibility</p:attrName>
                                        </p:attrNameLst>
                                      </p:cBhvr>
                                      <p:to>
                                        <p:strVal val="visible"/>
                                      </p:to>
                                    </p:set>
                                    <p:animEffect transition="in" filter="wipe(left)">
                                      <p:cBhvr>
                                        <p:cTn id="86" dur="500"/>
                                        <p:tgtEl>
                                          <p:spTgt spid="66"/>
                                        </p:tgtEl>
                                      </p:cBhvr>
                                    </p:animEffect>
                                  </p:childTnLst>
                                </p:cTn>
                              </p:par>
                            </p:childTnLst>
                          </p:cTn>
                        </p:par>
                        <p:par>
                          <p:cTn id="87" fill="hold">
                            <p:stCondLst>
                              <p:cond delay="5750"/>
                            </p:stCondLst>
                            <p:childTnLst>
                              <p:par>
                                <p:cTn id="88" presetID="22" presetClass="entr" presetSubtype="8" fill="hold" nodeType="afterEffect">
                                  <p:stCondLst>
                                    <p:cond delay="0"/>
                                  </p:stCondLst>
                                  <p:childTnLst>
                                    <p:set>
                                      <p:cBhvr>
                                        <p:cTn id="89" dur="1" fill="hold">
                                          <p:stCondLst>
                                            <p:cond delay="0"/>
                                          </p:stCondLst>
                                        </p:cTn>
                                        <p:tgtEl>
                                          <p:spTgt spid="76"/>
                                        </p:tgtEl>
                                        <p:attrNameLst>
                                          <p:attrName>style.visibility</p:attrName>
                                        </p:attrNameLst>
                                      </p:cBhvr>
                                      <p:to>
                                        <p:strVal val="visible"/>
                                      </p:to>
                                    </p:set>
                                    <p:animEffect transition="in" filter="wipe(left)">
                                      <p:cBhvr>
                                        <p:cTn id="90" dur="500"/>
                                        <p:tgtEl>
                                          <p:spTgt spid="76"/>
                                        </p:tgtEl>
                                      </p:cBhvr>
                                    </p:animEffect>
                                  </p:childTnLst>
                                </p:cTn>
                              </p:par>
                            </p:childTnLst>
                          </p:cTn>
                        </p:par>
                        <p:par>
                          <p:cTn id="91" fill="hold">
                            <p:stCondLst>
                              <p:cond delay="6250"/>
                            </p:stCondLst>
                            <p:childTnLst>
                              <p:par>
                                <p:cTn id="92" presetID="22" presetClass="entr" presetSubtype="8" fill="hold" nodeType="afterEffect">
                                  <p:stCondLst>
                                    <p:cond delay="0"/>
                                  </p:stCondLst>
                                  <p:childTnLst>
                                    <p:set>
                                      <p:cBhvr>
                                        <p:cTn id="93" dur="1" fill="hold">
                                          <p:stCondLst>
                                            <p:cond delay="0"/>
                                          </p:stCondLst>
                                        </p:cTn>
                                        <p:tgtEl>
                                          <p:spTgt spid="79"/>
                                        </p:tgtEl>
                                        <p:attrNameLst>
                                          <p:attrName>style.visibility</p:attrName>
                                        </p:attrNameLst>
                                      </p:cBhvr>
                                      <p:to>
                                        <p:strVal val="visible"/>
                                      </p:to>
                                    </p:set>
                                    <p:animEffect transition="in" filter="wipe(left)">
                                      <p:cBhvr>
                                        <p:cTn id="9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p:bldP spid="15" grpId="0" animBg="1"/>
      <p:bldP spid="16" grpId="0" animBg="1"/>
      <p:bldP spid="17" grpId="0"/>
      <p:bldP spid="5" grpId="0" animBg="1"/>
      <p:bldP spid="6" grpId="0" animBg="1"/>
      <p:bldP spid="12" grpId="0"/>
      <p:bldP spid="28" grpId="0" animBg="1"/>
      <p:bldP spid="29" grpId="0" animBg="1"/>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淘宝网Chenying0907出品 14"/>
          <p:cNvSpPr>
            <a:spLocks noChangeArrowheads="1"/>
          </p:cNvSpPr>
          <p:nvPr/>
        </p:nvSpPr>
        <p:spPr bwMode="auto">
          <a:xfrm rot="-8100000">
            <a:off x="2744174" y="2174409"/>
            <a:ext cx="919851" cy="1526370"/>
          </a:xfrm>
          <a:custGeom>
            <a:avLst/>
            <a:gdLst>
              <a:gd name="T0" fmla="*/ 2147483647 w 486"/>
              <a:gd name="T1" fmla="*/ 0 h 799"/>
              <a:gd name="T2" fmla="*/ 2147483647 w 486"/>
              <a:gd name="T3" fmla="*/ 2147483647 h 799"/>
              <a:gd name="T4" fmla="*/ 2147483647 w 486"/>
              <a:gd name="T5" fmla="*/ 2147483647 h 799"/>
              <a:gd name="T6" fmla="*/ 2147483647 w 486"/>
              <a:gd name="T7" fmla="*/ 2147483647 h 799"/>
              <a:gd name="T8" fmla="*/ 2147483647 w 486"/>
              <a:gd name="T9" fmla="*/ 2147483647 h 799"/>
              <a:gd name="T10" fmla="*/ 2147483647 w 486"/>
              <a:gd name="T11" fmla="*/ 2147483647 h 799"/>
              <a:gd name="T12" fmla="*/ 2147483647 w 486"/>
              <a:gd name="T13" fmla="*/ 2147483647 h 799"/>
              <a:gd name="T14" fmla="*/ 2147483647 w 486"/>
              <a:gd name="T15" fmla="*/ 2147483647 h 799"/>
              <a:gd name="T16" fmla="*/ 2147483647 w 486"/>
              <a:gd name="T17" fmla="*/ 2147483647 h 799"/>
              <a:gd name="T18" fmla="*/ 2147483647 w 486"/>
              <a:gd name="T19" fmla="*/ 2147483647 h 799"/>
              <a:gd name="T20" fmla="*/ 2147483647 w 486"/>
              <a:gd name="T21" fmla="*/ 2147483647 h 799"/>
              <a:gd name="T22" fmla="*/ 2147483647 w 486"/>
              <a:gd name="T23" fmla="*/ 2147483647 h 799"/>
              <a:gd name="T24" fmla="*/ 2147483647 w 486"/>
              <a:gd name="T25" fmla="*/ 2147483647 h 799"/>
              <a:gd name="T26" fmla="*/ 2147483647 w 486"/>
              <a:gd name="T27" fmla="*/ 2147483647 h 799"/>
              <a:gd name="T28" fmla="*/ 2147483647 w 486"/>
              <a:gd name="T29" fmla="*/ 2147483647 h 799"/>
              <a:gd name="T30" fmla="*/ 2147483647 w 486"/>
              <a:gd name="T31" fmla="*/ 2147483647 h 799"/>
              <a:gd name="T32" fmla="*/ 2147483647 w 486"/>
              <a:gd name="T33" fmla="*/ 2147483647 h 799"/>
              <a:gd name="T34" fmla="*/ 2147483647 w 486"/>
              <a:gd name="T35" fmla="*/ 2147483647 h 799"/>
              <a:gd name="T36" fmla="*/ 2147483647 w 486"/>
              <a:gd name="T37" fmla="*/ 2147483647 h 799"/>
              <a:gd name="T38" fmla="*/ 2147483647 w 486"/>
              <a:gd name="T39" fmla="*/ 2147483647 h 799"/>
              <a:gd name="T40" fmla="*/ 2147483647 w 486"/>
              <a:gd name="T41" fmla="*/ 2147483647 h 799"/>
              <a:gd name="T42" fmla="*/ 2147483647 w 486"/>
              <a:gd name="T43" fmla="*/ 2147483647 h 799"/>
              <a:gd name="T44" fmla="*/ 2147483647 w 486"/>
              <a:gd name="T45" fmla="*/ 2147483647 h 799"/>
              <a:gd name="T46" fmla="*/ 2147483647 w 486"/>
              <a:gd name="T47" fmla="*/ 2147483647 h 799"/>
              <a:gd name="T48" fmla="*/ 2147483647 w 486"/>
              <a:gd name="T49" fmla="*/ 2147483647 h 799"/>
              <a:gd name="T50" fmla="*/ 2147483647 w 486"/>
              <a:gd name="T51" fmla="*/ 2147483647 h 799"/>
              <a:gd name="T52" fmla="*/ 2147483647 w 486"/>
              <a:gd name="T53" fmla="*/ 2147483647 h 799"/>
              <a:gd name="T54" fmla="*/ 2147483647 w 486"/>
              <a:gd name="T55" fmla="*/ 2147483647 h 799"/>
              <a:gd name="T56" fmla="*/ 2147483647 w 486"/>
              <a:gd name="T57" fmla="*/ 2147483647 h 799"/>
              <a:gd name="T58" fmla="*/ 2147483647 w 486"/>
              <a:gd name="T59" fmla="*/ 2147483647 h 799"/>
              <a:gd name="T60" fmla="*/ 2147483647 w 486"/>
              <a:gd name="T61" fmla="*/ 2147483647 h 799"/>
              <a:gd name="T62" fmla="*/ 2147483647 w 486"/>
              <a:gd name="T63" fmla="*/ 2147483647 h 799"/>
              <a:gd name="T64" fmla="*/ 2147483647 w 486"/>
              <a:gd name="T65" fmla="*/ 2147483647 h 799"/>
              <a:gd name="T66" fmla="*/ 2147483647 w 486"/>
              <a:gd name="T67" fmla="*/ 2147483647 h 799"/>
              <a:gd name="T68" fmla="*/ 0 w 486"/>
              <a:gd name="T69" fmla="*/ 2147483647 h 799"/>
              <a:gd name="T70" fmla="*/ 2147483647 w 486"/>
              <a:gd name="T71" fmla="*/ 2147483647 h 799"/>
              <a:gd name="T72" fmla="*/ 2147483647 w 486"/>
              <a:gd name="T73" fmla="*/ 2147483647 h 799"/>
              <a:gd name="T74" fmla="*/ 2147483647 w 486"/>
              <a:gd name="T75" fmla="*/ 2147483647 h 799"/>
              <a:gd name="T76" fmla="*/ 2147483647 w 486"/>
              <a:gd name="T77" fmla="*/ 2147483647 h 799"/>
              <a:gd name="T78" fmla="*/ 2147483647 w 486"/>
              <a:gd name="T79" fmla="*/ 2147483647 h 799"/>
              <a:gd name="T80" fmla="*/ 2147483647 w 486"/>
              <a:gd name="T81" fmla="*/ 2147483647 h 799"/>
              <a:gd name="T82" fmla="*/ 2147483647 w 486"/>
              <a:gd name="T83" fmla="*/ 2147483647 h 799"/>
              <a:gd name="T84" fmla="*/ 2147483647 w 486"/>
              <a:gd name="T85" fmla="*/ 2147483647 h 799"/>
              <a:gd name="T86" fmla="*/ 2147483647 w 486"/>
              <a:gd name="T87" fmla="*/ 2147483647 h 799"/>
              <a:gd name="T88" fmla="*/ 2147483647 w 486"/>
              <a:gd name="T89" fmla="*/ 2147483647 h 799"/>
              <a:gd name="T90" fmla="*/ 2147483647 w 486"/>
              <a:gd name="T91" fmla="*/ 2147483647 h 799"/>
              <a:gd name="T92" fmla="*/ 2147483647 w 486"/>
              <a:gd name="T93" fmla="*/ 2147483647 h 799"/>
              <a:gd name="T94" fmla="*/ 2147483647 w 486"/>
              <a:gd name="T95" fmla="*/ 0 h 79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86"/>
              <a:gd name="T145" fmla="*/ 0 h 799"/>
              <a:gd name="T146" fmla="*/ 486 w 486"/>
              <a:gd name="T147" fmla="*/ 799 h 79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tx1">
              <a:lumMod val="50000"/>
              <a:lumOff val="50000"/>
            </a:schemeClr>
          </a:solidFill>
          <a:ln>
            <a:noFill/>
          </a:ln>
          <a:extLst/>
        </p:spPr>
        <p:txBody>
          <a:bodyPr lIns="98201" tIns="49100" rIns="98201" bIns="49100"/>
          <a:lstStyle/>
          <a:p>
            <a:endParaRPr lang="zh-CN" altLang="en-US"/>
          </a:p>
        </p:txBody>
      </p:sp>
      <p:sp>
        <p:nvSpPr>
          <p:cNvPr id="19459" name="淘宝网Chenying0907出品 6"/>
          <p:cNvSpPr>
            <a:spLocks noChangeArrowheads="1"/>
          </p:cNvSpPr>
          <p:nvPr/>
        </p:nvSpPr>
        <p:spPr bwMode="auto">
          <a:xfrm>
            <a:off x="-22681" y="2001733"/>
            <a:ext cx="9396342" cy="2462177"/>
          </a:xfrm>
          <a:custGeom>
            <a:avLst/>
            <a:gdLst>
              <a:gd name="T0" fmla="*/ 2147483647 w 4902"/>
              <a:gd name="T1" fmla="*/ 2147483647 h 1301"/>
              <a:gd name="T2" fmla="*/ 2147483647 w 4902"/>
              <a:gd name="T3" fmla="*/ 2147483647 h 1301"/>
              <a:gd name="T4" fmla="*/ 2147483647 w 4902"/>
              <a:gd name="T5" fmla="*/ 2147483647 h 1301"/>
              <a:gd name="T6" fmla="*/ 2147483647 w 4902"/>
              <a:gd name="T7" fmla="*/ 2147483647 h 1301"/>
              <a:gd name="T8" fmla="*/ 2147483647 w 4902"/>
              <a:gd name="T9" fmla="*/ 2147483647 h 1301"/>
              <a:gd name="T10" fmla="*/ 2147483647 w 4902"/>
              <a:gd name="T11" fmla="*/ 2147483647 h 1301"/>
              <a:gd name="T12" fmla="*/ 2147483647 w 4902"/>
              <a:gd name="T13" fmla="*/ 2147483647 h 1301"/>
              <a:gd name="T14" fmla="*/ 2147483647 w 4902"/>
              <a:gd name="T15" fmla="*/ 2147483647 h 1301"/>
              <a:gd name="T16" fmla="*/ 2147483647 w 4902"/>
              <a:gd name="T17" fmla="*/ 2147483647 h 1301"/>
              <a:gd name="T18" fmla="*/ 2147483647 w 4902"/>
              <a:gd name="T19" fmla="*/ 2147483647 h 1301"/>
              <a:gd name="T20" fmla="*/ 2147483647 w 4902"/>
              <a:gd name="T21" fmla="*/ 2147483647 h 1301"/>
              <a:gd name="T22" fmla="*/ 2147483647 w 4902"/>
              <a:gd name="T23" fmla="*/ 2147483647 h 1301"/>
              <a:gd name="T24" fmla="*/ 2147483647 w 4902"/>
              <a:gd name="T25" fmla="*/ 2147483647 h 1301"/>
              <a:gd name="T26" fmla="*/ 2147483647 w 4902"/>
              <a:gd name="T27" fmla="*/ 2147483647 h 1301"/>
              <a:gd name="T28" fmla="*/ 2147483647 w 4902"/>
              <a:gd name="T29" fmla="*/ 2147483647 h 1301"/>
              <a:gd name="T30" fmla="*/ 2147483647 w 4902"/>
              <a:gd name="T31" fmla="*/ 2147483647 h 1301"/>
              <a:gd name="T32" fmla="*/ 2147483647 w 4902"/>
              <a:gd name="T33" fmla="*/ 2147483647 h 1301"/>
              <a:gd name="T34" fmla="*/ 2147483647 w 4902"/>
              <a:gd name="T35" fmla="*/ 2147483647 h 1301"/>
              <a:gd name="T36" fmla="*/ 2147483647 w 4902"/>
              <a:gd name="T37" fmla="*/ 2147483647 h 1301"/>
              <a:gd name="T38" fmla="*/ 2147483647 w 4902"/>
              <a:gd name="T39" fmla="*/ 2147483647 h 1301"/>
              <a:gd name="T40" fmla="*/ 2147483647 w 4902"/>
              <a:gd name="T41" fmla="*/ 2147483647 h 1301"/>
              <a:gd name="T42" fmla="*/ 2147483647 w 4902"/>
              <a:gd name="T43" fmla="*/ 2147483647 h 1301"/>
              <a:gd name="T44" fmla="*/ 2147483647 w 4902"/>
              <a:gd name="T45" fmla="*/ 2147483647 h 1301"/>
              <a:gd name="T46" fmla="*/ 2147483647 w 4902"/>
              <a:gd name="T47" fmla="*/ 2147483647 h 1301"/>
              <a:gd name="T48" fmla="*/ 2147483647 w 4902"/>
              <a:gd name="T49" fmla="*/ 2147483647 h 1301"/>
              <a:gd name="T50" fmla="*/ 2147483647 w 4902"/>
              <a:gd name="T51" fmla="*/ 2147483647 h 1301"/>
              <a:gd name="T52" fmla="*/ 2147483647 w 4902"/>
              <a:gd name="T53" fmla="*/ 2147483647 h 1301"/>
              <a:gd name="T54" fmla="*/ 0 w 4902"/>
              <a:gd name="T55" fmla="*/ 2147483647 h 1301"/>
              <a:gd name="T56" fmla="*/ 2147483647 w 4902"/>
              <a:gd name="T57" fmla="*/ 2147483647 h 1301"/>
              <a:gd name="T58" fmla="*/ 2147483647 w 4902"/>
              <a:gd name="T59" fmla="*/ 2147483647 h 1301"/>
              <a:gd name="T60" fmla="*/ 2147483647 w 4902"/>
              <a:gd name="T61" fmla="*/ 2147483647 h 1301"/>
              <a:gd name="T62" fmla="*/ 2147483647 w 4902"/>
              <a:gd name="T63" fmla="*/ 2147483647 h 1301"/>
              <a:gd name="T64" fmla="*/ 2147483647 w 4902"/>
              <a:gd name="T65" fmla="*/ 2147483647 h 1301"/>
              <a:gd name="T66" fmla="*/ 2147483647 w 4902"/>
              <a:gd name="T67" fmla="*/ 2147483647 h 1301"/>
              <a:gd name="T68" fmla="*/ 2147483647 w 4902"/>
              <a:gd name="T69" fmla="*/ 2147483647 h 1301"/>
              <a:gd name="T70" fmla="*/ 2147483647 w 4902"/>
              <a:gd name="T71" fmla="*/ 2147483647 h 1301"/>
              <a:gd name="T72" fmla="*/ 2147483647 w 4902"/>
              <a:gd name="T73" fmla="*/ 2147483647 h 1301"/>
              <a:gd name="T74" fmla="*/ 2147483647 w 4902"/>
              <a:gd name="T75" fmla="*/ 2147483647 h 1301"/>
              <a:gd name="T76" fmla="*/ 2147483647 w 4902"/>
              <a:gd name="T77" fmla="*/ 2147483647 h 1301"/>
              <a:gd name="T78" fmla="*/ 2147483647 w 4902"/>
              <a:gd name="T79" fmla="*/ 2147483647 h 1301"/>
              <a:gd name="T80" fmla="*/ 2147483647 w 4902"/>
              <a:gd name="T81" fmla="*/ 2147483647 h 1301"/>
              <a:gd name="T82" fmla="*/ 2147483647 w 4902"/>
              <a:gd name="T83" fmla="*/ 2147483647 h 1301"/>
              <a:gd name="T84" fmla="*/ 2147483647 w 4902"/>
              <a:gd name="T85" fmla="*/ 2147483647 h 1301"/>
              <a:gd name="T86" fmla="*/ 2147483647 w 4902"/>
              <a:gd name="T87" fmla="*/ 2147483647 h 1301"/>
              <a:gd name="T88" fmla="*/ 2147483647 w 4902"/>
              <a:gd name="T89" fmla="*/ 2147483647 h 1301"/>
              <a:gd name="T90" fmla="*/ 2147483647 w 4902"/>
              <a:gd name="T91" fmla="*/ 2147483647 h 1301"/>
              <a:gd name="T92" fmla="*/ 2147483647 w 4902"/>
              <a:gd name="T93" fmla="*/ 2147483647 h 1301"/>
              <a:gd name="T94" fmla="*/ 2147483647 w 4902"/>
              <a:gd name="T95" fmla="*/ 2147483647 h 1301"/>
              <a:gd name="T96" fmla="*/ 2147483647 w 4902"/>
              <a:gd name="T97" fmla="*/ 2147483647 h 1301"/>
              <a:gd name="T98" fmla="*/ 2147483647 w 4902"/>
              <a:gd name="T99" fmla="*/ 0 h 130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02"/>
              <a:gd name="T151" fmla="*/ 0 h 1301"/>
              <a:gd name="T152" fmla="*/ 4902 w 4902"/>
              <a:gd name="T153" fmla="*/ 1301 h 130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tx1">
              <a:lumMod val="50000"/>
              <a:lumOff val="50000"/>
            </a:schemeClr>
          </a:solidFill>
          <a:ln>
            <a:noFill/>
          </a:ln>
          <a:extLst/>
        </p:spPr>
        <p:txBody>
          <a:bodyPr lIns="98201" tIns="49100" rIns="98201" bIns="49100"/>
          <a:lstStyle/>
          <a:p>
            <a:endParaRPr lang="zh-CN" altLang="en-US"/>
          </a:p>
        </p:txBody>
      </p:sp>
      <p:sp>
        <p:nvSpPr>
          <p:cNvPr id="19460" name="淘宝网Chenying0907出品 13"/>
          <p:cNvSpPr>
            <a:spLocks noChangeArrowheads="1"/>
          </p:cNvSpPr>
          <p:nvPr/>
        </p:nvSpPr>
        <p:spPr bwMode="auto">
          <a:xfrm>
            <a:off x="5548089" y="3085393"/>
            <a:ext cx="1362135" cy="345259"/>
          </a:xfrm>
          <a:custGeom>
            <a:avLst/>
            <a:gdLst>
              <a:gd name="T0" fmla="*/ 2147483647 w 962"/>
              <a:gd name="T1" fmla="*/ 0 h 183"/>
              <a:gd name="T2" fmla="*/ 2147483647 w 962"/>
              <a:gd name="T3" fmla="*/ 2147483647 h 183"/>
              <a:gd name="T4" fmla="*/ 2147483647 w 962"/>
              <a:gd name="T5" fmla="*/ 2147483647 h 183"/>
              <a:gd name="T6" fmla="*/ 2147483647 w 962"/>
              <a:gd name="T7" fmla="*/ 2147483647 h 183"/>
              <a:gd name="T8" fmla="*/ 2147483647 w 962"/>
              <a:gd name="T9" fmla="*/ 2147483647 h 183"/>
              <a:gd name="T10" fmla="*/ 2147483647 w 962"/>
              <a:gd name="T11" fmla="*/ 2147483647 h 183"/>
              <a:gd name="T12" fmla="*/ 2147483647 w 962"/>
              <a:gd name="T13" fmla="*/ 2147483647 h 183"/>
              <a:gd name="T14" fmla="*/ 2147483647 w 962"/>
              <a:gd name="T15" fmla="*/ 2147483647 h 183"/>
              <a:gd name="T16" fmla="*/ 2147483647 w 962"/>
              <a:gd name="T17" fmla="*/ 2147483647 h 183"/>
              <a:gd name="T18" fmla="*/ 2147483647 w 962"/>
              <a:gd name="T19" fmla="*/ 2147483647 h 183"/>
              <a:gd name="T20" fmla="*/ 2147483647 w 962"/>
              <a:gd name="T21" fmla="*/ 2147483647 h 183"/>
              <a:gd name="T22" fmla="*/ 2147483647 w 962"/>
              <a:gd name="T23" fmla="*/ 2147483647 h 183"/>
              <a:gd name="T24" fmla="*/ 2147483647 w 962"/>
              <a:gd name="T25" fmla="*/ 2147483647 h 183"/>
              <a:gd name="T26" fmla="*/ 2147483647 w 962"/>
              <a:gd name="T27" fmla="*/ 2147483647 h 183"/>
              <a:gd name="T28" fmla="*/ 2147483647 w 962"/>
              <a:gd name="T29" fmla="*/ 2147483647 h 183"/>
              <a:gd name="T30" fmla="*/ 2147483647 w 962"/>
              <a:gd name="T31" fmla="*/ 2147483647 h 183"/>
              <a:gd name="T32" fmla="*/ 2147483647 w 962"/>
              <a:gd name="T33" fmla="*/ 2147483647 h 183"/>
              <a:gd name="T34" fmla="*/ 2147483647 w 962"/>
              <a:gd name="T35" fmla="*/ 2147483647 h 183"/>
              <a:gd name="T36" fmla="*/ 2147483647 w 962"/>
              <a:gd name="T37" fmla="*/ 2147483647 h 183"/>
              <a:gd name="T38" fmla="*/ 2147483647 w 962"/>
              <a:gd name="T39" fmla="*/ 2147483647 h 183"/>
              <a:gd name="T40" fmla="*/ 2147483647 w 962"/>
              <a:gd name="T41" fmla="*/ 2147483647 h 183"/>
              <a:gd name="T42" fmla="*/ 2147483647 w 962"/>
              <a:gd name="T43" fmla="*/ 2147483647 h 183"/>
              <a:gd name="T44" fmla="*/ 2147483647 w 962"/>
              <a:gd name="T45" fmla="*/ 2147483647 h 183"/>
              <a:gd name="T46" fmla="*/ 2147483647 w 962"/>
              <a:gd name="T47" fmla="*/ 2147483647 h 183"/>
              <a:gd name="T48" fmla="*/ 0 w 962"/>
              <a:gd name="T49" fmla="*/ 2147483647 h 183"/>
              <a:gd name="T50" fmla="*/ 2147483647 w 962"/>
              <a:gd name="T51" fmla="*/ 2147483647 h 183"/>
              <a:gd name="T52" fmla="*/ 2147483647 w 962"/>
              <a:gd name="T53" fmla="*/ 2147483647 h 183"/>
              <a:gd name="T54" fmla="*/ 2147483647 w 962"/>
              <a:gd name="T55" fmla="*/ 2147483647 h 183"/>
              <a:gd name="T56" fmla="*/ 2147483647 w 962"/>
              <a:gd name="T57" fmla="*/ 2147483647 h 183"/>
              <a:gd name="T58" fmla="*/ 2147483647 w 962"/>
              <a:gd name="T59" fmla="*/ 2147483647 h 183"/>
              <a:gd name="T60" fmla="*/ 2147483647 w 962"/>
              <a:gd name="T61" fmla="*/ 2147483647 h 183"/>
              <a:gd name="T62" fmla="*/ 2147483647 w 962"/>
              <a:gd name="T63" fmla="*/ 0 h 1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62"/>
              <a:gd name="T97" fmla="*/ 0 h 183"/>
              <a:gd name="T98" fmla="*/ 962 w 962"/>
              <a:gd name="T99" fmla="*/ 183 h 18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lumMod val="50000"/>
              <a:lumOff val="50000"/>
            </a:schemeClr>
          </a:solidFill>
          <a:ln>
            <a:noFill/>
          </a:ln>
          <a:extLst/>
        </p:spPr>
        <p:txBody>
          <a:bodyPr lIns="98201" tIns="49100" rIns="98201" bIns="49100"/>
          <a:lstStyle/>
          <a:p>
            <a:endParaRPr lang="zh-CN" altLang="en-US"/>
          </a:p>
        </p:txBody>
      </p:sp>
      <p:grpSp>
        <p:nvGrpSpPr>
          <p:cNvPr id="19461" name="Group 19"/>
          <p:cNvGrpSpPr>
            <a:grpSpLocks/>
          </p:cNvGrpSpPr>
          <p:nvPr/>
        </p:nvGrpSpPr>
        <p:grpSpPr bwMode="auto">
          <a:xfrm>
            <a:off x="580689" y="2908384"/>
            <a:ext cx="1518385" cy="1019995"/>
            <a:chOff x="20949" y="-1859"/>
            <a:chExt cx="1499240" cy="1019648"/>
          </a:xfrm>
        </p:grpSpPr>
        <p:sp>
          <p:nvSpPr>
            <p:cNvPr id="17448" name="淘宝网Chenying0907出品 26"/>
            <p:cNvSpPr>
              <a:spLocks noChangeArrowheads="1"/>
            </p:cNvSpPr>
            <p:nvPr/>
          </p:nvSpPr>
          <p:spPr bwMode="auto">
            <a:xfrm>
              <a:off x="20949" y="272081"/>
              <a:ext cx="1499240" cy="74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此处添加详细文本描述，建议与标题相关并符合整体语言风格，语言描述尽量简洁生动。</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endParaRPr>
            </a:p>
          </p:txBody>
        </p:sp>
        <p:sp>
          <p:nvSpPr>
            <p:cNvPr id="17449" name="淘宝网Chenying0907出品 27"/>
            <p:cNvSpPr>
              <a:spLocks noChangeArrowheads="1"/>
            </p:cNvSpPr>
            <p:nvPr/>
          </p:nvSpPr>
          <p:spPr bwMode="auto">
            <a:xfrm>
              <a:off x="68430" y="-1859"/>
              <a:ext cx="1362379" cy="173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FFB850"/>
                  </a:solidFill>
                  <a:latin typeface="方正正纤黑简体" panose="02000000000000000000" pitchFamily="2" charset="-122"/>
                  <a:ea typeface="方正正纤黑简体" panose="02000000000000000000" pitchFamily="2" charset="-122"/>
                  <a:sym typeface="Bebas Neue" charset="0"/>
                </a:rPr>
                <a:t>本地市场</a:t>
              </a:r>
            </a:p>
          </p:txBody>
        </p:sp>
      </p:grpSp>
      <p:sp>
        <p:nvSpPr>
          <p:cNvPr id="19464" name="淘宝网Chenying0907出品 13"/>
          <p:cNvSpPr>
            <a:spLocks noChangeArrowheads="1"/>
          </p:cNvSpPr>
          <p:nvPr/>
        </p:nvSpPr>
        <p:spPr bwMode="auto">
          <a:xfrm rot="5910658">
            <a:off x="6143472" y="2004884"/>
            <a:ext cx="1030737" cy="351559"/>
          </a:xfrm>
          <a:custGeom>
            <a:avLst/>
            <a:gdLst>
              <a:gd name="T0" fmla="*/ 2147483647 w 962"/>
              <a:gd name="T1" fmla="*/ 0 h 183"/>
              <a:gd name="T2" fmla="*/ 2147483647 w 962"/>
              <a:gd name="T3" fmla="*/ 2147483647 h 183"/>
              <a:gd name="T4" fmla="*/ 2147483647 w 962"/>
              <a:gd name="T5" fmla="*/ 2147483647 h 183"/>
              <a:gd name="T6" fmla="*/ 2147483647 w 962"/>
              <a:gd name="T7" fmla="*/ 2147483647 h 183"/>
              <a:gd name="T8" fmla="*/ 2147483647 w 962"/>
              <a:gd name="T9" fmla="*/ 2147483647 h 183"/>
              <a:gd name="T10" fmla="*/ 2147483647 w 962"/>
              <a:gd name="T11" fmla="*/ 2147483647 h 183"/>
              <a:gd name="T12" fmla="*/ 2147483647 w 962"/>
              <a:gd name="T13" fmla="*/ 2147483647 h 183"/>
              <a:gd name="T14" fmla="*/ 2147483647 w 962"/>
              <a:gd name="T15" fmla="*/ 2147483647 h 183"/>
              <a:gd name="T16" fmla="*/ 2147483647 w 962"/>
              <a:gd name="T17" fmla="*/ 2147483647 h 183"/>
              <a:gd name="T18" fmla="*/ 2147483647 w 962"/>
              <a:gd name="T19" fmla="*/ 2147483647 h 183"/>
              <a:gd name="T20" fmla="*/ 2147483647 w 962"/>
              <a:gd name="T21" fmla="*/ 2147483647 h 183"/>
              <a:gd name="T22" fmla="*/ 2147483647 w 962"/>
              <a:gd name="T23" fmla="*/ 2147483647 h 183"/>
              <a:gd name="T24" fmla="*/ 2147483647 w 962"/>
              <a:gd name="T25" fmla="*/ 2147483647 h 183"/>
              <a:gd name="T26" fmla="*/ 2147483647 w 962"/>
              <a:gd name="T27" fmla="*/ 2147483647 h 183"/>
              <a:gd name="T28" fmla="*/ 2147483647 w 962"/>
              <a:gd name="T29" fmla="*/ 2147483647 h 183"/>
              <a:gd name="T30" fmla="*/ 2147483647 w 962"/>
              <a:gd name="T31" fmla="*/ 2147483647 h 183"/>
              <a:gd name="T32" fmla="*/ 2147483647 w 962"/>
              <a:gd name="T33" fmla="*/ 2147483647 h 183"/>
              <a:gd name="T34" fmla="*/ 2147483647 w 962"/>
              <a:gd name="T35" fmla="*/ 2147483647 h 183"/>
              <a:gd name="T36" fmla="*/ 2147483647 w 962"/>
              <a:gd name="T37" fmla="*/ 2147483647 h 183"/>
              <a:gd name="T38" fmla="*/ 2147483647 w 962"/>
              <a:gd name="T39" fmla="*/ 2147483647 h 183"/>
              <a:gd name="T40" fmla="*/ 2147483647 w 962"/>
              <a:gd name="T41" fmla="*/ 2147483647 h 183"/>
              <a:gd name="T42" fmla="*/ 2147483647 w 962"/>
              <a:gd name="T43" fmla="*/ 2147483647 h 183"/>
              <a:gd name="T44" fmla="*/ 2147483647 w 962"/>
              <a:gd name="T45" fmla="*/ 2147483647 h 183"/>
              <a:gd name="T46" fmla="*/ 2147483647 w 962"/>
              <a:gd name="T47" fmla="*/ 2147483647 h 183"/>
              <a:gd name="T48" fmla="*/ 0 w 962"/>
              <a:gd name="T49" fmla="*/ 2147483647 h 183"/>
              <a:gd name="T50" fmla="*/ 2147483647 w 962"/>
              <a:gd name="T51" fmla="*/ 2147483647 h 183"/>
              <a:gd name="T52" fmla="*/ 2147483647 w 962"/>
              <a:gd name="T53" fmla="*/ 2147483647 h 183"/>
              <a:gd name="T54" fmla="*/ 2147483647 w 962"/>
              <a:gd name="T55" fmla="*/ 2147483647 h 183"/>
              <a:gd name="T56" fmla="*/ 2147483647 w 962"/>
              <a:gd name="T57" fmla="*/ 2147483647 h 183"/>
              <a:gd name="T58" fmla="*/ 2147483647 w 962"/>
              <a:gd name="T59" fmla="*/ 2147483647 h 183"/>
              <a:gd name="T60" fmla="*/ 2147483647 w 962"/>
              <a:gd name="T61" fmla="*/ 2147483647 h 183"/>
              <a:gd name="T62" fmla="*/ 2147483647 w 962"/>
              <a:gd name="T63" fmla="*/ 0 h 1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62"/>
              <a:gd name="T97" fmla="*/ 0 h 183"/>
              <a:gd name="T98" fmla="*/ 962 w 962"/>
              <a:gd name="T99" fmla="*/ 183 h 18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lumMod val="50000"/>
              <a:lumOff val="50000"/>
            </a:schemeClr>
          </a:solidFill>
          <a:ln>
            <a:noFill/>
          </a:ln>
          <a:extLst/>
        </p:spPr>
        <p:txBody>
          <a:bodyPr lIns="98201" tIns="49100" rIns="98201" bIns="49100"/>
          <a:lstStyle/>
          <a:p>
            <a:endParaRPr lang="zh-CN" altLang="en-US"/>
          </a:p>
        </p:txBody>
      </p:sp>
      <p:grpSp>
        <p:nvGrpSpPr>
          <p:cNvPr id="19465" name="Group 129"/>
          <p:cNvGrpSpPr>
            <a:grpSpLocks/>
          </p:cNvGrpSpPr>
          <p:nvPr/>
        </p:nvGrpSpPr>
        <p:grpSpPr bwMode="auto">
          <a:xfrm>
            <a:off x="4105747" y="2393847"/>
            <a:ext cx="1523179" cy="600464"/>
            <a:chOff x="-38107" y="-296977"/>
            <a:chExt cx="1503225" cy="600848"/>
          </a:xfrm>
        </p:grpSpPr>
        <p:sp>
          <p:nvSpPr>
            <p:cNvPr id="17446" name="淘宝网Chenying0907出品 26"/>
            <p:cNvSpPr>
              <a:spLocks noChangeArrowheads="1"/>
            </p:cNvSpPr>
            <p:nvPr/>
          </p:nvSpPr>
          <p:spPr bwMode="auto">
            <a:xfrm>
              <a:off x="-38107" y="-30146"/>
              <a:ext cx="1503225" cy="33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a:t>
              </a:r>
            </a:p>
          </p:txBody>
        </p:sp>
        <p:sp>
          <p:nvSpPr>
            <p:cNvPr id="17447" name="淘宝网Chenying0907出品 27"/>
            <p:cNvSpPr>
              <a:spLocks noChangeArrowheads="1"/>
            </p:cNvSpPr>
            <p:nvPr/>
          </p:nvSpPr>
          <p:spPr bwMode="auto">
            <a:xfrm>
              <a:off x="0" y="-296977"/>
              <a:ext cx="1362945" cy="17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01ACBE"/>
                  </a:solidFill>
                  <a:latin typeface="方正正纤黑简体" panose="02000000000000000000" pitchFamily="2" charset="-122"/>
                  <a:ea typeface="方正正纤黑简体" panose="02000000000000000000" pitchFamily="2" charset="-122"/>
                  <a:sym typeface="Bebas Neue" charset="0"/>
                </a:rPr>
                <a:t>周边市场</a:t>
              </a:r>
            </a:p>
          </p:txBody>
        </p:sp>
      </p:grpSp>
      <p:grpSp>
        <p:nvGrpSpPr>
          <p:cNvPr id="19468" name="Group 132"/>
          <p:cNvGrpSpPr>
            <a:grpSpLocks/>
          </p:cNvGrpSpPr>
          <p:nvPr/>
        </p:nvGrpSpPr>
        <p:grpSpPr bwMode="auto">
          <a:xfrm>
            <a:off x="4925720" y="1211868"/>
            <a:ext cx="1381037" cy="885169"/>
            <a:chOff x="0" y="0"/>
            <a:chExt cx="1362945" cy="884317"/>
          </a:xfrm>
        </p:grpSpPr>
        <p:sp>
          <p:nvSpPr>
            <p:cNvPr id="17444" name="淘宝网Chenying0907出品 26"/>
            <p:cNvSpPr>
              <a:spLocks noChangeArrowheads="1"/>
            </p:cNvSpPr>
            <p:nvPr/>
          </p:nvSpPr>
          <p:spPr bwMode="auto">
            <a:xfrm>
              <a:off x="30794" y="285101"/>
              <a:ext cx="1292365" cy="599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a:t>
              </a:r>
            </a:p>
          </p:txBody>
        </p:sp>
        <p:sp>
          <p:nvSpPr>
            <p:cNvPr id="17445" name="淘宝网Chenying0907出品 27"/>
            <p:cNvSpPr>
              <a:spLocks noChangeArrowheads="1"/>
            </p:cNvSpPr>
            <p:nvPr/>
          </p:nvSpPr>
          <p:spPr bwMode="auto">
            <a:xfrm>
              <a:off x="0" y="0"/>
              <a:ext cx="1362945" cy="17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E87071"/>
                  </a:solidFill>
                  <a:latin typeface="方正正纤黑简体" panose="02000000000000000000" pitchFamily="2" charset="-122"/>
                  <a:ea typeface="方正正纤黑简体" panose="02000000000000000000" pitchFamily="2" charset="-122"/>
                  <a:sym typeface="Bebas Neue" charset="0"/>
                </a:rPr>
                <a:t>海外市场</a:t>
              </a:r>
            </a:p>
          </p:txBody>
        </p:sp>
      </p:grpSp>
      <p:grpSp>
        <p:nvGrpSpPr>
          <p:cNvPr id="19471" name="Group 135"/>
          <p:cNvGrpSpPr>
            <a:grpSpLocks/>
          </p:cNvGrpSpPr>
          <p:nvPr/>
        </p:nvGrpSpPr>
        <p:grpSpPr bwMode="auto">
          <a:xfrm>
            <a:off x="4579094" y="4176290"/>
            <a:ext cx="1518385" cy="830386"/>
            <a:chOff x="0" y="0"/>
            <a:chExt cx="1499240" cy="830586"/>
          </a:xfrm>
        </p:grpSpPr>
        <p:sp>
          <p:nvSpPr>
            <p:cNvPr id="17442" name="淘宝网Chenying0907出品 26"/>
            <p:cNvSpPr>
              <a:spLocks noChangeArrowheads="1"/>
            </p:cNvSpPr>
            <p:nvPr/>
          </p:nvSpPr>
          <p:spPr bwMode="auto">
            <a:xfrm>
              <a:off x="0" y="239471"/>
              <a:ext cx="1499240" cy="59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此处添加详细文本描述，建议与标题相关并符合整体语言风格，语言描述尽量简洁生动。</a:t>
              </a:r>
            </a:p>
          </p:txBody>
        </p:sp>
        <p:sp>
          <p:nvSpPr>
            <p:cNvPr id="17443" name="淘宝网Chenying0907出品 27"/>
            <p:cNvSpPr>
              <a:spLocks noChangeArrowheads="1"/>
            </p:cNvSpPr>
            <p:nvPr/>
          </p:nvSpPr>
          <p:spPr bwMode="auto">
            <a:xfrm>
              <a:off x="68430" y="0"/>
              <a:ext cx="1362379" cy="171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663A77"/>
                  </a:solidFill>
                  <a:latin typeface="方正正纤黑简体" panose="02000000000000000000" pitchFamily="2" charset="-122"/>
                  <a:ea typeface="方正正纤黑简体" panose="02000000000000000000" pitchFamily="2" charset="-122"/>
                  <a:sym typeface="Bebas Neue" charset="0"/>
                </a:rPr>
                <a:t>熟人市场</a:t>
              </a:r>
            </a:p>
          </p:txBody>
        </p:sp>
      </p:grpSp>
      <p:grpSp>
        <p:nvGrpSpPr>
          <p:cNvPr id="19474" name="Group 138"/>
          <p:cNvGrpSpPr>
            <a:grpSpLocks/>
          </p:cNvGrpSpPr>
          <p:nvPr/>
        </p:nvGrpSpPr>
        <p:grpSpPr bwMode="auto">
          <a:xfrm>
            <a:off x="6445259" y="3821207"/>
            <a:ext cx="1518385" cy="831646"/>
            <a:chOff x="0" y="0"/>
            <a:chExt cx="1499240" cy="832026"/>
          </a:xfrm>
        </p:grpSpPr>
        <p:sp>
          <p:nvSpPr>
            <p:cNvPr id="17440" name="淘宝网Chenying0907出品 26"/>
            <p:cNvSpPr>
              <a:spLocks noChangeArrowheads="1"/>
            </p:cNvSpPr>
            <p:nvPr/>
          </p:nvSpPr>
          <p:spPr bwMode="auto">
            <a:xfrm>
              <a:off x="0" y="242044"/>
              <a:ext cx="1499240" cy="58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此处添加详细文本描述，建议与标题相关并符合整体语言风格，语言描述尽量简洁生动。</a:t>
              </a:r>
            </a:p>
          </p:txBody>
        </p:sp>
        <p:sp>
          <p:nvSpPr>
            <p:cNvPr id="17441" name="淘宝网Chenying0907出品 27"/>
            <p:cNvSpPr>
              <a:spLocks noChangeArrowheads="1"/>
            </p:cNvSpPr>
            <p:nvPr/>
          </p:nvSpPr>
          <p:spPr bwMode="auto">
            <a:xfrm>
              <a:off x="68430" y="0"/>
              <a:ext cx="1362379" cy="171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00AF92"/>
                  </a:solidFill>
                  <a:latin typeface="方正正纤黑简体" panose="02000000000000000000" pitchFamily="2" charset="-122"/>
                  <a:ea typeface="方正正纤黑简体" panose="02000000000000000000" pitchFamily="2" charset="-122"/>
                  <a:sym typeface="Bebas Neue" charset="0"/>
                </a:rPr>
                <a:t>细分市场</a:t>
              </a:r>
            </a:p>
          </p:txBody>
        </p:sp>
      </p:grpSp>
      <p:grpSp>
        <p:nvGrpSpPr>
          <p:cNvPr id="19477" name="Group 141"/>
          <p:cNvGrpSpPr>
            <a:grpSpLocks/>
          </p:cNvGrpSpPr>
          <p:nvPr/>
        </p:nvGrpSpPr>
        <p:grpSpPr bwMode="auto">
          <a:xfrm>
            <a:off x="7351249" y="2456619"/>
            <a:ext cx="1517124" cy="837946"/>
            <a:chOff x="0" y="0"/>
            <a:chExt cx="1499240" cy="838333"/>
          </a:xfrm>
        </p:grpSpPr>
        <p:sp>
          <p:nvSpPr>
            <p:cNvPr id="17438" name="淘宝网Chenying0907出品 26"/>
            <p:cNvSpPr>
              <a:spLocks noChangeArrowheads="1"/>
            </p:cNvSpPr>
            <p:nvPr/>
          </p:nvSpPr>
          <p:spPr bwMode="auto">
            <a:xfrm>
              <a:off x="0" y="248348"/>
              <a:ext cx="1499240" cy="58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此处添加详细文本描述，建议与标题相关并符合整体语言风格，语言描述尽量简洁生动。</a:t>
              </a:r>
            </a:p>
          </p:txBody>
        </p:sp>
        <p:sp>
          <p:nvSpPr>
            <p:cNvPr id="17439" name="淘宝网Chenying0907出品 27"/>
            <p:cNvSpPr>
              <a:spLocks noChangeArrowheads="1"/>
            </p:cNvSpPr>
            <p:nvPr/>
          </p:nvSpPr>
          <p:spPr bwMode="auto">
            <a:xfrm>
              <a:off x="68487" y="0"/>
              <a:ext cx="1362266" cy="171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01DAF1"/>
                  </a:solidFill>
                  <a:latin typeface="方正正纤黑简体" panose="02000000000000000000" pitchFamily="2" charset="-122"/>
                  <a:ea typeface="方正正纤黑简体" panose="02000000000000000000" pitchFamily="2" charset="-122"/>
                  <a:sym typeface="Bebas Neue" charset="0"/>
                </a:rPr>
                <a:t>高端市场</a:t>
              </a:r>
            </a:p>
          </p:txBody>
        </p:sp>
      </p:grpSp>
      <p:grpSp>
        <p:nvGrpSpPr>
          <p:cNvPr id="19480" name="Group 15"/>
          <p:cNvGrpSpPr>
            <a:grpSpLocks/>
          </p:cNvGrpSpPr>
          <p:nvPr/>
        </p:nvGrpSpPr>
        <p:grpSpPr bwMode="auto">
          <a:xfrm>
            <a:off x="6673331" y="3182418"/>
            <a:ext cx="473786" cy="467486"/>
            <a:chOff x="0" y="0"/>
            <a:chExt cx="467298" cy="467298"/>
          </a:xfrm>
          <a:effectLst>
            <a:outerShdw blurRad="63500" dist="63500" dir="2700000" algn="tl" rotWithShape="0">
              <a:prstClr val="black">
                <a:alpha val="50000"/>
              </a:prstClr>
            </a:outerShdw>
          </a:effectLst>
        </p:grpSpPr>
        <p:sp>
          <p:nvSpPr>
            <p:cNvPr id="17436" name="淘宝网Chenying0907出品 11"/>
            <p:cNvSpPr>
              <a:spLocks noChangeArrowheads="1"/>
            </p:cNvSpPr>
            <p:nvPr/>
          </p:nvSpPr>
          <p:spPr bwMode="auto">
            <a:xfrm>
              <a:off x="0" y="0"/>
              <a:ext cx="467298" cy="467298"/>
            </a:xfrm>
            <a:custGeom>
              <a:avLst/>
              <a:gdLst>
                <a:gd name="T0" fmla="*/ 2147483647 w 204"/>
                <a:gd name="T1" fmla="*/ 0 h 204"/>
                <a:gd name="T2" fmla="*/ 2147483647 w 204"/>
                <a:gd name="T3" fmla="*/ 2147483647 h 204"/>
                <a:gd name="T4" fmla="*/ 2147483647 w 204"/>
                <a:gd name="T5" fmla="*/ 2147483647 h 204"/>
                <a:gd name="T6" fmla="*/ 2147483647 w 204"/>
                <a:gd name="T7" fmla="*/ 2147483647 h 204"/>
                <a:gd name="T8" fmla="*/ 2147483647 w 204"/>
                <a:gd name="T9" fmla="*/ 2147483647 h 204"/>
                <a:gd name="T10" fmla="*/ 2147483647 w 204"/>
                <a:gd name="T11" fmla="*/ 2147483647 h 204"/>
                <a:gd name="T12" fmla="*/ 2147483647 w 204"/>
                <a:gd name="T13" fmla="*/ 2147483647 h 204"/>
                <a:gd name="T14" fmla="*/ 2147483647 w 204"/>
                <a:gd name="T15" fmla="*/ 2147483647 h 204"/>
                <a:gd name="T16" fmla="*/ 2147483647 w 204"/>
                <a:gd name="T17" fmla="*/ 2147483647 h 204"/>
                <a:gd name="T18" fmla="*/ 2147483647 w 204"/>
                <a:gd name="T19" fmla="*/ 2147483647 h 204"/>
                <a:gd name="T20" fmla="*/ 2147483647 w 204"/>
                <a:gd name="T21" fmla="*/ 2147483647 h 204"/>
                <a:gd name="T22" fmla="*/ 2147483647 w 204"/>
                <a:gd name="T23" fmla="*/ 2147483647 h 204"/>
                <a:gd name="T24" fmla="*/ 2147483647 w 204"/>
                <a:gd name="T25" fmla="*/ 2147483647 h 204"/>
                <a:gd name="T26" fmla="*/ 2147483647 w 204"/>
                <a:gd name="T27" fmla="*/ 2147483647 h 204"/>
                <a:gd name="T28" fmla="*/ 2147483647 w 204"/>
                <a:gd name="T29" fmla="*/ 2147483647 h 204"/>
                <a:gd name="T30" fmla="*/ 2147483647 w 204"/>
                <a:gd name="T31" fmla="*/ 2147483647 h 204"/>
                <a:gd name="T32" fmla="*/ 2147483647 w 204"/>
                <a:gd name="T33" fmla="*/ 2147483647 h 204"/>
                <a:gd name="T34" fmla="*/ 2147483647 w 204"/>
                <a:gd name="T35" fmla="*/ 2147483647 h 204"/>
                <a:gd name="T36" fmla="*/ 0 w 204"/>
                <a:gd name="T37" fmla="*/ 2147483647 h 204"/>
                <a:gd name="T38" fmla="*/ 2147483647 w 204"/>
                <a:gd name="T39" fmla="*/ 2147483647 h 204"/>
                <a:gd name="T40" fmla="*/ 2147483647 w 204"/>
                <a:gd name="T41" fmla="*/ 2147483647 h 204"/>
                <a:gd name="T42" fmla="*/ 2147483647 w 204"/>
                <a:gd name="T43" fmla="*/ 2147483647 h 204"/>
                <a:gd name="T44" fmla="*/ 2147483647 w 204"/>
                <a:gd name="T45" fmla="*/ 2147483647 h 204"/>
                <a:gd name="T46" fmla="*/ 2147483647 w 204"/>
                <a:gd name="T47" fmla="*/ 2147483647 h 204"/>
                <a:gd name="T48" fmla="*/ 2147483647 w 204"/>
                <a:gd name="T49" fmla="*/ 0 h 20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4"/>
                <a:gd name="T76" fmla="*/ 0 h 204"/>
                <a:gd name="T77" fmla="*/ 204 w 204"/>
                <a:gd name="T78" fmla="*/ 204 h 20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rgbClr val="00AF9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572" tIns="37298" rIns="71572" bIns="37298"/>
            <a:lstStyle/>
            <a:p>
              <a:endParaRPr lang="zh-CN" altLang="en-US"/>
            </a:p>
          </p:txBody>
        </p:sp>
        <p:sp>
          <p:nvSpPr>
            <p:cNvPr id="17437" name="淘宝网Chenying0907出品 6"/>
            <p:cNvSpPr>
              <a:spLocks noEditPoints="1" noChangeArrowheads="1"/>
            </p:cNvSpPr>
            <p:nvPr/>
          </p:nvSpPr>
          <p:spPr bwMode="auto">
            <a:xfrm>
              <a:off x="71178" y="124488"/>
              <a:ext cx="318518" cy="211972"/>
            </a:xfrm>
            <a:custGeom>
              <a:avLst/>
              <a:gdLst>
                <a:gd name="T0" fmla="*/ 2147483647 w 176"/>
                <a:gd name="T1" fmla="*/ 2147483647 h 117"/>
                <a:gd name="T2" fmla="*/ 2147483647 w 176"/>
                <a:gd name="T3" fmla="*/ 2147483647 h 117"/>
                <a:gd name="T4" fmla="*/ 2147483647 w 176"/>
                <a:gd name="T5" fmla="*/ 2147483647 h 117"/>
                <a:gd name="T6" fmla="*/ 2147483647 w 176"/>
                <a:gd name="T7" fmla="*/ 2147483647 h 117"/>
                <a:gd name="T8" fmla="*/ 0 w 176"/>
                <a:gd name="T9" fmla="*/ 2147483647 h 117"/>
                <a:gd name="T10" fmla="*/ 0 w 176"/>
                <a:gd name="T11" fmla="*/ 2147483647 h 117"/>
                <a:gd name="T12" fmla="*/ 2147483647 w 176"/>
                <a:gd name="T13" fmla="*/ 2147483647 h 117"/>
                <a:gd name="T14" fmla="*/ 2147483647 w 176"/>
                <a:gd name="T15" fmla="*/ 2147483647 h 117"/>
                <a:gd name="T16" fmla="*/ 2147483647 w 176"/>
                <a:gd name="T17" fmla="*/ 2147483647 h 117"/>
                <a:gd name="T18" fmla="*/ 2147483647 w 176"/>
                <a:gd name="T19" fmla="*/ 2147483647 h 117"/>
                <a:gd name="T20" fmla="*/ 2147483647 w 176"/>
                <a:gd name="T21" fmla="*/ 2147483647 h 117"/>
                <a:gd name="T22" fmla="*/ 2147483647 w 176"/>
                <a:gd name="T23" fmla="*/ 0 h 117"/>
                <a:gd name="T24" fmla="*/ 2147483647 w 176"/>
                <a:gd name="T25" fmla="*/ 0 h 117"/>
                <a:gd name="T26" fmla="*/ 2147483647 w 176"/>
                <a:gd name="T27" fmla="*/ 2147483647 h 117"/>
                <a:gd name="T28" fmla="*/ 2147483647 w 176"/>
                <a:gd name="T29" fmla="*/ 2147483647 h 117"/>
                <a:gd name="T30" fmla="*/ 2147483647 w 176"/>
                <a:gd name="T31" fmla="*/ 2147483647 h 117"/>
                <a:gd name="T32" fmla="*/ 2147483647 w 176"/>
                <a:gd name="T33" fmla="*/ 2147483647 h 117"/>
                <a:gd name="T34" fmla="*/ 2147483647 w 176"/>
                <a:gd name="T35" fmla="*/ 2147483647 h 117"/>
                <a:gd name="T36" fmla="*/ 2147483647 w 176"/>
                <a:gd name="T37" fmla="*/ 2147483647 h 117"/>
                <a:gd name="T38" fmla="*/ 2147483647 w 176"/>
                <a:gd name="T39" fmla="*/ 2147483647 h 117"/>
                <a:gd name="T40" fmla="*/ 2147483647 w 176"/>
                <a:gd name="T41" fmla="*/ 2147483647 h 117"/>
                <a:gd name="T42" fmla="*/ 2147483647 w 176"/>
                <a:gd name="T43" fmla="*/ 2147483647 h 117"/>
                <a:gd name="T44" fmla="*/ 2147483647 w 176"/>
                <a:gd name="T45" fmla="*/ 2147483647 h 117"/>
                <a:gd name="T46" fmla="*/ 2147483647 w 176"/>
                <a:gd name="T47" fmla="*/ 2147483647 h 117"/>
                <a:gd name="T48" fmla="*/ 2147483647 w 176"/>
                <a:gd name="T49" fmla="*/ 2147483647 h 117"/>
                <a:gd name="T50" fmla="*/ 2147483647 w 176"/>
                <a:gd name="T51" fmla="*/ 2147483647 h 117"/>
                <a:gd name="T52" fmla="*/ 2147483647 w 176"/>
                <a:gd name="T53" fmla="*/ 2147483647 h 117"/>
                <a:gd name="T54" fmla="*/ 2147483647 w 176"/>
                <a:gd name="T55" fmla="*/ 2147483647 h 117"/>
                <a:gd name="T56" fmla="*/ 2147483647 w 176"/>
                <a:gd name="T57" fmla="*/ 2147483647 h 117"/>
                <a:gd name="T58" fmla="*/ 2147483647 w 176"/>
                <a:gd name="T59" fmla="*/ 2147483647 h 117"/>
                <a:gd name="T60" fmla="*/ 2147483647 w 176"/>
                <a:gd name="T61" fmla="*/ 2147483647 h 117"/>
                <a:gd name="T62" fmla="*/ 2147483647 w 176"/>
                <a:gd name="T63" fmla="*/ 2147483647 h 117"/>
                <a:gd name="T64" fmla="*/ 2147483647 w 176"/>
                <a:gd name="T65" fmla="*/ 2147483647 h 117"/>
                <a:gd name="T66" fmla="*/ 2147483647 w 176"/>
                <a:gd name="T67" fmla="*/ 2147483647 h 1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6"/>
                <a:gd name="T103" fmla="*/ 0 h 117"/>
                <a:gd name="T104" fmla="*/ 176 w 176"/>
                <a:gd name="T105" fmla="*/ 117 h 1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2" name="淘宝网Chenying0907出品 1"/>
          <p:cNvGrpSpPr/>
          <p:nvPr/>
        </p:nvGrpSpPr>
        <p:grpSpPr>
          <a:xfrm>
            <a:off x="1067594" y="2237366"/>
            <a:ext cx="470006" cy="467486"/>
            <a:chOff x="1079881" y="2260047"/>
            <a:chExt cx="470006" cy="467486"/>
          </a:xfrm>
          <a:effectLst>
            <a:outerShdw blurRad="63500" dist="63500" dir="2700000" algn="tl" rotWithShape="0">
              <a:prstClr val="black">
                <a:alpha val="50000"/>
              </a:prstClr>
            </a:outerShdw>
          </a:effectLst>
        </p:grpSpPr>
        <p:sp>
          <p:nvSpPr>
            <p:cNvPr id="17421" name="淘宝网Chenying0907出品 7"/>
            <p:cNvSpPr>
              <a:spLocks noChangeArrowheads="1"/>
            </p:cNvSpPr>
            <p:nvPr/>
          </p:nvSpPr>
          <p:spPr bwMode="auto">
            <a:xfrm>
              <a:off x="1079881" y="2260047"/>
              <a:ext cx="470006" cy="467486"/>
            </a:xfrm>
            <a:custGeom>
              <a:avLst/>
              <a:gdLst>
                <a:gd name="T0" fmla="*/ 2147483647 w 203"/>
                <a:gd name="T1" fmla="*/ 0 h 204"/>
                <a:gd name="T2" fmla="*/ 2147483647 w 203"/>
                <a:gd name="T3" fmla="*/ 2147483647 h 204"/>
                <a:gd name="T4" fmla="*/ 2147483647 w 203"/>
                <a:gd name="T5" fmla="*/ 2147483647 h 204"/>
                <a:gd name="T6" fmla="*/ 2147483647 w 203"/>
                <a:gd name="T7" fmla="*/ 2147483647 h 204"/>
                <a:gd name="T8" fmla="*/ 2147483647 w 203"/>
                <a:gd name="T9" fmla="*/ 2147483647 h 204"/>
                <a:gd name="T10" fmla="*/ 2147483647 w 203"/>
                <a:gd name="T11" fmla="*/ 2147483647 h 204"/>
                <a:gd name="T12" fmla="*/ 2147483647 w 203"/>
                <a:gd name="T13" fmla="*/ 2147483647 h 204"/>
                <a:gd name="T14" fmla="*/ 2147483647 w 203"/>
                <a:gd name="T15" fmla="*/ 2147483647 h 204"/>
                <a:gd name="T16" fmla="*/ 2147483647 w 203"/>
                <a:gd name="T17" fmla="*/ 2147483647 h 204"/>
                <a:gd name="T18" fmla="*/ 2147483647 w 203"/>
                <a:gd name="T19" fmla="*/ 2147483647 h 204"/>
                <a:gd name="T20" fmla="*/ 2147483647 w 203"/>
                <a:gd name="T21" fmla="*/ 2147483647 h 204"/>
                <a:gd name="T22" fmla="*/ 2147483647 w 203"/>
                <a:gd name="T23" fmla="*/ 2147483647 h 204"/>
                <a:gd name="T24" fmla="*/ 2147483647 w 203"/>
                <a:gd name="T25" fmla="*/ 2147483647 h 204"/>
                <a:gd name="T26" fmla="*/ 2147483647 w 203"/>
                <a:gd name="T27" fmla="*/ 2147483647 h 204"/>
                <a:gd name="T28" fmla="*/ 2147483647 w 203"/>
                <a:gd name="T29" fmla="*/ 2147483647 h 204"/>
                <a:gd name="T30" fmla="*/ 2147483647 w 203"/>
                <a:gd name="T31" fmla="*/ 2147483647 h 204"/>
                <a:gd name="T32" fmla="*/ 2147483647 w 203"/>
                <a:gd name="T33" fmla="*/ 2147483647 h 204"/>
                <a:gd name="T34" fmla="*/ 2147483647 w 203"/>
                <a:gd name="T35" fmla="*/ 2147483647 h 204"/>
                <a:gd name="T36" fmla="*/ 0 w 203"/>
                <a:gd name="T37" fmla="*/ 2147483647 h 204"/>
                <a:gd name="T38" fmla="*/ 2147483647 w 203"/>
                <a:gd name="T39" fmla="*/ 2147483647 h 204"/>
                <a:gd name="T40" fmla="*/ 2147483647 w 203"/>
                <a:gd name="T41" fmla="*/ 2147483647 h 204"/>
                <a:gd name="T42" fmla="*/ 2147483647 w 203"/>
                <a:gd name="T43" fmla="*/ 2147483647 h 204"/>
                <a:gd name="T44" fmla="*/ 2147483647 w 203"/>
                <a:gd name="T45" fmla="*/ 2147483647 h 204"/>
                <a:gd name="T46" fmla="*/ 2147483647 w 203"/>
                <a:gd name="T47" fmla="*/ 2147483647 h 204"/>
                <a:gd name="T48" fmla="*/ 2147483647 w 203"/>
                <a:gd name="T49" fmla="*/ 0 h 20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3"/>
                <a:gd name="T76" fmla="*/ 0 h 204"/>
                <a:gd name="T77" fmla="*/ 203 w 203"/>
                <a:gd name="T78" fmla="*/ 204 h 20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rgbClr val="FFB850"/>
            </a:solidFill>
            <a:ln>
              <a:noFill/>
            </a:ln>
            <a:extLst/>
          </p:spPr>
          <p:txBody>
            <a:bodyPr lIns="71572" tIns="37298" rIns="71572" bIns="37298"/>
            <a:lstStyle/>
            <a:p>
              <a:endParaRPr lang="zh-CN" altLang="en-US"/>
            </a:p>
          </p:txBody>
        </p:sp>
        <p:sp>
          <p:nvSpPr>
            <p:cNvPr id="17422" name="淘宝网Chenying0907出品 7"/>
            <p:cNvSpPr>
              <a:spLocks noEditPoints="1" noChangeArrowheads="1"/>
            </p:cNvSpPr>
            <p:nvPr/>
          </p:nvSpPr>
          <p:spPr bwMode="auto">
            <a:xfrm>
              <a:off x="1159265" y="2360853"/>
              <a:ext cx="303677" cy="277215"/>
            </a:xfrm>
            <a:custGeom>
              <a:avLst/>
              <a:gdLst>
                <a:gd name="T0" fmla="*/ 2147483647 w 177"/>
                <a:gd name="T1" fmla="*/ 2147483647 h 164"/>
                <a:gd name="T2" fmla="*/ 2147483647 w 177"/>
                <a:gd name="T3" fmla="*/ 2147483647 h 164"/>
                <a:gd name="T4" fmla="*/ 2147483647 w 177"/>
                <a:gd name="T5" fmla="*/ 2147483647 h 164"/>
                <a:gd name="T6" fmla="*/ 2147483647 w 177"/>
                <a:gd name="T7" fmla="*/ 2147483647 h 164"/>
                <a:gd name="T8" fmla="*/ 2147483647 w 177"/>
                <a:gd name="T9" fmla="*/ 2147483647 h 164"/>
                <a:gd name="T10" fmla="*/ 2147483647 w 177"/>
                <a:gd name="T11" fmla="*/ 2147483647 h 164"/>
                <a:gd name="T12" fmla="*/ 2147483647 w 177"/>
                <a:gd name="T13" fmla="*/ 2147483647 h 164"/>
                <a:gd name="T14" fmla="*/ 2147483647 w 177"/>
                <a:gd name="T15" fmla="*/ 2147483647 h 164"/>
                <a:gd name="T16" fmla="*/ 2147483647 w 177"/>
                <a:gd name="T17" fmla="*/ 2147483647 h 164"/>
                <a:gd name="T18" fmla="*/ 2147483647 w 177"/>
                <a:gd name="T19" fmla="*/ 2147483647 h 164"/>
                <a:gd name="T20" fmla="*/ 2147483647 w 177"/>
                <a:gd name="T21" fmla="*/ 2147483647 h 164"/>
                <a:gd name="T22" fmla="*/ 2147483647 w 177"/>
                <a:gd name="T23" fmla="*/ 0 h 164"/>
                <a:gd name="T24" fmla="*/ 2147483647 w 177"/>
                <a:gd name="T25" fmla="*/ 2147483647 h 164"/>
                <a:gd name="T26" fmla="*/ 2147483647 w 177"/>
                <a:gd name="T27" fmla="*/ 2147483647 h 164"/>
                <a:gd name="T28" fmla="*/ 2147483647 w 177"/>
                <a:gd name="T29" fmla="*/ 2147483647 h 164"/>
                <a:gd name="T30" fmla="*/ 2147483647 w 177"/>
                <a:gd name="T31" fmla="*/ 2147483647 h 164"/>
                <a:gd name="T32" fmla="*/ 2147483647 w 177"/>
                <a:gd name="T33" fmla="*/ 2147483647 h 164"/>
                <a:gd name="T34" fmla="*/ 2147483647 w 177"/>
                <a:gd name="T35" fmla="*/ 2147483647 h 164"/>
                <a:gd name="T36" fmla="*/ 2147483647 w 177"/>
                <a:gd name="T37" fmla="*/ 2147483647 h 164"/>
                <a:gd name="T38" fmla="*/ 2147483647 w 177"/>
                <a:gd name="T39" fmla="*/ 2147483647 h 164"/>
                <a:gd name="T40" fmla="*/ 2147483647 w 177"/>
                <a:gd name="T41" fmla="*/ 2147483647 h 164"/>
                <a:gd name="T42" fmla="*/ 2147483647 w 177"/>
                <a:gd name="T43" fmla="*/ 2147483647 h 164"/>
                <a:gd name="T44" fmla="*/ 2147483647 w 177"/>
                <a:gd name="T45" fmla="*/ 2147483647 h 164"/>
                <a:gd name="T46" fmla="*/ 2147483647 w 177"/>
                <a:gd name="T47" fmla="*/ 2147483647 h 164"/>
                <a:gd name="T48" fmla="*/ 2147483647 w 177"/>
                <a:gd name="T49" fmla="*/ 2147483647 h 164"/>
                <a:gd name="T50" fmla="*/ 2147483647 w 177"/>
                <a:gd name="T51" fmla="*/ 2147483647 h 164"/>
                <a:gd name="T52" fmla="*/ 2147483647 w 177"/>
                <a:gd name="T53" fmla="*/ 2147483647 h 164"/>
                <a:gd name="T54" fmla="*/ 2147483647 w 177"/>
                <a:gd name="T55" fmla="*/ 2147483647 h 164"/>
                <a:gd name="T56" fmla="*/ 2147483647 w 177"/>
                <a:gd name="T57" fmla="*/ 2147483647 h 164"/>
                <a:gd name="T58" fmla="*/ 2147483647 w 177"/>
                <a:gd name="T59" fmla="*/ 0 h 164"/>
                <a:gd name="T60" fmla="*/ 2147483647 w 177"/>
                <a:gd name="T61" fmla="*/ 2147483647 h 164"/>
                <a:gd name="T62" fmla="*/ 2147483647 w 177"/>
                <a:gd name="T63" fmla="*/ 2147483647 h 164"/>
                <a:gd name="T64" fmla="*/ 2147483647 w 177"/>
                <a:gd name="T65" fmla="*/ 2147483647 h 164"/>
                <a:gd name="T66" fmla="*/ 2147483647 w 177"/>
                <a:gd name="T67" fmla="*/ 2147483647 h 164"/>
                <a:gd name="T68" fmla="*/ 2147483647 w 177"/>
                <a:gd name="T69" fmla="*/ 2147483647 h 164"/>
                <a:gd name="T70" fmla="*/ 2147483647 w 177"/>
                <a:gd name="T71" fmla="*/ 2147483647 h 164"/>
                <a:gd name="T72" fmla="*/ 2147483647 w 177"/>
                <a:gd name="T73" fmla="*/ 2147483647 h 164"/>
                <a:gd name="T74" fmla="*/ 2147483647 w 177"/>
                <a:gd name="T75" fmla="*/ 2147483647 h 164"/>
                <a:gd name="T76" fmla="*/ 2147483647 w 177"/>
                <a:gd name="T77" fmla="*/ 2147483647 h 164"/>
                <a:gd name="T78" fmla="*/ 2147483647 w 177"/>
                <a:gd name="T79" fmla="*/ 2147483647 h 164"/>
                <a:gd name="T80" fmla="*/ 2147483647 w 177"/>
                <a:gd name="T81" fmla="*/ 2147483647 h 1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7"/>
                <a:gd name="T124" fmla="*/ 0 h 164"/>
                <a:gd name="T125" fmla="*/ 177 w 177"/>
                <a:gd name="T126" fmla="*/ 164 h 16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a:extLst/>
          </p:spPr>
          <p:txBody>
            <a:bodyPr lIns="71572" tIns="37298" rIns="71572" bIns="37298"/>
            <a:lstStyle/>
            <a:p>
              <a:endParaRPr lang="zh-CN" altLang="en-US"/>
            </a:p>
          </p:txBody>
        </p:sp>
      </p:grpSp>
      <p:grpSp>
        <p:nvGrpSpPr>
          <p:cNvPr id="3" name="淘宝网Chenying0907出品 2"/>
          <p:cNvGrpSpPr/>
          <p:nvPr/>
        </p:nvGrpSpPr>
        <p:grpSpPr>
          <a:xfrm>
            <a:off x="3681925" y="2266348"/>
            <a:ext cx="470006" cy="466226"/>
            <a:chOff x="3681925" y="2266348"/>
            <a:chExt cx="470006" cy="466226"/>
          </a:xfrm>
          <a:effectLst>
            <a:outerShdw blurRad="63500" dist="63500" dir="2700000" algn="tl" rotWithShape="0">
              <a:prstClr val="black">
                <a:alpha val="50000"/>
              </a:prstClr>
            </a:outerShdw>
          </a:effectLst>
        </p:grpSpPr>
        <p:sp>
          <p:nvSpPr>
            <p:cNvPr id="17423" name="淘宝网Chenying0907出品 8"/>
            <p:cNvSpPr>
              <a:spLocks noChangeArrowheads="1"/>
            </p:cNvSpPr>
            <p:nvPr/>
          </p:nvSpPr>
          <p:spPr bwMode="auto">
            <a:xfrm>
              <a:off x="3681925" y="2266348"/>
              <a:ext cx="470006" cy="466226"/>
            </a:xfrm>
            <a:custGeom>
              <a:avLst/>
              <a:gdLst>
                <a:gd name="T0" fmla="*/ 2147483647 w 203"/>
                <a:gd name="T1" fmla="*/ 0 h 203"/>
                <a:gd name="T2" fmla="*/ 2147483647 w 203"/>
                <a:gd name="T3" fmla="*/ 2147483647 h 203"/>
                <a:gd name="T4" fmla="*/ 2147483647 w 203"/>
                <a:gd name="T5" fmla="*/ 2147483647 h 203"/>
                <a:gd name="T6" fmla="*/ 2147483647 w 203"/>
                <a:gd name="T7" fmla="*/ 2147483647 h 203"/>
                <a:gd name="T8" fmla="*/ 2147483647 w 203"/>
                <a:gd name="T9" fmla="*/ 2147483647 h 203"/>
                <a:gd name="T10" fmla="*/ 2147483647 w 203"/>
                <a:gd name="T11" fmla="*/ 2147483647 h 203"/>
                <a:gd name="T12" fmla="*/ 2147483647 w 203"/>
                <a:gd name="T13" fmla="*/ 2147483647 h 203"/>
                <a:gd name="T14" fmla="*/ 2147483647 w 203"/>
                <a:gd name="T15" fmla="*/ 2147483647 h 203"/>
                <a:gd name="T16" fmla="*/ 2147483647 w 203"/>
                <a:gd name="T17" fmla="*/ 2147483647 h 203"/>
                <a:gd name="T18" fmla="*/ 2147483647 w 203"/>
                <a:gd name="T19" fmla="*/ 2147483647 h 203"/>
                <a:gd name="T20" fmla="*/ 2147483647 w 203"/>
                <a:gd name="T21" fmla="*/ 2147483647 h 203"/>
                <a:gd name="T22" fmla="*/ 2147483647 w 203"/>
                <a:gd name="T23" fmla="*/ 2147483647 h 203"/>
                <a:gd name="T24" fmla="*/ 2147483647 w 203"/>
                <a:gd name="T25" fmla="*/ 2147483647 h 203"/>
                <a:gd name="T26" fmla="*/ 2147483647 w 203"/>
                <a:gd name="T27" fmla="*/ 2147483647 h 203"/>
                <a:gd name="T28" fmla="*/ 2147483647 w 203"/>
                <a:gd name="T29" fmla="*/ 2147483647 h 203"/>
                <a:gd name="T30" fmla="*/ 2147483647 w 203"/>
                <a:gd name="T31" fmla="*/ 2147483647 h 203"/>
                <a:gd name="T32" fmla="*/ 2147483647 w 203"/>
                <a:gd name="T33" fmla="*/ 2147483647 h 203"/>
                <a:gd name="T34" fmla="*/ 2147483647 w 203"/>
                <a:gd name="T35" fmla="*/ 2147483647 h 203"/>
                <a:gd name="T36" fmla="*/ 0 w 203"/>
                <a:gd name="T37" fmla="*/ 2147483647 h 203"/>
                <a:gd name="T38" fmla="*/ 2147483647 w 203"/>
                <a:gd name="T39" fmla="*/ 2147483647 h 203"/>
                <a:gd name="T40" fmla="*/ 2147483647 w 203"/>
                <a:gd name="T41" fmla="*/ 2147483647 h 203"/>
                <a:gd name="T42" fmla="*/ 2147483647 w 203"/>
                <a:gd name="T43" fmla="*/ 2147483647 h 203"/>
                <a:gd name="T44" fmla="*/ 2147483647 w 203"/>
                <a:gd name="T45" fmla="*/ 2147483647 h 203"/>
                <a:gd name="T46" fmla="*/ 2147483647 w 203"/>
                <a:gd name="T47" fmla="*/ 2147483647 h 203"/>
                <a:gd name="T48" fmla="*/ 2147483647 w 203"/>
                <a:gd name="T49" fmla="*/ 0 h 2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3"/>
                <a:gd name="T76" fmla="*/ 0 h 203"/>
                <a:gd name="T77" fmla="*/ 203 w 203"/>
                <a:gd name="T78" fmla="*/ 203 h 2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rgbClr val="01ACBE"/>
            </a:solidFill>
            <a:ln>
              <a:noFill/>
            </a:ln>
            <a:extLst/>
          </p:spPr>
          <p:txBody>
            <a:bodyPr/>
            <a:lstStyle/>
            <a:p>
              <a:endParaRPr lang="zh-CN" altLang="en-US"/>
            </a:p>
          </p:txBody>
        </p:sp>
        <p:sp>
          <p:nvSpPr>
            <p:cNvPr id="17424" name="淘宝网Chenying0907出品 8"/>
            <p:cNvSpPr>
              <a:spLocks noEditPoints="1" noChangeArrowheads="1"/>
            </p:cNvSpPr>
            <p:nvPr/>
          </p:nvSpPr>
          <p:spPr bwMode="auto">
            <a:xfrm>
              <a:off x="3835654" y="2343212"/>
              <a:ext cx="204131" cy="301156"/>
            </a:xfrm>
            <a:custGeom>
              <a:avLst/>
              <a:gdLst>
                <a:gd name="T0" fmla="*/ 2147483647 w 94"/>
                <a:gd name="T1" fmla="*/ 2147483647 h 140"/>
                <a:gd name="T2" fmla="*/ 2147483647 w 94"/>
                <a:gd name="T3" fmla="*/ 2147483647 h 140"/>
                <a:gd name="T4" fmla="*/ 2147483647 w 94"/>
                <a:gd name="T5" fmla="*/ 2147483647 h 140"/>
                <a:gd name="T6" fmla="*/ 2147483647 w 94"/>
                <a:gd name="T7" fmla="*/ 2147483647 h 140"/>
                <a:gd name="T8" fmla="*/ 2147483647 w 94"/>
                <a:gd name="T9" fmla="*/ 2147483647 h 140"/>
                <a:gd name="T10" fmla="*/ 2147483647 w 94"/>
                <a:gd name="T11" fmla="*/ 2147483647 h 140"/>
                <a:gd name="T12" fmla="*/ 0 w 94"/>
                <a:gd name="T13" fmla="*/ 2147483647 h 140"/>
                <a:gd name="T14" fmla="*/ 2147483647 w 94"/>
                <a:gd name="T15" fmla="*/ 2147483647 h 140"/>
                <a:gd name="T16" fmla="*/ 2147483647 w 94"/>
                <a:gd name="T17" fmla="*/ 2147483647 h 140"/>
                <a:gd name="T18" fmla="*/ 0 w 94"/>
                <a:gd name="T19" fmla="*/ 2147483647 h 140"/>
                <a:gd name="T20" fmla="*/ 2147483647 w 94"/>
                <a:gd name="T21" fmla="*/ 0 h 140"/>
                <a:gd name="T22" fmla="*/ 2147483647 w 94"/>
                <a:gd name="T23" fmla="*/ 2147483647 h 140"/>
                <a:gd name="T24" fmla="*/ 2147483647 w 94"/>
                <a:gd name="T25" fmla="*/ 2147483647 h 140"/>
                <a:gd name="T26" fmla="*/ 2147483647 w 94"/>
                <a:gd name="T27" fmla="*/ 2147483647 h 140"/>
                <a:gd name="T28" fmla="*/ 2147483647 w 94"/>
                <a:gd name="T29" fmla="*/ 2147483647 h 140"/>
                <a:gd name="T30" fmla="*/ 2147483647 w 94"/>
                <a:gd name="T31" fmla="*/ 2147483647 h 140"/>
                <a:gd name="T32" fmla="*/ 2147483647 w 94"/>
                <a:gd name="T33" fmla="*/ 2147483647 h 140"/>
                <a:gd name="T34" fmla="*/ 2147483647 w 94"/>
                <a:gd name="T35" fmla="*/ 2147483647 h 140"/>
                <a:gd name="T36" fmla="*/ 2147483647 w 94"/>
                <a:gd name="T37" fmla="*/ 2147483647 h 140"/>
                <a:gd name="T38" fmla="*/ 2147483647 w 94"/>
                <a:gd name="T39" fmla="*/ 2147483647 h 140"/>
                <a:gd name="T40" fmla="*/ 2147483647 w 94"/>
                <a:gd name="T41" fmla="*/ 2147483647 h 140"/>
                <a:gd name="T42" fmla="*/ 2147483647 w 94"/>
                <a:gd name="T43" fmla="*/ 2147483647 h 140"/>
                <a:gd name="T44" fmla="*/ 2147483647 w 94"/>
                <a:gd name="T45" fmla="*/ 2147483647 h 140"/>
                <a:gd name="T46" fmla="*/ 2147483647 w 94"/>
                <a:gd name="T47" fmla="*/ 2147483647 h 140"/>
                <a:gd name="T48" fmla="*/ 2147483647 w 94"/>
                <a:gd name="T49" fmla="*/ 2147483647 h 140"/>
                <a:gd name="T50" fmla="*/ 2147483647 w 94"/>
                <a:gd name="T51" fmla="*/ 2147483647 h 140"/>
                <a:gd name="T52" fmla="*/ 2147483647 w 94"/>
                <a:gd name="T53" fmla="*/ 2147483647 h 140"/>
                <a:gd name="T54" fmla="*/ 2147483647 w 94"/>
                <a:gd name="T55" fmla="*/ 2147483647 h 140"/>
                <a:gd name="T56" fmla="*/ 2147483647 w 94"/>
                <a:gd name="T57" fmla="*/ 2147483647 h 140"/>
                <a:gd name="T58" fmla="*/ 2147483647 w 94"/>
                <a:gd name="T59" fmla="*/ 2147483647 h 140"/>
                <a:gd name="T60" fmla="*/ 2147483647 w 94"/>
                <a:gd name="T61" fmla="*/ 2147483647 h 140"/>
                <a:gd name="T62" fmla="*/ 2147483647 w 94"/>
                <a:gd name="T63" fmla="*/ 2147483647 h 140"/>
                <a:gd name="T64" fmla="*/ 2147483647 w 94"/>
                <a:gd name="T65" fmla="*/ 2147483647 h 140"/>
                <a:gd name="T66" fmla="*/ 2147483647 w 94"/>
                <a:gd name="T67" fmla="*/ 2147483647 h 140"/>
                <a:gd name="T68" fmla="*/ 2147483647 w 94"/>
                <a:gd name="T69" fmla="*/ 2147483647 h 1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40"/>
                <a:gd name="T107" fmla="*/ 94 w 94"/>
                <a:gd name="T108" fmla="*/ 140 h 1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a:extLst/>
          </p:spPr>
          <p:txBody>
            <a:bodyPr/>
            <a:lstStyle/>
            <a:p>
              <a:endParaRPr lang="zh-CN" altLang="en-US"/>
            </a:p>
          </p:txBody>
        </p:sp>
      </p:grpSp>
      <p:grpSp>
        <p:nvGrpSpPr>
          <p:cNvPr id="19487" name="Group 17"/>
          <p:cNvGrpSpPr>
            <a:grpSpLocks/>
          </p:cNvGrpSpPr>
          <p:nvPr/>
        </p:nvGrpSpPr>
        <p:grpSpPr bwMode="auto">
          <a:xfrm>
            <a:off x="6445259" y="1429661"/>
            <a:ext cx="473786" cy="464966"/>
            <a:chOff x="0" y="0"/>
            <a:chExt cx="467298" cy="465007"/>
          </a:xfrm>
          <a:effectLst>
            <a:outerShdw blurRad="63500" dist="63500" dir="2700000" algn="tl" rotWithShape="0">
              <a:prstClr val="black">
                <a:alpha val="50000"/>
              </a:prstClr>
            </a:outerShdw>
          </a:effectLst>
        </p:grpSpPr>
        <p:sp>
          <p:nvSpPr>
            <p:cNvPr id="17434" name="淘宝网Chenying0907出品 10"/>
            <p:cNvSpPr>
              <a:spLocks noChangeArrowheads="1"/>
            </p:cNvSpPr>
            <p:nvPr/>
          </p:nvSpPr>
          <p:spPr bwMode="auto">
            <a:xfrm>
              <a:off x="0" y="0"/>
              <a:ext cx="467298" cy="465007"/>
            </a:xfrm>
            <a:custGeom>
              <a:avLst/>
              <a:gdLst>
                <a:gd name="T0" fmla="*/ 2147483647 w 204"/>
                <a:gd name="T1" fmla="*/ 0 h 203"/>
                <a:gd name="T2" fmla="*/ 2147483647 w 204"/>
                <a:gd name="T3" fmla="*/ 2147483647 h 203"/>
                <a:gd name="T4" fmla="*/ 2147483647 w 204"/>
                <a:gd name="T5" fmla="*/ 2147483647 h 203"/>
                <a:gd name="T6" fmla="*/ 2147483647 w 204"/>
                <a:gd name="T7" fmla="*/ 2147483647 h 203"/>
                <a:gd name="T8" fmla="*/ 2147483647 w 204"/>
                <a:gd name="T9" fmla="*/ 2147483647 h 203"/>
                <a:gd name="T10" fmla="*/ 2147483647 w 204"/>
                <a:gd name="T11" fmla="*/ 2147483647 h 203"/>
                <a:gd name="T12" fmla="*/ 2147483647 w 204"/>
                <a:gd name="T13" fmla="*/ 2147483647 h 203"/>
                <a:gd name="T14" fmla="*/ 2147483647 w 204"/>
                <a:gd name="T15" fmla="*/ 2147483647 h 203"/>
                <a:gd name="T16" fmla="*/ 2147483647 w 204"/>
                <a:gd name="T17" fmla="*/ 2147483647 h 203"/>
                <a:gd name="T18" fmla="*/ 2147483647 w 204"/>
                <a:gd name="T19" fmla="*/ 2147483647 h 203"/>
                <a:gd name="T20" fmla="*/ 2147483647 w 204"/>
                <a:gd name="T21" fmla="*/ 2147483647 h 203"/>
                <a:gd name="T22" fmla="*/ 2147483647 w 204"/>
                <a:gd name="T23" fmla="*/ 2147483647 h 203"/>
                <a:gd name="T24" fmla="*/ 2147483647 w 204"/>
                <a:gd name="T25" fmla="*/ 2147483647 h 203"/>
                <a:gd name="T26" fmla="*/ 2147483647 w 204"/>
                <a:gd name="T27" fmla="*/ 2147483647 h 203"/>
                <a:gd name="T28" fmla="*/ 2147483647 w 204"/>
                <a:gd name="T29" fmla="*/ 2147483647 h 203"/>
                <a:gd name="T30" fmla="*/ 2147483647 w 204"/>
                <a:gd name="T31" fmla="*/ 2147483647 h 203"/>
                <a:gd name="T32" fmla="*/ 2147483647 w 204"/>
                <a:gd name="T33" fmla="*/ 2147483647 h 203"/>
                <a:gd name="T34" fmla="*/ 2147483647 w 204"/>
                <a:gd name="T35" fmla="*/ 2147483647 h 203"/>
                <a:gd name="T36" fmla="*/ 0 w 204"/>
                <a:gd name="T37" fmla="*/ 2147483647 h 203"/>
                <a:gd name="T38" fmla="*/ 2147483647 w 204"/>
                <a:gd name="T39" fmla="*/ 2147483647 h 203"/>
                <a:gd name="T40" fmla="*/ 2147483647 w 204"/>
                <a:gd name="T41" fmla="*/ 2147483647 h 203"/>
                <a:gd name="T42" fmla="*/ 2147483647 w 204"/>
                <a:gd name="T43" fmla="*/ 2147483647 h 203"/>
                <a:gd name="T44" fmla="*/ 2147483647 w 204"/>
                <a:gd name="T45" fmla="*/ 2147483647 h 203"/>
                <a:gd name="T46" fmla="*/ 2147483647 w 204"/>
                <a:gd name="T47" fmla="*/ 2147483647 h 203"/>
                <a:gd name="T48" fmla="*/ 2147483647 w 204"/>
                <a:gd name="T49" fmla="*/ 0 h 2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4"/>
                <a:gd name="T76" fmla="*/ 0 h 203"/>
                <a:gd name="T77" fmla="*/ 204 w 204"/>
                <a:gd name="T78" fmla="*/ 203 h 2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rgbClr val="E8707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572" tIns="37298" rIns="71572" bIns="37298"/>
            <a:lstStyle/>
            <a:p>
              <a:endParaRPr lang="zh-CN" altLang="en-US"/>
            </a:p>
          </p:txBody>
        </p:sp>
        <p:sp>
          <p:nvSpPr>
            <p:cNvPr id="17435" name="淘宝网Chenying0907出品 9"/>
            <p:cNvSpPr>
              <a:spLocks noEditPoints="1" noChangeArrowheads="1"/>
            </p:cNvSpPr>
            <p:nvPr/>
          </p:nvSpPr>
          <p:spPr bwMode="auto">
            <a:xfrm>
              <a:off x="107246" y="133839"/>
              <a:ext cx="263683" cy="197326"/>
            </a:xfrm>
            <a:custGeom>
              <a:avLst/>
              <a:gdLst>
                <a:gd name="T0" fmla="*/ 2147483647 w 302"/>
                <a:gd name="T1" fmla="*/ 2147483647 h 226"/>
                <a:gd name="T2" fmla="*/ 0 w 302"/>
                <a:gd name="T3" fmla="*/ 2147483647 h 226"/>
                <a:gd name="T4" fmla="*/ 0 w 302"/>
                <a:gd name="T5" fmla="*/ 0 h 226"/>
                <a:gd name="T6" fmla="*/ 2147483647 w 302"/>
                <a:gd name="T7" fmla="*/ 0 h 226"/>
                <a:gd name="T8" fmla="*/ 2147483647 w 302"/>
                <a:gd name="T9" fmla="*/ 2147483647 h 226"/>
                <a:gd name="T10" fmla="*/ 2147483647 w 302"/>
                <a:gd name="T11" fmla="*/ 2147483647 h 226"/>
                <a:gd name="T12" fmla="*/ 2147483647 w 302"/>
                <a:gd name="T13" fmla="*/ 2147483647 h 226"/>
                <a:gd name="T14" fmla="*/ 2147483647 w 302"/>
                <a:gd name="T15" fmla="*/ 2147483647 h 226"/>
                <a:gd name="T16" fmla="*/ 2147483647 w 302"/>
                <a:gd name="T17" fmla="*/ 2147483647 h 226"/>
                <a:gd name="T18" fmla="*/ 2147483647 w 302"/>
                <a:gd name="T19" fmla="*/ 2147483647 h 226"/>
                <a:gd name="T20" fmla="*/ 2147483647 w 302"/>
                <a:gd name="T21" fmla="*/ 2147483647 h 226"/>
                <a:gd name="T22" fmla="*/ 2147483647 w 302"/>
                <a:gd name="T23" fmla="*/ 2147483647 h 226"/>
                <a:gd name="T24" fmla="*/ 2147483647 w 302"/>
                <a:gd name="T25" fmla="*/ 2147483647 h 226"/>
                <a:gd name="T26" fmla="*/ 2147483647 w 302"/>
                <a:gd name="T27" fmla="*/ 2147483647 h 2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2"/>
                <a:gd name="T43" fmla="*/ 0 h 226"/>
                <a:gd name="T44" fmla="*/ 302 w 302"/>
                <a:gd name="T45" fmla="*/ 226 h 2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9490" name="Group 3"/>
          <p:cNvGrpSpPr>
            <a:grpSpLocks/>
          </p:cNvGrpSpPr>
          <p:nvPr/>
        </p:nvGrpSpPr>
        <p:grpSpPr bwMode="auto">
          <a:xfrm>
            <a:off x="4831109" y="3532718"/>
            <a:ext cx="471266" cy="470006"/>
            <a:chOff x="0" y="0"/>
            <a:chExt cx="465007" cy="469589"/>
          </a:xfrm>
          <a:effectLst>
            <a:outerShdw blurRad="63500" dist="63500" dir="2700000" algn="tl" rotWithShape="0">
              <a:prstClr val="black">
                <a:alpha val="50000"/>
              </a:prstClr>
            </a:outerShdw>
          </a:effectLst>
        </p:grpSpPr>
        <p:sp>
          <p:nvSpPr>
            <p:cNvPr id="17432" name="淘宝网Chenying0907出品 9"/>
            <p:cNvSpPr>
              <a:spLocks noChangeArrowheads="1"/>
            </p:cNvSpPr>
            <p:nvPr/>
          </p:nvSpPr>
          <p:spPr bwMode="auto">
            <a:xfrm>
              <a:off x="0" y="0"/>
              <a:ext cx="465007" cy="469589"/>
            </a:xfrm>
            <a:custGeom>
              <a:avLst/>
              <a:gdLst>
                <a:gd name="T0" fmla="*/ 2147483647 w 203"/>
                <a:gd name="T1" fmla="*/ 0 h 205"/>
                <a:gd name="T2" fmla="*/ 2147483647 w 203"/>
                <a:gd name="T3" fmla="*/ 2147483647 h 205"/>
                <a:gd name="T4" fmla="*/ 2147483647 w 203"/>
                <a:gd name="T5" fmla="*/ 2147483647 h 205"/>
                <a:gd name="T6" fmla="*/ 2147483647 w 203"/>
                <a:gd name="T7" fmla="*/ 2147483647 h 205"/>
                <a:gd name="T8" fmla="*/ 2147483647 w 203"/>
                <a:gd name="T9" fmla="*/ 2147483647 h 205"/>
                <a:gd name="T10" fmla="*/ 2147483647 w 203"/>
                <a:gd name="T11" fmla="*/ 2147483647 h 205"/>
                <a:gd name="T12" fmla="*/ 2147483647 w 203"/>
                <a:gd name="T13" fmla="*/ 2147483647 h 205"/>
                <a:gd name="T14" fmla="*/ 2147483647 w 203"/>
                <a:gd name="T15" fmla="*/ 2147483647 h 205"/>
                <a:gd name="T16" fmla="*/ 2147483647 w 203"/>
                <a:gd name="T17" fmla="*/ 2147483647 h 205"/>
                <a:gd name="T18" fmla="*/ 2147483647 w 203"/>
                <a:gd name="T19" fmla="*/ 2147483647 h 205"/>
                <a:gd name="T20" fmla="*/ 2147483647 w 203"/>
                <a:gd name="T21" fmla="*/ 2147483647 h 205"/>
                <a:gd name="T22" fmla="*/ 2147483647 w 203"/>
                <a:gd name="T23" fmla="*/ 2147483647 h 205"/>
                <a:gd name="T24" fmla="*/ 2147483647 w 203"/>
                <a:gd name="T25" fmla="*/ 2147483647 h 205"/>
                <a:gd name="T26" fmla="*/ 2147483647 w 203"/>
                <a:gd name="T27" fmla="*/ 2147483647 h 205"/>
                <a:gd name="T28" fmla="*/ 2147483647 w 203"/>
                <a:gd name="T29" fmla="*/ 2147483647 h 205"/>
                <a:gd name="T30" fmla="*/ 2147483647 w 203"/>
                <a:gd name="T31" fmla="*/ 2147483647 h 205"/>
                <a:gd name="T32" fmla="*/ 2147483647 w 203"/>
                <a:gd name="T33" fmla="*/ 2147483647 h 205"/>
                <a:gd name="T34" fmla="*/ 2147483647 w 203"/>
                <a:gd name="T35" fmla="*/ 2147483647 h 205"/>
                <a:gd name="T36" fmla="*/ 0 w 203"/>
                <a:gd name="T37" fmla="*/ 2147483647 h 205"/>
                <a:gd name="T38" fmla="*/ 2147483647 w 203"/>
                <a:gd name="T39" fmla="*/ 2147483647 h 205"/>
                <a:gd name="T40" fmla="*/ 2147483647 w 203"/>
                <a:gd name="T41" fmla="*/ 2147483647 h 205"/>
                <a:gd name="T42" fmla="*/ 2147483647 w 203"/>
                <a:gd name="T43" fmla="*/ 2147483647 h 205"/>
                <a:gd name="T44" fmla="*/ 2147483647 w 203"/>
                <a:gd name="T45" fmla="*/ 2147483647 h 205"/>
                <a:gd name="T46" fmla="*/ 2147483647 w 203"/>
                <a:gd name="T47" fmla="*/ 2147483647 h 205"/>
                <a:gd name="T48" fmla="*/ 2147483647 w 203"/>
                <a:gd name="T49" fmla="*/ 0 h 20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3"/>
                <a:gd name="T76" fmla="*/ 0 h 205"/>
                <a:gd name="T77" fmla="*/ 203 w 203"/>
                <a:gd name="T78" fmla="*/ 205 h 20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rgbClr val="663A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33" name="淘宝网Chenying0907出品 10"/>
            <p:cNvSpPr>
              <a:spLocks noEditPoints="1" noChangeArrowheads="1"/>
            </p:cNvSpPr>
            <p:nvPr/>
          </p:nvSpPr>
          <p:spPr bwMode="auto">
            <a:xfrm>
              <a:off x="99524" y="127460"/>
              <a:ext cx="260899" cy="203797"/>
            </a:xfrm>
            <a:custGeom>
              <a:avLst/>
              <a:gdLst>
                <a:gd name="T0" fmla="*/ 2147483647 w 164"/>
                <a:gd name="T1" fmla="*/ 2147483647 h 128"/>
                <a:gd name="T2" fmla="*/ 2147483647 w 164"/>
                <a:gd name="T3" fmla="*/ 2147483647 h 128"/>
                <a:gd name="T4" fmla="*/ 2147483647 w 164"/>
                <a:gd name="T5" fmla="*/ 2147483647 h 128"/>
                <a:gd name="T6" fmla="*/ 0 w 164"/>
                <a:gd name="T7" fmla="*/ 2147483647 h 128"/>
                <a:gd name="T8" fmla="*/ 0 w 164"/>
                <a:gd name="T9" fmla="*/ 2147483647 h 128"/>
                <a:gd name="T10" fmla="*/ 2147483647 w 164"/>
                <a:gd name="T11" fmla="*/ 0 h 128"/>
                <a:gd name="T12" fmla="*/ 2147483647 w 164"/>
                <a:gd name="T13" fmla="*/ 0 h 128"/>
                <a:gd name="T14" fmla="*/ 2147483647 w 164"/>
                <a:gd name="T15" fmla="*/ 2147483647 h 128"/>
                <a:gd name="T16" fmla="*/ 2147483647 w 164"/>
                <a:gd name="T17" fmla="*/ 2147483647 h 128"/>
                <a:gd name="T18" fmla="*/ 2147483647 w 164"/>
                <a:gd name="T19" fmla="*/ 2147483647 h 128"/>
                <a:gd name="T20" fmla="*/ 2147483647 w 164"/>
                <a:gd name="T21" fmla="*/ 2147483647 h 128"/>
                <a:gd name="T22" fmla="*/ 2147483647 w 164"/>
                <a:gd name="T23" fmla="*/ 2147483647 h 128"/>
                <a:gd name="T24" fmla="*/ 2147483647 w 164"/>
                <a:gd name="T25" fmla="*/ 2147483647 h 128"/>
                <a:gd name="T26" fmla="*/ 2147483647 w 164"/>
                <a:gd name="T27" fmla="*/ 2147483647 h 128"/>
                <a:gd name="T28" fmla="*/ 2147483647 w 164"/>
                <a:gd name="T29" fmla="*/ 2147483647 h 128"/>
                <a:gd name="T30" fmla="*/ 2147483647 w 164"/>
                <a:gd name="T31" fmla="*/ 2147483647 h 128"/>
                <a:gd name="T32" fmla="*/ 2147483647 w 164"/>
                <a:gd name="T33" fmla="*/ 2147483647 h 128"/>
                <a:gd name="T34" fmla="*/ 2147483647 w 164"/>
                <a:gd name="T35" fmla="*/ 2147483647 h 128"/>
                <a:gd name="T36" fmla="*/ 2147483647 w 164"/>
                <a:gd name="T37" fmla="*/ 2147483647 h 128"/>
                <a:gd name="T38" fmla="*/ 2147483647 w 164"/>
                <a:gd name="T39" fmla="*/ 2147483647 h 128"/>
                <a:gd name="T40" fmla="*/ 2147483647 w 164"/>
                <a:gd name="T41" fmla="*/ 2147483647 h 128"/>
                <a:gd name="T42" fmla="*/ 2147483647 w 164"/>
                <a:gd name="T43" fmla="*/ 2147483647 h 128"/>
                <a:gd name="T44" fmla="*/ 2147483647 w 164"/>
                <a:gd name="T45" fmla="*/ 2147483647 h 128"/>
                <a:gd name="T46" fmla="*/ 2147483647 w 164"/>
                <a:gd name="T47" fmla="*/ 2147483647 h 128"/>
                <a:gd name="T48" fmla="*/ 2147483647 w 164"/>
                <a:gd name="T49" fmla="*/ 2147483647 h 128"/>
                <a:gd name="T50" fmla="*/ 2147483647 w 164"/>
                <a:gd name="T51" fmla="*/ 2147483647 h 128"/>
                <a:gd name="T52" fmla="*/ 2147483647 w 164"/>
                <a:gd name="T53" fmla="*/ 2147483647 h 128"/>
                <a:gd name="T54" fmla="*/ 2147483647 w 164"/>
                <a:gd name="T55" fmla="*/ 2147483647 h 128"/>
                <a:gd name="T56" fmla="*/ 2147483647 w 164"/>
                <a:gd name="T57" fmla="*/ 2147483647 h 128"/>
                <a:gd name="T58" fmla="*/ 2147483647 w 164"/>
                <a:gd name="T59" fmla="*/ 2147483647 h 128"/>
                <a:gd name="T60" fmla="*/ 2147483647 w 164"/>
                <a:gd name="T61" fmla="*/ 2147483647 h 128"/>
                <a:gd name="T62" fmla="*/ 2147483647 w 164"/>
                <a:gd name="T63" fmla="*/ 2147483647 h 128"/>
                <a:gd name="T64" fmla="*/ 2147483647 w 164"/>
                <a:gd name="T65" fmla="*/ 2147483647 h 128"/>
                <a:gd name="T66" fmla="*/ 2147483647 w 164"/>
                <a:gd name="T67" fmla="*/ 2147483647 h 128"/>
                <a:gd name="T68" fmla="*/ 2147483647 w 164"/>
                <a:gd name="T69" fmla="*/ 2147483647 h 12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4"/>
                <a:gd name="T106" fmla="*/ 0 h 128"/>
                <a:gd name="T107" fmla="*/ 164 w 164"/>
                <a:gd name="T108" fmla="*/ 128 h 12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9493" name="Group 18"/>
          <p:cNvGrpSpPr>
            <a:grpSpLocks/>
          </p:cNvGrpSpPr>
          <p:nvPr/>
        </p:nvGrpSpPr>
        <p:grpSpPr bwMode="auto">
          <a:xfrm>
            <a:off x="7949782" y="1779961"/>
            <a:ext cx="472526" cy="467486"/>
            <a:chOff x="0" y="0"/>
            <a:chExt cx="467298" cy="467298"/>
          </a:xfrm>
          <a:effectLst>
            <a:outerShdw blurRad="63500" dist="63500" dir="2700000" algn="tl" rotWithShape="0">
              <a:prstClr val="black">
                <a:alpha val="50000"/>
              </a:prstClr>
            </a:outerShdw>
          </a:effectLst>
        </p:grpSpPr>
        <p:sp>
          <p:nvSpPr>
            <p:cNvPr id="17430" name="淘宝网Chenying0907出品 12"/>
            <p:cNvSpPr>
              <a:spLocks noChangeArrowheads="1"/>
            </p:cNvSpPr>
            <p:nvPr/>
          </p:nvSpPr>
          <p:spPr bwMode="auto">
            <a:xfrm>
              <a:off x="0" y="0"/>
              <a:ext cx="467298" cy="467298"/>
            </a:xfrm>
            <a:custGeom>
              <a:avLst/>
              <a:gdLst>
                <a:gd name="T0" fmla="*/ 2147483647 w 204"/>
                <a:gd name="T1" fmla="*/ 0 h 204"/>
                <a:gd name="T2" fmla="*/ 2147483647 w 204"/>
                <a:gd name="T3" fmla="*/ 2147483647 h 204"/>
                <a:gd name="T4" fmla="*/ 2147483647 w 204"/>
                <a:gd name="T5" fmla="*/ 2147483647 h 204"/>
                <a:gd name="T6" fmla="*/ 2147483647 w 204"/>
                <a:gd name="T7" fmla="*/ 2147483647 h 204"/>
                <a:gd name="T8" fmla="*/ 2147483647 w 204"/>
                <a:gd name="T9" fmla="*/ 2147483647 h 204"/>
                <a:gd name="T10" fmla="*/ 2147483647 w 204"/>
                <a:gd name="T11" fmla="*/ 2147483647 h 204"/>
                <a:gd name="T12" fmla="*/ 2147483647 w 204"/>
                <a:gd name="T13" fmla="*/ 2147483647 h 204"/>
                <a:gd name="T14" fmla="*/ 2147483647 w 204"/>
                <a:gd name="T15" fmla="*/ 2147483647 h 204"/>
                <a:gd name="T16" fmla="*/ 2147483647 w 204"/>
                <a:gd name="T17" fmla="*/ 2147483647 h 204"/>
                <a:gd name="T18" fmla="*/ 2147483647 w 204"/>
                <a:gd name="T19" fmla="*/ 2147483647 h 204"/>
                <a:gd name="T20" fmla="*/ 2147483647 w 204"/>
                <a:gd name="T21" fmla="*/ 2147483647 h 204"/>
                <a:gd name="T22" fmla="*/ 2147483647 w 204"/>
                <a:gd name="T23" fmla="*/ 2147483647 h 204"/>
                <a:gd name="T24" fmla="*/ 2147483647 w 204"/>
                <a:gd name="T25" fmla="*/ 2147483647 h 204"/>
                <a:gd name="T26" fmla="*/ 2147483647 w 204"/>
                <a:gd name="T27" fmla="*/ 2147483647 h 204"/>
                <a:gd name="T28" fmla="*/ 2147483647 w 204"/>
                <a:gd name="T29" fmla="*/ 2147483647 h 204"/>
                <a:gd name="T30" fmla="*/ 2147483647 w 204"/>
                <a:gd name="T31" fmla="*/ 2147483647 h 204"/>
                <a:gd name="T32" fmla="*/ 2147483647 w 204"/>
                <a:gd name="T33" fmla="*/ 2147483647 h 204"/>
                <a:gd name="T34" fmla="*/ 2147483647 w 204"/>
                <a:gd name="T35" fmla="*/ 2147483647 h 204"/>
                <a:gd name="T36" fmla="*/ 0 w 204"/>
                <a:gd name="T37" fmla="*/ 2147483647 h 204"/>
                <a:gd name="T38" fmla="*/ 2147483647 w 204"/>
                <a:gd name="T39" fmla="*/ 2147483647 h 204"/>
                <a:gd name="T40" fmla="*/ 2147483647 w 204"/>
                <a:gd name="T41" fmla="*/ 2147483647 h 204"/>
                <a:gd name="T42" fmla="*/ 2147483647 w 204"/>
                <a:gd name="T43" fmla="*/ 2147483647 h 204"/>
                <a:gd name="T44" fmla="*/ 2147483647 w 204"/>
                <a:gd name="T45" fmla="*/ 2147483647 h 204"/>
                <a:gd name="T46" fmla="*/ 2147483647 w 204"/>
                <a:gd name="T47" fmla="*/ 2147483647 h 204"/>
                <a:gd name="T48" fmla="*/ 2147483647 w 204"/>
                <a:gd name="T49" fmla="*/ 0 h 20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4"/>
                <a:gd name="T76" fmla="*/ 0 h 204"/>
                <a:gd name="T77" fmla="*/ 204 w 204"/>
                <a:gd name="T78" fmla="*/ 204 h 20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rgbClr val="01DAF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572" tIns="37298" rIns="71572" bIns="37298"/>
            <a:lstStyle/>
            <a:p>
              <a:endParaRPr lang="zh-CN" altLang="en-US"/>
            </a:p>
          </p:txBody>
        </p:sp>
        <p:sp>
          <p:nvSpPr>
            <p:cNvPr id="17431" name="淘宝网Chenying0907出品 11"/>
            <p:cNvSpPr>
              <a:spLocks noEditPoints="1" noChangeArrowheads="1"/>
            </p:cNvSpPr>
            <p:nvPr/>
          </p:nvSpPr>
          <p:spPr bwMode="auto">
            <a:xfrm>
              <a:off x="103903" y="100682"/>
              <a:ext cx="254730" cy="253695"/>
            </a:xfrm>
            <a:custGeom>
              <a:avLst/>
              <a:gdLst>
                <a:gd name="T0" fmla="*/ 2147483647 w 152"/>
                <a:gd name="T1" fmla="*/ 2147483647 h 152"/>
                <a:gd name="T2" fmla="*/ 2147483647 w 152"/>
                <a:gd name="T3" fmla="*/ 2147483647 h 152"/>
                <a:gd name="T4" fmla="*/ 2147483647 w 152"/>
                <a:gd name="T5" fmla="*/ 2147483647 h 152"/>
                <a:gd name="T6" fmla="*/ 2147483647 w 152"/>
                <a:gd name="T7" fmla="*/ 2147483647 h 152"/>
                <a:gd name="T8" fmla="*/ 0 w 152"/>
                <a:gd name="T9" fmla="*/ 2147483647 h 152"/>
                <a:gd name="T10" fmla="*/ 2147483647 w 152"/>
                <a:gd name="T11" fmla="*/ 0 h 152"/>
                <a:gd name="T12" fmla="*/ 2147483647 w 152"/>
                <a:gd name="T13" fmla="*/ 2147483647 h 152"/>
                <a:gd name="T14" fmla="*/ 2147483647 w 152"/>
                <a:gd name="T15" fmla="*/ 2147483647 h 152"/>
                <a:gd name="T16" fmla="*/ 2147483647 w 152"/>
                <a:gd name="T17" fmla="*/ 2147483647 h 152"/>
                <a:gd name="T18" fmla="*/ 2147483647 w 152"/>
                <a:gd name="T19" fmla="*/ 2147483647 h 152"/>
                <a:gd name="T20" fmla="*/ 2147483647 w 152"/>
                <a:gd name="T21" fmla="*/ 2147483647 h 152"/>
                <a:gd name="T22" fmla="*/ 2147483647 w 152"/>
                <a:gd name="T23" fmla="*/ 2147483647 h 152"/>
                <a:gd name="T24" fmla="*/ 2147483647 w 152"/>
                <a:gd name="T25" fmla="*/ 2147483647 h 152"/>
                <a:gd name="T26" fmla="*/ 2147483647 w 152"/>
                <a:gd name="T27" fmla="*/ 2147483647 h 152"/>
                <a:gd name="T28" fmla="*/ 2147483647 w 152"/>
                <a:gd name="T29" fmla="*/ 2147483647 h 152"/>
                <a:gd name="T30" fmla="*/ 2147483647 w 152"/>
                <a:gd name="T31" fmla="*/ 2147483647 h 1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2"/>
                <a:gd name="T50" fmla="*/ 152 w 152"/>
                <a:gd name="T51" fmla="*/ 152 h 15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42" name="淘宝网Chenying0907出品 3"/>
          <p:cNvSpPr>
            <a:spLocks noChangeArrowheads="1"/>
          </p:cNvSpPr>
          <p:nvPr/>
        </p:nvSpPr>
        <p:spPr bwMode="auto">
          <a:xfrm>
            <a:off x="3662475" y="321483"/>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市场开拓计划</a:t>
            </a:r>
          </a:p>
        </p:txBody>
      </p:sp>
      <p:sp>
        <p:nvSpPr>
          <p:cNvPr id="46" name="淘宝网Chenying0907出品 45"/>
          <p:cNvSpPr>
            <a:spLocks noChangeArrowheads="1"/>
          </p:cNvSpPr>
          <p:nvPr/>
        </p:nvSpPr>
        <p:spPr bwMode="auto">
          <a:xfrm>
            <a:off x="1065605" y="1025052"/>
            <a:ext cx="2323291" cy="2991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eaLnBrk="1" hangingPunct="1">
              <a:spcBef>
                <a:spcPct val="0"/>
              </a:spcBef>
              <a:buFont typeface="Arial" charset="0"/>
              <a:buNone/>
            </a:pPr>
            <a:r>
              <a:rPr lang="zh-CN" altLang="en-US" sz="1400" b="1" dirty="0">
                <a:solidFill>
                  <a:srgbClr val="E87071"/>
                </a:solidFill>
                <a:latin typeface="方正正纤黑简体" panose="02000000000000000000" pitchFamily="2" charset="-122"/>
                <a:ea typeface="方正正纤黑简体" panose="02000000000000000000" pitchFamily="2" charset="-122"/>
                <a:sym typeface="微软雅黑" pitchFamily="34" charset="-122"/>
              </a:rPr>
              <a:t>添加主要标题内容</a:t>
            </a:r>
            <a:endParaRPr lang="zh-CN" altLang="en-US" sz="1400" dirty="0">
              <a:solidFill>
                <a:srgbClr val="E87071"/>
              </a:solidFill>
              <a:latin typeface="方正正纤黑简体" panose="02000000000000000000" pitchFamily="2" charset="-122"/>
              <a:ea typeface="方正正纤黑简体" panose="02000000000000000000" pitchFamily="2" charset="-122"/>
            </a:endParaRPr>
          </a:p>
        </p:txBody>
      </p:sp>
      <p:sp>
        <p:nvSpPr>
          <p:cNvPr id="47" name="淘宝网Chenying0907出品 13"/>
          <p:cNvSpPr txBox="1"/>
          <p:nvPr/>
        </p:nvSpPr>
        <p:spPr>
          <a:xfrm>
            <a:off x="1065605" y="1371529"/>
            <a:ext cx="2740626" cy="657396"/>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2910661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1000" fill="hold"/>
                                        <p:tgtEl>
                                          <p:spTgt spid="46"/>
                                        </p:tgtEl>
                                        <p:attrNameLst>
                                          <p:attrName>ppt_w</p:attrName>
                                        </p:attrNameLst>
                                      </p:cBhvr>
                                      <p:tavLst>
                                        <p:tav tm="0">
                                          <p:val>
                                            <p:strVal val="#ppt_w*0.70"/>
                                          </p:val>
                                        </p:tav>
                                        <p:tav tm="100000">
                                          <p:val>
                                            <p:strVal val="#ppt_w"/>
                                          </p:val>
                                        </p:tav>
                                      </p:tavLst>
                                    </p:anim>
                                    <p:anim calcmode="lin" valueType="num">
                                      <p:cBhvr>
                                        <p:cTn id="8" dur="1000" fill="hold"/>
                                        <p:tgtEl>
                                          <p:spTgt spid="46"/>
                                        </p:tgtEl>
                                        <p:attrNameLst>
                                          <p:attrName>ppt_h</p:attrName>
                                        </p:attrNameLst>
                                      </p:cBhvr>
                                      <p:tavLst>
                                        <p:tav tm="0">
                                          <p:val>
                                            <p:strVal val="#ppt_h"/>
                                          </p:val>
                                        </p:tav>
                                        <p:tav tm="100000">
                                          <p:val>
                                            <p:strVal val="#ppt_h"/>
                                          </p:val>
                                        </p:tav>
                                      </p:tavLst>
                                    </p:anim>
                                    <p:animEffect transition="in" filter="fade">
                                      <p:cBhvr>
                                        <p:cTn id="9" dur="1000"/>
                                        <p:tgtEl>
                                          <p:spTgt spid="46"/>
                                        </p:tgtEl>
                                      </p:cBhvr>
                                    </p:animEffect>
                                  </p:childTnLst>
                                </p:cTn>
                              </p:par>
                              <p:par>
                                <p:cTn id="10" presetID="22" presetClass="entr" presetSubtype="1"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up)">
                                      <p:cBhvr>
                                        <p:cTn id="12" dur="1000"/>
                                        <p:tgtEl>
                                          <p:spTgt spid="4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9459"/>
                                        </p:tgtEl>
                                        <p:attrNameLst>
                                          <p:attrName>style.visibility</p:attrName>
                                        </p:attrNameLst>
                                      </p:cBhvr>
                                      <p:to>
                                        <p:strVal val="visible"/>
                                      </p:to>
                                    </p:set>
                                    <p:animEffect transition="in" filter="wipe(left)">
                                      <p:cBhvr>
                                        <p:cTn id="16" dur="1000"/>
                                        <p:tgtEl>
                                          <p:spTgt spid="19459"/>
                                        </p:tgtEl>
                                      </p:cBhvr>
                                    </p:animEffect>
                                  </p:childTnLst>
                                </p:cTn>
                              </p:par>
                            </p:childTnLst>
                          </p:cTn>
                        </p:par>
                        <p:par>
                          <p:cTn id="17" fill="hold" nodeType="afterGroup">
                            <p:stCondLst>
                              <p:cond delay="2000"/>
                            </p:stCondLst>
                            <p:childTnLst>
                              <p:par>
                                <p:cTn id="18" presetID="2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19461"/>
                                        </p:tgtEl>
                                        <p:attrNameLst>
                                          <p:attrName>style.visibility</p:attrName>
                                        </p:attrNameLst>
                                      </p:cBhvr>
                                      <p:to>
                                        <p:strVal val="visible"/>
                                      </p:to>
                                    </p:set>
                                    <p:animEffect transition="in" filter="wipe(up)">
                                      <p:cBhvr>
                                        <p:cTn id="25" dur="500"/>
                                        <p:tgtEl>
                                          <p:spTgt spid="19461"/>
                                        </p:tgtEl>
                                      </p:cBhvr>
                                    </p:animEffect>
                                  </p:childTnLst>
                                </p:cTn>
                              </p:par>
                            </p:childTnLst>
                          </p:cTn>
                        </p:par>
                        <p:par>
                          <p:cTn id="26" fill="hold" nodeType="afterGroup">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19458"/>
                                        </p:tgtEl>
                                        <p:attrNameLst>
                                          <p:attrName>style.visibility</p:attrName>
                                        </p:attrNameLst>
                                      </p:cBhvr>
                                      <p:to>
                                        <p:strVal val="visible"/>
                                      </p:to>
                                    </p:set>
                                    <p:animEffect transition="in" filter="wipe(left)">
                                      <p:cBhvr>
                                        <p:cTn id="29" dur="500"/>
                                        <p:tgtEl>
                                          <p:spTgt spid="19458"/>
                                        </p:tgtEl>
                                      </p:cBhvr>
                                    </p:animEffect>
                                  </p:childTnLst>
                                </p:cTn>
                              </p:par>
                              <p:par>
                                <p:cTn id="30" presetID="53" presetClass="entr" presetSubtype="16" fill="hold" nodeType="withEffect">
                                  <p:stCondLst>
                                    <p:cond delay="25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childTnLst>
                          </p:cTn>
                        </p:par>
                        <p:par>
                          <p:cTn id="35" fill="hold">
                            <p:stCondLst>
                              <p:cond delay="3750"/>
                            </p:stCondLst>
                            <p:childTnLst>
                              <p:par>
                                <p:cTn id="36" presetID="22" presetClass="entr" presetSubtype="1" fill="hold" nodeType="afterEffect">
                                  <p:stCondLst>
                                    <p:cond delay="0"/>
                                  </p:stCondLst>
                                  <p:childTnLst>
                                    <p:set>
                                      <p:cBhvr>
                                        <p:cTn id="37" dur="1" fill="hold">
                                          <p:stCondLst>
                                            <p:cond delay="0"/>
                                          </p:stCondLst>
                                        </p:cTn>
                                        <p:tgtEl>
                                          <p:spTgt spid="19465"/>
                                        </p:tgtEl>
                                        <p:attrNameLst>
                                          <p:attrName>style.visibility</p:attrName>
                                        </p:attrNameLst>
                                      </p:cBhvr>
                                      <p:to>
                                        <p:strVal val="visible"/>
                                      </p:to>
                                    </p:set>
                                    <p:animEffect transition="in" filter="wipe(up)">
                                      <p:cBhvr>
                                        <p:cTn id="38" dur="500"/>
                                        <p:tgtEl>
                                          <p:spTgt spid="19465"/>
                                        </p:tgtEl>
                                      </p:cBhvr>
                                    </p:animEffect>
                                  </p:childTnLst>
                                </p:cTn>
                              </p:par>
                            </p:childTnLst>
                          </p:cTn>
                        </p:par>
                        <p:par>
                          <p:cTn id="39" fill="hold" nodeType="afterGroup">
                            <p:stCondLst>
                              <p:cond delay="4250"/>
                            </p:stCondLst>
                            <p:childTnLst>
                              <p:par>
                                <p:cTn id="40" presetID="23" presetClass="entr" presetSubtype="16" fill="hold" nodeType="afterEffect">
                                  <p:stCondLst>
                                    <p:cond delay="0"/>
                                  </p:stCondLst>
                                  <p:childTnLst>
                                    <p:set>
                                      <p:cBhvr>
                                        <p:cTn id="41" dur="1" fill="hold">
                                          <p:stCondLst>
                                            <p:cond delay="0"/>
                                          </p:stCondLst>
                                        </p:cTn>
                                        <p:tgtEl>
                                          <p:spTgt spid="19490"/>
                                        </p:tgtEl>
                                        <p:attrNameLst>
                                          <p:attrName>style.visibility</p:attrName>
                                        </p:attrNameLst>
                                      </p:cBhvr>
                                      <p:to>
                                        <p:strVal val="visible"/>
                                      </p:to>
                                    </p:set>
                                    <p:anim calcmode="lin" valueType="num">
                                      <p:cBhvr>
                                        <p:cTn id="42" dur="500" fill="hold"/>
                                        <p:tgtEl>
                                          <p:spTgt spid="19490"/>
                                        </p:tgtEl>
                                        <p:attrNameLst>
                                          <p:attrName>ppt_w</p:attrName>
                                        </p:attrNameLst>
                                      </p:cBhvr>
                                      <p:tavLst>
                                        <p:tav tm="0">
                                          <p:val>
                                            <p:fltVal val="0"/>
                                          </p:val>
                                        </p:tav>
                                        <p:tav tm="100000">
                                          <p:val>
                                            <p:strVal val="#ppt_w"/>
                                          </p:val>
                                        </p:tav>
                                      </p:tavLst>
                                    </p:anim>
                                    <p:anim calcmode="lin" valueType="num">
                                      <p:cBhvr>
                                        <p:cTn id="43" dur="500" fill="hold"/>
                                        <p:tgtEl>
                                          <p:spTgt spid="19490"/>
                                        </p:tgtEl>
                                        <p:attrNameLst>
                                          <p:attrName>ppt_h</p:attrName>
                                        </p:attrNameLst>
                                      </p:cBhvr>
                                      <p:tavLst>
                                        <p:tav tm="0">
                                          <p:val>
                                            <p:fltVal val="0"/>
                                          </p:val>
                                        </p:tav>
                                        <p:tav tm="100000">
                                          <p:val>
                                            <p:strVal val="#ppt_h"/>
                                          </p:val>
                                        </p:tav>
                                      </p:tavLst>
                                    </p:anim>
                                  </p:childTnLst>
                                </p:cTn>
                              </p:par>
                            </p:childTnLst>
                          </p:cTn>
                        </p:par>
                        <p:par>
                          <p:cTn id="44" fill="hold">
                            <p:stCondLst>
                              <p:cond delay="4750"/>
                            </p:stCondLst>
                            <p:childTnLst>
                              <p:par>
                                <p:cTn id="45" presetID="22" presetClass="entr" presetSubtype="1" fill="hold" nodeType="afterEffect">
                                  <p:stCondLst>
                                    <p:cond delay="0"/>
                                  </p:stCondLst>
                                  <p:childTnLst>
                                    <p:set>
                                      <p:cBhvr>
                                        <p:cTn id="46" dur="1" fill="hold">
                                          <p:stCondLst>
                                            <p:cond delay="0"/>
                                          </p:stCondLst>
                                        </p:cTn>
                                        <p:tgtEl>
                                          <p:spTgt spid="19471"/>
                                        </p:tgtEl>
                                        <p:attrNameLst>
                                          <p:attrName>style.visibility</p:attrName>
                                        </p:attrNameLst>
                                      </p:cBhvr>
                                      <p:to>
                                        <p:strVal val="visible"/>
                                      </p:to>
                                    </p:set>
                                    <p:animEffect transition="in" filter="wipe(up)">
                                      <p:cBhvr>
                                        <p:cTn id="47" dur="500"/>
                                        <p:tgtEl>
                                          <p:spTgt spid="19471"/>
                                        </p:tgtEl>
                                      </p:cBhvr>
                                    </p:animEffect>
                                  </p:childTnLst>
                                </p:cTn>
                              </p:par>
                            </p:childTnLst>
                          </p:cTn>
                        </p:par>
                        <p:par>
                          <p:cTn id="48" fill="hold" nodeType="afterGroup">
                            <p:stCondLst>
                              <p:cond delay="5250"/>
                            </p:stCondLst>
                            <p:childTnLst>
                              <p:par>
                                <p:cTn id="49" presetID="22" presetClass="entr" presetSubtype="8" fill="hold" grpId="0" nodeType="afterEffect">
                                  <p:stCondLst>
                                    <p:cond delay="0"/>
                                  </p:stCondLst>
                                  <p:childTnLst>
                                    <p:set>
                                      <p:cBhvr>
                                        <p:cTn id="50" dur="1" fill="hold">
                                          <p:stCondLst>
                                            <p:cond delay="0"/>
                                          </p:stCondLst>
                                        </p:cTn>
                                        <p:tgtEl>
                                          <p:spTgt spid="19460"/>
                                        </p:tgtEl>
                                        <p:attrNameLst>
                                          <p:attrName>style.visibility</p:attrName>
                                        </p:attrNameLst>
                                      </p:cBhvr>
                                      <p:to>
                                        <p:strVal val="visible"/>
                                      </p:to>
                                    </p:set>
                                    <p:animEffect transition="in" filter="wipe(left)">
                                      <p:cBhvr>
                                        <p:cTn id="51" dur="500"/>
                                        <p:tgtEl>
                                          <p:spTgt spid="19460"/>
                                        </p:tgtEl>
                                      </p:cBhvr>
                                    </p:animEffect>
                                  </p:childTnLst>
                                </p:cTn>
                              </p:par>
                              <p:par>
                                <p:cTn id="52" presetID="23" presetClass="entr" presetSubtype="16" fill="hold" nodeType="withEffect">
                                  <p:stCondLst>
                                    <p:cond delay="250"/>
                                  </p:stCondLst>
                                  <p:childTnLst>
                                    <p:set>
                                      <p:cBhvr>
                                        <p:cTn id="53" dur="1" fill="hold">
                                          <p:stCondLst>
                                            <p:cond delay="0"/>
                                          </p:stCondLst>
                                        </p:cTn>
                                        <p:tgtEl>
                                          <p:spTgt spid="19480"/>
                                        </p:tgtEl>
                                        <p:attrNameLst>
                                          <p:attrName>style.visibility</p:attrName>
                                        </p:attrNameLst>
                                      </p:cBhvr>
                                      <p:to>
                                        <p:strVal val="visible"/>
                                      </p:to>
                                    </p:set>
                                    <p:anim calcmode="lin" valueType="num">
                                      <p:cBhvr>
                                        <p:cTn id="54" dur="500" fill="hold"/>
                                        <p:tgtEl>
                                          <p:spTgt spid="19480"/>
                                        </p:tgtEl>
                                        <p:attrNameLst>
                                          <p:attrName>ppt_w</p:attrName>
                                        </p:attrNameLst>
                                      </p:cBhvr>
                                      <p:tavLst>
                                        <p:tav tm="0">
                                          <p:val>
                                            <p:fltVal val="0"/>
                                          </p:val>
                                        </p:tav>
                                        <p:tav tm="100000">
                                          <p:val>
                                            <p:strVal val="#ppt_w"/>
                                          </p:val>
                                        </p:tav>
                                      </p:tavLst>
                                    </p:anim>
                                    <p:anim calcmode="lin" valueType="num">
                                      <p:cBhvr>
                                        <p:cTn id="55" dur="500" fill="hold"/>
                                        <p:tgtEl>
                                          <p:spTgt spid="19480"/>
                                        </p:tgtEl>
                                        <p:attrNameLst>
                                          <p:attrName>ppt_h</p:attrName>
                                        </p:attrNameLst>
                                      </p:cBhvr>
                                      <p:tavLst>
                                        <p:tav tm="0">
                                          <p:val>
                                            <p:fltVal val="0"/>
                                          </p:val>
                                        </p:tav>
                                        <p:tav tm="100000">
                                          <p:val>
                                            <p:strVal val="#ppt_h"/>
                                          </p:val>
                                        </p:tav>
                                      </p:tavLst>
                                    </p:anim>
                                  </p:childTnLst>
                                </p:cTn>
                              </p:par>
                            </p:childTnLst>
                          </p:cTn>
                        </p:par>
                        <p:par>
                          <p:cTn id="56" fill="hold">
                            <p:stCondLst>
                              <p:cond delay="6000"/>
                            </p:stCondLst>
                            <p:childTnLst>
                              <p:par>
                                <p:cTn id="57" presetID="22" presetClass="entr" presetSubtype="1" fill="hold" nodeType="afterEffect">
                                  <p:stCondLst>
                                    <p:cond delay="0"/>
                                  </p:stCondLst>
                                  <p:childTnLst>
                                    <p:set>
                                      <p:cBhvr>
                                        <p:cTn id="58" dur="1" fill="hold">
                                          <p:stCondLst>
                                            <p:cond delay="0"/>
                                          </p:stCondLst>
                                        </p:cTn>
                                        <p:tgtEl>
                                          <p:spTgt spid="19474"/>
                                        </p:tgtEl>
                                        <p:attrNameLst>
                                          <p:attrName>style.visibility</p:attrName>
                                        </p:attrNameLst>
                                      </p:cBhvr>
                                      <p:to>
                                        <p:strVal val="visible"/>
                                      </p:to>
                                    </p:set>
                                    <p:animEffect transition="in" filter="wipe(up)">
                                      <p:cBhvr>
                                        <p:cTn id="59" dur="500"/>
                                        <p:tgtEl>
                                          <p:spTgt spid="19474"/>
                                        </p:tgtEl>
                                      </p:cBhvr>
                                    </p:animEffect>
                                  </p:childTnLst>
                                </p:cTn>
                              </p:par>
                            </p:childTnLst>
                          </p:cTn>
                        </p:par>
                        <p:par>
                          <p:cTn id="60" fill="hold" nodeType="afterGroup">
                            <p:stCondLst>
                              <p:cond delay="6500"/>
                            </p:stCondLst>
                            <p:childTnLst>
                              <p:par>
                                <p:cTn id="61" presetID="22" presetClass="entr" presetSubtype="4" fill="hold" grpId="0" nodeType="afterEffect">
                                  <p:stCondLst>
                                    <p:cond delay="0"/>
                                  </p:stCondLst>
                                  <p:childTnLst>
                                    <p:set>
                                      <p:cBhvr>
                                        <p:cTn id="62" dur="1" fill="hold">
                                          <p:stCondLst>
                                            <p:cond delay="0"/>
                                          </p:stCondLst>
                                        </p:cTn>
                                        <p:tgtEl>
                                          <p:spTgt spid="19464"/>
                                        </p:tgtEl>
                                        <p:attrNameLst>
                                          <p:attrName>style.visibility</p:attrName>
                                        </p:attrNameLst>
                                      </p:cBhvr>
                                      <p:to>
                                        <p:strVal val="visible"/>
                                      </p:to>
                                    </p:set>
                                    <p:animEffect transition="in" filter="wipe(down)">
                                      <p:cBhvr>
                                        <p:cTn id="63" dur="500"/>
                                        <p:tgtEl>
                                          <p:spTgt spid="19464"/>
                                        </p:tgtEl>
                                      </p:cBhvr>
                                    </p:animEffect>
                                  </p:childTnLst>
                                </p:cTn>
                              </p:par>
                              <p:par>
                                <p:cTn id="64" presetID="23" presetClass="entr" presetSubtype="16" fill="hold" nodeType="withEffect">
                                  <p:stCondLst>
                                    <p:cond delay="250"/>
                                  </p:stCondLst>
                                  <p:childTnLst>
                                    <p:set>
                                      <p:cBhvr>
                                        <p:cTn id="65" dur="1" fill="hold">
                                          <p:stCondLst>
                                            <p:cond delay="0"/>
                                          </p:stCondLst>
                                        </p:cTn>
                                        <p:tgtEl>
                                          <p:spTgt spid="19487"/>
                                        </p:tgtEl>
                                        <p:attrNameLst>
                                          <p:attrName>style.visibility</p:attrName>
                                        </p:attrNameLst>
                                      </p:cBhvr>
                                      <p:to>
                                        <p:strVal val="visible"/>
                                      </p:to>
                                    </p:set>
                                    <p:anim calcmode="lin" valueType="num">
                                      <p:cBhvr>
                                        <p:cTn id="66" dur="500" fill="hold"/>
                                        <p:tgtEl>
                                          <p:spTgt spid="19487"/>
                                        </p:tgtEl>
                                        <p:attrNameLst>
                                          <p:attrName>ppt_w</p:attrName>
                                        </p:attrNameLst>
                                      </p:cBhvr>
                                      <p:tavLst>
                                        <p:tav tm="0">
                                          <p:val>
                                            <p:fltVal val="0"/>
                                          </p:val>
                                        </p:tav>
                                        <p:tav tm="100000">
                                          <p:val>
                                            <p:strVal val="#ppt_w"/>
                                          </p:val>
                                        </p:tav>
                                      </p:tavLst>
                                    </p:anim>
                                    <p:anim calcmode="lin" valueType="num">
                                      <p:cBhvr>
                                        <p:cTn id="67" dur="500" fill="hold"/>
                                        <p:tgtEl>
                                          <p:spTgt spid="19487"/>
                                        </p:tgtEl>
                                        <p:attrNameLst>
                                          <p:attrName>ppt_h</p:attrName>
                                        </p:attrNameLst>
                                      </p:cBhvr>
                                      <p:tavLst>
                                        <p:tav tm="0">
                                          <p:val>
                                            <p:fltVal val="0"/>
                                          </p:val>
                                        </p:tav>
                                        <p:tav tm="100000">
                                          <p:val>
                                            <p:strVal val="#ppt_h"/>
                                          </p:val>
                                        </p:tav>
                                      </p:tavLst>
                                    </p:anim>
                                  </p:childTnLst>
                                </p:cTn>
                              </p:par>
                            </p:childTnLst>
                          </p:cTn>
                        </p:par>
                        <p:par>
                          <p:cTn id="68" fill="hold">
                            <p:stCondLst>
                              <p:cond delay="7250"/>
                            </p:stCondLst>
                            <p:childTnLst>
                              <p:par>
                                <p:cTn id="69" presetID="22" presetClass="entr" presetSubtype="1" fill="hold" nodeType="afterEffect">
                                  <p:stCondLst>
                                    <p:cond delay="0"/>
                                  </p:stCondLst>
                                  <p:childTnLst>
                                    <p:set>
                                      <p:cBhvr>
                                        <p:cTn id="70" dur="1" fill="hold">
                                          <p:stCondLst>
                                            <p:cond delay="0"/>
                                          </p:stCondLst>
                                        </p:cTn>
                                        <p:tgtEl>
                                          <p:spTgt spid="19468"/>
                                        </p:tgtEl>
                                        <p:attrNameLst>
                                          <p:attrName>style.visibility</p:attrName>
                                        </p:attrNameLst>
                                      </p:cBhvr>
                                      <p:to>
                                        <p:strVal val="visible"/>
                                      </p:to>
                                    </p:set>
                                    <p:animEffect transition="in" filter="wipe(up)">
                                      <p:cBhvr>
                                        <p:cTn id="71" dur="500"/>
                                        <p:tgtEl>
                                          <p:spTgt spid="19468"/>
                                        </p:tgtEl>
                                      </p:cBhvr>
                                    </p:animEffect>
                                  </p:childTnLst>
                                </p:cTn>
                              </p:par>
                            </p:childTnLst>
                          </p:cTn>
                        </p:par>
                        <p:par>
                          <p:cTn id="72" fill="hold" nodeType="afterGroup">
                            <p:stCondLst>
                              <p:cond delay="7750"/>
                            </p:stCondLst>
                            <p:childTnLst>
                              <p:par>
                                <p:cTn id="73" presetID="23" presetClass="entr" presetSubtype="16" fill="hold" nodeType="afterEffect">
                                  <p:stCondLst>
                                    <p:cond delay="0"/>
                                  </p:stCondLst>
                                  <p:childTnLst>
                                    <p:set>
                                      <p:cBhvr>
                                        <p:cTn id="74" dur="1" fill="hold">
                                          <p:stCondLst>
                                            <p:cond delay="0"/>
                                          </p:stCondLst>
                                        </p:cTn>
                                        <p:tgtEl>
                                          <p:spTgt spid="19493"/>
                                        </p:tgtEl>
                                        <p:attrNameLst>
                                          <p:attrName>style.visibility</p:attrName>
                                        </p:attrNameLst>
                                      </p:cBhvr>
                                      <p:to>
                                        <p:strVal val="visible"/>
                                      </p:to>
                                    </p:set>
                                    <p:anim calcmode="lin" valueType="num">
                                      <p:cBhvr>
                                        <p:cTn id="75" dur="500" fill="hold"/>
                                        <p:tgtEl>
                                          <p:spTgt spid="19493"/>
                                        </p:tgtEl>
                                        <p:attrNameLst>
                                          <p:attrName>ppt_w</p:attrName>
                                        </p:attrNameLst>
                                      </p:cBhvr>
                                      <p:tavLst>
                                        <p:tav tm="0">
                                          <p:val>
                                            <p:fltVal val="0"/>
                                          </p:val>
                                        </p:tav>
                                        <p:tav tm="100000">
                                          <p:val>
                                            <p:strVal val="#ppt_w"/>
                                          </p:val>
                                        </p:tav>
                                      </p:tavLst>
                                    </p:anim>
                                    <p:anim calcmode="lin" valueType="num">
                                      <p:cBhvr>
                                        <p:cTn id="76" dur="500" fill="hold"/>
                                        <p:tgtEl>
                                          <p:spTgt spid="19493"/>
                                        </p:tgtEl>
                                        <p:attrNameLst>
                                          <p:attrName>ppt_h</p:attrName>
                                        </p:attrNameLst>
                                      </p:cBhvr>
                                      <p:tavLst>
                                        <p:tav tm="0">
                                          <p:val>
                                            <p:fltVal val="0"/>
                                          </p:val>
                                        </p:tav>
                                        <p:tav tm="100000">
                                          <p:val>
                                            <p:strVal val="#ppt_h"/>
                                          </p:val>
                                        </p:tav>
                                      </p:tavLst>
                                    </p:anim>
                                  </p:childTnLst>
                                </p:cTn>
                              </p:par>
                            </p:childTnLst>
                          </p:cTn>
                        </p:par>
                        <p:par>
                          <p:cTn id="77" fill="hold" nodeType="afterGroup">
                            <p:stCondLst>
                              <p:cond delay="8250"/>
                            </p:stCondLst>
                            <p:childTnLst>
                              <p:par>
                                <p:cTn id="78" presetID="22" presetClass="entr" presetSubtype="1" fill="hold" nodeType="afterEffect">
                                  <p:stCondLst>
                                    <p:cond delay="0"/>
                                  </p:stCondLst>
                                  <p:childTnLst>
                                    <p:set>
                                      <p:cBhvr>
                                        <p:cTn id="79" dur="1" fill="hold">
                                          <p:stCondLst>
                                            <p:cond delay="0"/>
                                          </p:stCondLst>
                                        </p:cTn>
                                        <p:tgtEl>
                                          <p:spTgt spid="19477"/>
                                        </p:tgtEl>
                                        <p:attrNameLst>
                                          <p:attrName>style.visibility</p:attrName>
                                        </p:attrNameLst>
                                      </p:cBhvr>
                                      <p:to>
                                        <p:strVal val="visible"/>
                                      </p:to>
                                    </p:set>
                                    <p:animEffect transition="in" filter="wipe(up)">
                                      <p:cBhvr>
                                        <p:cTn id="80" dur="500"/>
                                        <p:tgtEl>
                                          <p:spTgt spid="194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p:bldP spid="19459" grpId="0" animBg="1"/>
      <p:bldP spid="19460" grpId="0" animBg="1"/>
      <p:bldP spid="19464" grpId="0" animBg="1"/>
      <p:bldP spid="46" grpId="0"/>
      <p:bldP spid="4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1"/>
          <p:cNvGrpSpPr/>
          <p:nvPr/>
        </p:nvGrpSpPr>
        <p:grpSpPr>
          <a:xfrm>
            <a:off x="5982418" y="1609565"/>
            <a:ext cx="2225828" cy="2626308"/>
            <a:chOff x="4832531" y="1500201"/>
            <a:chExt cx="2966869" cy="3501947"/>
          </a:xfrm>
        </p:grpSpPr>
        <p:sp>
          <p:nvSpPr>
            <p:cNvPr id="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淘宝网Chenying0907出品 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 name="淘宝网Chenying0907出品 4"/>
          <p:cNvSpPr/>
          <p:nvPr/>
        </p:nvSpPr>
        <p:spPr>
          <a:xfrm>
            <a:off x="938534" y="1307223"/>
            <a:ext cx="3102540" cy="3101419"/>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 name="淘宝网Chenying0907出品 5"/>
          <p:cNvGrpSpPr/>
          <p:nvPr/>
        </p:nvGrpSpPr>
        <p:grpSpPr>
          <a:xfrm>
            <a:off x="4774924" y="1609565"/>
            <a:ext cx="2225828" cy="2626308"/>
            <a:chOff x="4832531" y="1500201"/>
            <a:chExt cx="2966869" cy="3501947"/>
          </a:xfrm>
        </p:grpSpPr>
        <p:sp>
          <p:nvSpPr>
            <p:cNvPr id="7"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淘宝网Chenying0907出品 7"/>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 name="淘宝网Chenying0907出品 8"/>
          <p:cNvGrpSpPr/>
          <p:nvPr/>
        </p:nvGrpSpPr>
        <p:grpSpPr>
          <a:xfrm>
            <a:off x="3588000" y="1609565"/>
            <a:ext cx="2225828" cy="2626308"/>
            <a:chOff x="4832531" y="1500201"/>
            <a:chExt cx="2966869" cy="3501947"/>
          </a:xfrm>
        </p:grpSpPr>
        <p:sp>
          <p:nvSpPr>
            <p:cNvPr id="10"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淘宝网Chenying0907出品 10"/>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 name="淘宝网Chenying0907出品 11"/>
          <p:cNvGrpSpPr/>
          <p:nvPr/>
        </p:nvGrpSpPr>
        <p:grpSpPr>
          <a:xfrm>
            <a:off x="2372332" y="1609565"/>
            <a:ext cx="2225828" cy="2626308"/>
            <a:chOff x="4832531" y="1500201"/>
            <a:chExt cx="2966869" cy="3501947"/>
          </a:xfrm>
        </p:grpSpPr>
        <p:sp>
          <p:nvSpPr>
            <p:cNvPr id="1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淘宝网Chenying0907出品 1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6" name="淘宝网Chenying0907出品 45"/>
          <p:cNvGrpSpPr/>
          <p:nvPr/>
        </p:nvGrpSpPr>
        <p:grpSpPr>
          <a:xfrm>
            <a:off x="1154239" y="1609565"/>
            <a:ext cx="2225828" cy="2626308"/>
            <a:chOff x="1538516" y="1764413"/>
            <a:chExt cx="2966869" cy="3501947"/>
          </a:xfrm>
        </p:grpSpPr>
        <p:sp>
          <p:nvSpPr>
            <p:cNvPr id="15"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淘宝网Chenying0907出品 15"/>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8" name="淘宝网Chenying0907出品 47"/>
          <p:cNvGrpSpPr/>
          <p:nvPr/>
        </p:nvGrpSpPr>
        <p:grpSpPr>
          <a:xfrm>
            <a:off x="938534" y="1658929"/>
            <a:ext cx="953980" cy="2398008"/>
            <a:chOff x="1250998" y="1830236"/>
            <a:chExt cx="1271587" cy="3197529"/>
          </a:xfrm>
        </p:grpSpPr>
        <p:sp>
          <p:nvSpPr>
            <p:cNvPr id="17" name="淘宝网Chenying0907出品 16"/>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01ACBE"/>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淘宝网Chenying0907出品 3"/>
            <p:cNvSpPr txBox="1"/>
            <p:nvPr/>
          </p:nvSpPr>
          <p:spPr>
            <a:xfrm>
              <a:off x="1627452" y="2455107"/>
              <a:ext cx="738440" cy="1924387"/>
            </a:xfrm>
            <a:prstGeom prst="rect">
              <a:avLst/>
            </a:prstGeom>
            <a:noFill/>
          </p:spPr>
          <p:txBody>
            <a:bodyPr vert="eaVert" wrap="square" rtlCol="0">
              <a:spAutoFit/>
            </a:bodyPr>
            <a:lstStyle/>
            <a:p>
              <a:pPr algn="ctr"/>
              <a:r>
                <a:rPr lang="zh-CN" altLang="en-US" sz="2400" dirty="0">
                  <a:solidFill>
                    <a:schemeClr val="bg1"/>
                  </a:solidFill>
                  <a:latin typeface="方正正纤黑简体" panose="02000000000000000000" pitchFamily="2" charset="-122"/>
                  <a:ea typeface="方正正纤黑简体" panose="02000000000000000000" pitchFamily="2" charset="-122"/>
                </a:rPr>
                <a:t>五年计划</a:t>
              </a:r>
            </a:p>
          </p:txBody>
        </p:sp>
      </p:grpSp>
      <p:sp>
        <p:nvSpPr>
          <p:cNvPr id="19" name="淘宝网Chenying0907出品 4"/>
          <p:cNvSpPr txBox="1"/>
          <p:nvPr/>
        </p:nvSpPr>
        <p:spPr>
          <a:xfrm>
            <a:off x="2632940" y="1734344"/>
            <a:ext cx="627121"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FFC85C"/>
                </a:solidFill>
                <a:latin typeface="Hiragino Sans GB W6" panose="020B0600000000000000" pitchFamily="34" charset="-122"/>
                <a:ea typeface="Hiragino Sans GB W6" panose="020B0600000000000000" pitchFamily="34" charset="-122"/>
              </a:rPr>
              <a:t>01</a:t>
            </a:r>
            <a:endParaRPr lang="zh-CN" altLang="en-US" sz="2400" dirty="0">
              <a:solidFill>
                <a:srgbClr val="FFC85C"/>
              </a:solidFill>
              <a:latin typeface="Hiragino Sans GB W6" panose="020B0600000000000000" pitchFamily="34" charset="-122"/>
              <a:ea typeface="Hiragino Sans GB W6" panose="020B0600000000000000" pitchFamily="34" charset="-122"/>
            </a:endParaRPr>
          </a:p>
        </p:txBody>
      </p:sp>
      <p:sp>
        <p:nvSpPr>
          <p:cNvPr id="20" name="淘宝网Chenying0907出品 19"/>
          <p:cNvSpPr/>
          <p:nvPr/>
        </p:nvSpPr>
        <p:spPr>
          <a:xfrm>
            <a:off x="2687649" y="2201307"/>
            <a:ext cx="476980" cy="66437"/>
          </a:xfrm>
          <a:prstGeom prst="rect">
            <a:avLst/>
          </a:prstGeom>
          <a:solidFill>
            <a:srgbClr val="FFC85C"/>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850"/>
              </a:solidFill>
            </a:endParaRPr>
          </a:p>
        </p:txBody>
      </p:sp>
      <p:sp>
        <p:nvSpPr>
          <p:cNvPr id="21" name="淘宝网Chenying0907出品 29"/>
          <p:cNvSpPr txBox="1"/>
          <p:nvPr/>
        </p:nvSpPr>
        <p:spPr>
          <a:xfrm>
            <a:off x="3788666" y="1734344"/>
            <a:ext cx="627121"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1ACBE"/>
                </a:solidFill>
                <a:latin typeface="Hiragino Sans GB W6" panose="020B0600000000000000" pitchFamily="34" charset="-122"/>
                <a:ea typeface="Hiragino Sans GB W6" panose="020B0600000000000000" pitchFamily="34" charset="-122"/>
              </a:rPr>
              <a:t>02</a:t>
            </a:r>
            <a:endParaRPr lang="zh-CN" altLang="en-US" sz="2400" dirty="0">
              <a:solidFill>
                <a:srgbClr val="01ACBE"/>
              </a:solidFill>
              <a:latin typeface="Hiragino Sans GB W6" panose="020B0600000000000000" pitchFamily="34" charset="-122"/>
              <a:ea typeface="Hiragino Sans GB W6" panose="020B0600000000000000" pitchFamily="34" charset="-122"/>
            </a:endParaRPr>
          </a:p>
        </p:txBody>
      </p:sp>
      <p:sp>
        <p:nvSpPr>
          <p:cNvPr id="22" name="淘宝网Chenying0907出品 21"/>
          <p:cNvSpPr/>
          <p:nvPr/>
        </p:nvSpPr>
        <p:spPr>
          <a:xfrm>
            <a:off x="3867209" y="2201307"/>
            <a:ext cx="476980" cy="66437"/>
          </a:xfrm>
          <a:prstGeom prst="rect">
            <a:avLst/>
          </a:prstGeom>
          <a:solidFill>
            <a:srgbClr val="01ACBE"/>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淘宝网Chenying0907出品 31"/>
          <p:cNvSpPr txBox="1"/>
          <p:nvPr/>
        </p:nvSpPr>
        <p:spPr>
          <a:xfrm>
            <a:off x="5034126" y="1734344"/>
            <a:ext cx="627121"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E87071"/>
                </a:solidFill>
                <a:latin typeface="Hiragino Sans GB W6" panose="020B0600000000000000" pitchFamily="34" charset="-122"/>
                <a:ea typeface="Hiragino Sans GB W6" panose="020B0600000000000000" pitchFamily="34" charset="-122"/>
              </a:rPr>
              <a:t>03</a:t>
            </a:r>
            <a:endParaRPr lang="zh-CN" altLang="en-US" sz="2400" dirty="0">
              <a:solidFill>
                <a:srgbClr val="E87071"/>
              </a:solidFill>
              <a:latin typeface="Hiragino Sans GB W6" panose="020B0600000000000000" pitchFamily="34" charset="-122"/>
              <a:ea typeface="Hiragino Sans GB W6" panose="020B0600000000000000" pitchFamily="34" charset="-122"/>
            </a:endParaRPr>
          </a:p>
        </p:txBody>
      </p:sp>
      <p:sp>
        <p:nvSpPr>
          <p:cNvPr id="24" name="淘宝网Chenying0907出品 23"/>
          <p:cNvSpPr/>
          <p:nvPr/>
        </p:nvSpPr>
        <p:spPr>
          <a:xfrm>
            <a:off x="5108162" y="2201307"/>
            <a:ext cx="476980" cy="66437"/>
          </a:xfrm>
          <a:prstGeom prst="rect">
            <a:avLst/>
          </a:prstGeom>
          <a:solidFill>
            <a:srgbClr val="E87071"/>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4F1ED"/>
              </a:solidFill>
            </a:endParaRPr>
          </a:p>
        </p:txBody>
      </p:sp>
      <p:sp>
        <p:nvSpPr>
          <p:cNvPr id="25" name="淘宝网Chenying0907出品 33"/>
          <p:cNvSpPr txBox="1"/>
          <p:nvPr/>
        </p:nvSpPr>
        <p:spPr>
          <a:xfrm>
            <a:off x="6247473" y="1734344"/>
            <a:ext cx="627121"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0AF92"/>
                </a:solidFill>
                <a:latin typeface="Hiragino Sans GB W6" panose="020B0600000000000000" pitchFamily="34" charset="-122"/>
                <a:ea typeface="Hiragino Sans GB W6" panose="020B0600000000000000" pitchFamily="34" charset="-122"/>
              </a:rPr>
              <a:t>04</a:t>
            </a:r>
            <a:endParaRPr lang="zh-CN" altLang="en-US" sz="2400" dirty="0">
              <a:solidFill>
                <a:srgbClr val="00AF92"/>
              </a:solidFill>
              <a:latin typeface="Hiragino Sans GB W6" panose="020B0600000000000000" pitchFamily="34" charset="-122"/>
              <a:ea typeface="Hiragino Sans GB W6" panose="020B0600000000000000" pitchFamily="34" charset="-122"/>
            </a:endParaRPr>
          </a:p>
        </p:txBody>
      </p:sp>
      <p:sp>
        <p:nvSpPr>
          <p:cNvPr id="26" name="淘宝网Chenying0907出品 25"/>
          <p:cNvSpPr/>
          <p:nvPr/>
        </p:nvSpPr>
        <p:spPr>
          <a:xfrm>
            <a:off x="6325048" y="2201307"/>
            <a:ext cx="476980" cy="66437"/>
          </a:xfrm>
          <a:prstGeom prst="rect">
            <a:avLst/>
          </a:prstGeom>
          <a:solidFill>
            <a:srgbClr val="00AF9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6858"/>
              </a:solidFill>
            </a:endParaRPr>
          </a:p>
        </p:txBody>
      </p:sp>
      <p:sp>
        <p:nvSpPr>
          <p:cNvPr id="27" name="淘宝网Chenying0907出品 35"/>
          <p:cNvSpPr txBox="1"/>
          <p:nvPr/>
        </p:nvSpPr>
        <p:spPr>
          <a:xfrm>
            <a:off x="7408739" y="1734344"/>
            <a:ext cx="627121" cy="461665"/>
          </a:xfrm>
          <a:prstGeom prst="rect">
            <a:avLst/>
          </a:prstGeom>
          <a:noFill/>
          <a:scene3d>
            <a:camera prst="perspectiveLeft">
              <a:rot lat="0" lon="1200000" rev="0"/>
            </a:camera>
            <a:lightRig rig="threePt" dir="t"/>
          </a:scene3d>
        </p:spPr>
        <p:txBody>
          <a:bodyPr wrap="square" rtlCol="0">
            <a:spAutoFit/>
          </a:bodyPr>
          <a:lstStyle/>
          <a:p>
            <a:pPr algn="ctr"/>
            <a:r>
              <a:rPr lang="en-US" altLang="zh-CN" sz="2400" dirty="0">
                <a:solidFill>
                  <a:srgbClr val="663A77"/>
                </a:solidFill>
                <a:latin typeface="Hiragino Sans GB W6" panose="020B0600000000000000" pitchFamily="34" charset="-122"/>
                <a:ea typeface="Hiragino Sans GB W6" panose="020B0600000000000000" pitchFamily="34" charset="-122"/>
              </a:rPr>
              <a:t>05</a:t>
            </a:r>
            <a:endParaRPr lang="zh-CN" altLang="en-US" sz="2400" dirty="0">
              <a:solidFill>
                <a:srgbClr val="663A77"/>
              </a:solidFill>
              <a:latin typeface="Hiragino Sans GB W6" panose="020B0600000000000000" pitchFamily="34" charset="-122"/>
              <a:ea typeface="Hiragino Sans GB W6" panose="020B0600000000000000" pitchFamily="34" charset="-122"/>
            </a:endParaRPr>
          </a:p>
        </p:txBody>
      </p:sp>
      <p:sp>
        <p:nvSpPr>
          <p:cNvPr id="28" name="淘宝网Chenying0907出品 27"/>
          <p:cNvSpPr/>
          <p:nvPr/>
        </p:nvSpPr>
        <p:spPr>
          <a:xfrm>
            <a:off x="7487200" y="2201307"/>
            <a:ext cx="476980" cy="66437"/>
          </a:xfrm>
          <a:prstGeom prst="rect">
            <a:avLst/>
          </a:prstGeom>
          <a:solidFill>
            <a:srgbClr val="663A77"/>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00"/>
              </a:solidFill>
            </a:endParaRPr>
          </a:p>
        </p:txBody>
      </p:sp>
      <p:sp>
        <p:nvSpPr>
          <p:cNvPr id="45" name="淘宝网Chenying0907出品 53"/>
          <p:cNvSpPr txBox="1"/>
          <p:nvPr/>
        </p:nvSpPr>
        <p:spPr>
          <a:xfrm>
            <a:off x="1998240" y="2409621"/>
            <a:ext cx="1269400" cy="523220"/>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pPr algn="l"/>
            <a:r>
              <a:rPr lang="zh-CN" altLang="en-US" sz="1400" dirty="0">
                <a:solidFill>
                  <a:srgbClr val="FFC85C"/>
                </a:solidFill>
                <a:latin typeface="方正正纤黑简体" panose="02000000000000000000" pitchFamily="2" charset="-122"/>
                <a:ea typeface="方正正纤黑简体" panose="02000000000000000000" pitchFamily="2" charset="-122"/>
              </a:rPr>
              <a:t>线上平台全面铺开优化运营</a:t>
            </a:r>
          </a:p>
        </p:txBody>
      </p:sp>
      <p:sp>
        <p:nvSpPr>
          <p:cNvPr id="47" name="淘宝网Chenying0907出品 55"/>
          <p:cNvSpPr txBox="1"/>
          <p:nvPr/>
        </p:nvSpPr>
        <p:spPr>
          <a:xfrm>
            <a:off x="3475700" y="2409014"/>
            <a:ext cx="1075192"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pPr algn="l"/>
            <a:r>
              <a:rPr lang="zh-CN" altLang="en-US" sz="1200" dirty="0">
                <a:solidFill>
                  <a:srgbClr val="01ACBE"/>
                </a:solidFill>
                <a:latin typeface="方正正纤黑简体" panose="02000000000000000000" pitchFamily="2" charset="-122"/>
                <a:ea typeface="方正正纤黑简体" panose="02000000000000000000" pitchFamily="2" charset="-122"/>
              </a:rPr>
              <a:t>市场占有率达到</a:t>
            </a:r>
            <a:r>
              <a:rPr lang="en-US" altLang="zh-CN" sz="2400" dirty="0">
                <a:solidFill>
                  <a:srgbClr val="01ACBE"/>
                </a:solidFill>
                <a:latin typeface="Agency FB" panose="020B0503020202020204" pitchFamily="34" charset="0"/>
                <a:ea typeface="方正正纤黑简体" panose="02000000000000000000" pitchFamily="2" charset="-122"/>
              </a:rPr>
              <a:t>80%</a:t>
            </a:r>
            <a:endParaRPr lang="zh-CN" altLang="en-US" sz="1400" dirty="0">
              <a:solidFill>
                <a:srgbClr val="01ACBE"/>
              </a:solidFill>
              <a:latin typeface="Agency FB" panose="020B0503020202020204" pitchFamily="34" charset="0"/>
              <a:ea typeface="方正正纤黑简体" panose="02000000000000000000" pitchFamily="2" charset="-122"/>
            </a:endParaRPr>
          </a:p>
        </p:txBody>
      </p:sp>
      <p:sp>
        <p:nvSpPr>
          <p:cNvPr id="49" name="淘宝网Chenying0907出品 57"/>
          <p:cNvSpPr txBox="1"/>
          <p:nvPr/>
        </p:nvSpPr>
        <p:spPr>
          <a:xfrm>
            <a:off x="4582833" y="2424391"/>
            <a:ext cx="1198892"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E87071"/>
                </a:solidFill>
                <a:latin typeface="方正正纤黑简体" panose="02000000000000000000" pitchFamily="2" charset="-122"/>
                <a:ea typeface="方正正纤黑简体" panose="02000000000000000000" pitchFamily="2" charset="-122"/>
              </a:rPr>
              <a:t>线下实体覆盖率翻 </a:t>
            </a:r>
            <a:r>
              <a:rPr lang="en-US" altLang="zh-CN" sz="2400" dirty="0">
                <a:solidFill>
                  <a:srgbClr val="E87071"/>
                </a:solidFill>
                <a:latin typeface="Agency FB" panose="020B0503020202020204" pitchFamily="34" charset="0"/>
                <a:ea typeface="方正正纤黑简体" panose="02000000000000000000" pitchFamily="2" charset="-122"/>
              </a:rPr>
              <a:t>3</a:t>
            </a:r>
            <a:r>
              <a:rPr lang="en-US" altLang="zh-CN" sz="1400" dirty="0">
                <a:solidFill>
                  <a:srgbClr val="E87071"/>
                </a:solidFill>
                <a:latin typeface="方正正纤黑简体" panose="02000000000000000000" pitchFamily="2" charset="-122"/>
                <a:ea typeface="方正正纤黑简体" panose="02000000000000000000" pitchFamily="2" charset="-122"/>
              </a:rPr>
              <a:t> </a:t>
            </a:r>
            <a:r>
              <a:rPr lang="zh-CN" altLang="en-US" sz="1200" dirty="0">
                <a:solidFill>
                  <a:srgbClr val="E87071"/>
                </a:solidFill>
                <a:latin typeface="方正正纤黑简体" panose="02000000000000000000" pitchFamily="2" charset="-122"/>
                <a:ea typeface="方正正纤黑简体" panose="02000000000000000000" pitchFamily="2" charset="-122"/>
              </a:rPr>
              <a:t>番</a:t>
            </a:r>
            <a:endParaRPr lang="zh-CN" altLang="en-US" sz="1400" dirty="0">
              <a:solidFill>
                <a:srgbClr val="E87071"/>
              </a:solidFill>
              <a:latin typeface="方正正纤黑简体" panose="02000000000000000000" pitchFamily="2" charset="-122"/>
              <a:ea typeface="方正正纤黑简体" panose="02000000000000000000" pitchFamily="2" charset="-122"/>
            </a:endParaRPr>
          </a:p>
        </p:txBody>
      </p:sp>
      <p:sp>
        <p:nvSpPr>
          <p:cNvPr id="51" name="淘宝网Chenying0907出品 59"/>
          <p:cNvSpPr txBox="1"/>
          <p:nvPr/>
        </p:nvSpPr>
        <p:spPr>
          <a:xfrm>
            <a:off x="5814665" y="2431274"/>
            <a:ext cx="1212496"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0AF92"/>
                </a:solidFill>
                <a:latin typeface="方正正纤黑简体" panose="02000000000000000000" pitchFamily="2" charset="-122"/>
                <a:ea typeface="方正正纤黑简体" panose="02000000000000000000" pitchFamily="2" charset="-122"/>
              </a:rPr>
              <a:t>全年营业额达到至少</a:t>
            </a:r>
            <a:r>
              <a:rPr lang="en-US" altLang="zh-CN" sz="2400" dirty="0">
                <a:solidFill>
                  <a:srgbClr val="00AF92"/>
                </a:solidFill>
                <a:latin typeface="Agency FB" panose="020B0503020202020204" pitchFamily="34" charset="0"/>
              </a:rPr>
              <a:t>2</a:t>
            </a:r>
            <a:r>
              <a:rPr lang="zh-CN" altLang="en-US" sz="1200" dirty="0">
                <a:solidFill>
                  <a:srgbClr val="00AF92"/>
                </a:solidFill>
                <a:latin typeface="方正正纤黑简体" panose="02000000000000000000" pitchFamily="2" charset="-122"/>
                <a:ea typeface="方正正纤黑简体" panose="02000000000000000000" pitchFamily="2" charset="-122"/>
              </a:rPr>
              <a:t>个亿</a:t>
            </a:r>
          </a:p>
        </p:txBody>
      </p:sp>
      <p:sp>
        <p:nvSpPr>
          <p:cNvPr id="53" name="淘宝网Chenying0907出品 66"/>
          <p:cNvSpPr txBox="1"/>
          <p:nvPr/>
        </p:nvSpPr>
        <p:spPr>
          <a:xfrm>
            <a:off x="6998251" y="2431273"/>
            <a:ext cx="1212496"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663A77"/>
                </a:solidFill>
                <a:latin typeface="方正正纤黑简体" panose="02000000000000000000" pitchFamily="2" charset="-122"/>
                <a:ea typeface="方正正纤黑简体" panose="02000000000000000000" pitchFamily="2" charset="-122"/>
              </a:rPr>
              <a:t>发展全国各地</a:t>
            </a:r>
            <a:r>
              <a:rPr lang="en-US" altLang="zh-CN" sz="2400" dirty="0">
                <a:solidFill>
                  <a:srgbClr val="663A77"/>
                </a:solidFill>
                <a:latin typeface="Agency FB" panose="020B0503020202020204" pitchFamily="34" charset="0"/>
              </a:rPr>
              <a:t>200</a:t>
            </a:r>
            <a:r>
              <a:rPr lang="zh-CN" altLang="en-US" sz="1200" dirty="0">
                <a:solidFill>
                  <a:srgbClr val="663A77"/>
                </a:solidFill>
                <a:latin typeface="方正正纤黑简体" panose="02000000000000000000" pitchFamily="2" charset="-122"/>
                <a:ea typeface="方正正纤黑简体" panose="02000000000000000000" pitchFamily="2" charset="-122"/>
              </a:rPr>
              <a:t>个门店</a:t>
            </a:r>
          </a:p>
        </p:txBody>
      </p:sp>
      <p:sp>
        <p:nvSpPr>
          <p:cNvPr id="55" name="淘宝网Chenying0907出品 113"/>
          <p:cNvSpPr txBox="1"/>
          <p:nvPr/>
        </p:nvSpPr>
        <p:spPr>
          <a:xfrm>
            <a:off x="2234357" y="3070722"/>
            <a:ext cx="1025704" cy="830997"/>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6" name="淘宝网Chenying0907出品 113"/>
          <p:cNvSpPr txBox="1"/>
          <p:nvPr/>
        </p:nvSpPr>
        <p:spPr>
          <a:xfrm>
            <a:off x="3438323" y="3074109"/>
            <a:ext cx="1025704" cy="830997"/>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7" name="淘宝网Chenying0907出品 113"/>
          <p:cNvSpPr txBox="1"/>
          <p:nvPr/>
        </p:nvSpPr>
        <p:spPr>
          <a:xfrm>
            <a:off x="4679419" y="3074109"/>
            <a:ext cx="1025704" cy="830997"/>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8" name="淘宝网Chenying0907出品 113"/>
          <p:cNvSpPr txBox="1"/>
          <p:nvPr/>
        </p:nvSpPr>
        <p:spPr>
          <a:xfrm>
            <a:off x="5953265" y="3087019"/>
            <a:ext cx="1025704" cy="830997"/>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9" name="淘宝网Chenying0907出品 113"/>
          <p:cNvSpPr txBox="1"/>
          <p:nvPr/>
        </p:nvSpPr>
        <p:spPr>
          <a:xfrm>
            <a:off x="7068447" y="3074109"/>
            <a:ext cx="1025704" cy="830997"/>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0" name="淘宝网Chenying0907出品 3"/>
          <p:cNvSpPr>
            <a:spLocks noChangeArrowheads="1"/>
          </p:cNvSpPr>
          <p:nvPr/>
        </p:nvSpPr>
        <p:spPr bwMode="auto">
          <a:xfrm>
            <a:off x="3772924" y="341954"/>
            <a:ext cx="1687004"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五年发展计划</a:t>
            </a:r>
          </a:p>
        </p:txBody>
      </p:sp>
    </p:spTree>
    <p:extLst>
      <p:ext uri="{BB962C8B-B14F-4D97-AF65-F5344CB8AC3E}">
        <p14:creationId xmlns:p14="http://schemas.microsoft.com/office/powerpoint/2010/main" val="339262956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14:presetBounceEnd="40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40000">
                                          <p:cBhvr additive="base">
                                            <p:cTn id="17" dur="1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14:presetBounceEnd="40000">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14:bounceEnd="40000">
                                          <p:cBhvr additive="base">
                                            <p:cTn id="21" dur="1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14:presetBounceEnd="40000">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14:bounceEnd="40000">
                                          <p:cBhvr additive="base">
                                            <p:cTn id="25"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14:presetBounceEnd="40000">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14:bounceEnd="40000">
                                          <p:cBhvr additive="base">
                                            <p:cTn id="29" dur="1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14:bounceEnd="40000">
                                          <p:cBhvr additive="base">
                                            <p:cTn id="33" dur="1500" fill="hold"/>
                                            <p:tgtEl>
                                              <p:spTgt spid="46"/>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22" presetClass="entr" presetSubtype="8" fill="hold" grpId="0"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left)">
                                          <p:cBhvr>
                                            <p:cTn id="69" dur="500"/>
                                            <p:tgtEl>
                                              <p:spTgt spid="4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wipe(left)">
                                          <p:cBhvr>
                                            <p:cTn id="72" dur="500"/>
                                            <p:tgtEl>
                                              <p:spTgt spid="55"/>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500"/>
                                            <p:tgtEl>
                                              <p:spTgt spid="4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wipe(left)">
                                          <p:cBhvr>
                                            <p:cTn id="84" dur="500"/>
                                            <p:tgtEl>
                                              <p:spTgt spid="57"/>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wipe(left)">
                                          <p:cBhvr>
                                            <p:cTn id="87" dur="500"/>
                                            <p:tgtEl>
                                              <p:spTgt spid="5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Effect transition="in" filter="wipe(left)">
                                          <p:cBhvr>
                                            <p:cTn id="90" dur="500"/>
                                            <p:tgtEl>
                                              <p:spTgt spid="58"/>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wipe(left)">
                                          <p:cBhvr>
                                            <p:cTn id="93" dur="500"/>
                                            <p:tgtEl>
                                              <p:spTgt spid="5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wipe(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45" grpId="0"/>
          <p:bldP spid="47" grpId="0"/>
          <p:bldP spid="49" grpId="0"/>
          <p:bldP spid="51" grpId="0"/>
          <p:bldP spid="53" grpId="0"/>
          <p:bldP spid="55" grpId="0"/>
          <p:bldP spid="56" grpId="0"/>
          <p:bldP spid="57" grpId="0"/>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500" fill="hold"/>
                                            <p:tgtEl>
                                              <p:spTgt spid="2"/>
                                            </p:tgtEl>
                                            <p:attrNameLst>
                                              <p:attrName>ppt_x</p:attrName>
                                            </p:attrNameLst>
                                          </p:cBhvr>
                                          <p:tavLst>
                                            <p:tav tm="0">
                                              <p:val>
                                                <p:strVal val="0-#ppt_w/2"/>
                                              </p:val>
                                            </p:tav>
                                            <p:tav tm="100000">
                                              <p:val>
                                                <p:strVal val="#ppt_x"/>
                                              </p:val>
                                            </p:tav>
                                          </p:tavLst>
                                        </p:anim>
                                        <p:anim calcmode="lin" valueType="num">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500" fill="hold"/>
                                            <p:tgtEl>
                                              <p:spTgt spid="6"/>
                                            </p:tgtEl>
                                            <p:attrNameLst>
                                              <p:attrName>ppt_x</p:attrName>
                                            </p:attrNameLst>
                                          </p:cBhvr>
                                          <p:tavLst>
                                            <p:tav tm="0">
                                              <p:val>
                                                <p:strVal val="0-#ppt_w/2"/>
                                              </p:val>
                                            </p:tav>
                                            <p:tav tm="100000">
                                              <p:val>
                                                <p:strVal val="#ppt_x"/>
                                              </p:val>
                                            </p:tav>
                                          </p:tavLst>
                                        </p:anim>
                                        <p:anim calcmode="lin" valueType="num">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500" fill="hold"/>
                                            <p:tgtEl>
                                              <p:spTgt spid="9"/>
                                            </p:tgtEl>
                                            <p:attrNameLst>
                                              <p:attrName>ppt_x</p:attrName>
                                            </p:attrNameLst>
                                          </p:cBhvr>
                                          <p:tavLst>
                                            <p:tav tm="0">
                                              <p:val>
                                                <p:strVal val="0-#ppt_w/2"/>
                                              </p:val>
                                            </p:tav>
                                            <p:tav tm="100000">
                                              <p:val>
                                                <p:strVal val="#ppt_x"/>
                                              </p:val>
                                            </p:tav>
                                          </p:tavLst>
                                        </p:anim>
                                        <p:anim calcmode="lin" valueType="num">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500" fill="hold"/>
                                            <p:tgtEl>
                                              <p:spTgt spid="12"/>
                                            </p:tgtEl>
                                            <p:attrNameLst>
                                              <p:attrName>ppt_x</p:attrName>
                                            </p:attrNameLst>
                                          </p:cBhvr>
                                          <p:tavLst>
                                            <p:tav tm="0">
                                              <p:val>
                                                <p:strVal val="0-#ppt_w/2"/>
                                              </p:val>
                                            </p:tav>
                                            <p:tav tm="100000">
                                              <p:val>
                                                <p:strVal val="#ppt_x"/>
                                              </p:val>
                                            </p:tav>
                                          </p:tavLst>
                                        </p:anim>
                                        <p:anim calcmode="lin" valueType="num">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1500" fill="hold"/>
                                            <p:tgtEl>
                                              <p:spTgt spid="46"/>
                                            </p:tgtEl>
                                            <p:attrNameLst>
                                              <p:attrName>ppt_x</p:attrName>
                                            </p:attrNameLst>
                                          </p:cBhvr>
                                          <p:tavLst>
                                            <p:tav tm="0">
                                              <p:val>
                                                <p:strVal val="0-#ppt_w/2"/>
                                              </p:val>
                                            </p:tav>
                                            <p:tav tm="100000">
                                              <p:val>
                                                <p:strVal val="#ppt_x"/>
                                              </p:val>
                                            </p:tav>
                                          </p:tavLst>
                                        </p:anim>
                                        <p:anim calcmode="lin" valueType="num">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22" presetClass="entr" presetSubtype="8" fill="hold" grpId="0"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left)">
                                          <p:cBhvr>
                                            <p:cTn id="69" dur="500"/>
                                            <p:tgtEl>
                                              <p:spTgt spid="4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wipe(left)">
                                          <p:cBhvr>
                                            <p:cTn id="72" dur="500"/>
                                            <p:tgtEl>
                                              <p:spTgt spid="55"/>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500"/>
                                            <p:tgtEl>
                                              <p:spTgt spid="4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wipe(left)">
                                          <p:cBhvr>
                                            <p:cTn id="84" dur="500"/>
                                            <p:tgtEl>
                                              <p:spTgt spid="57"/>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wipe(left)">
                                          <p:cBhvr>
                                            <p:cTn id="87" dur="500"/>
                                            <p:tgtEl>
                                              <p:spTgt spid="5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Effect transition="in" filter="wipe(left)">
                                          <p:cBhvr>
                                            <p:cTn id="90" dur="500"/>
                                            <p:tgtEl>
                                              <p:spTgt spid="58"/>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wipe(left)">
                                          <p:cBhvr>
                                            <p:cTn id="93" dur="500"/>
                                            <p:tgtEl>
                                              <p:spTgt spid="5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wipe(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45" grpId="0"/>
          <p:bldP spid="47" grpId="0"/>
          <p:bldP spid="49" grpId="0"/>
          <p:bldP spid="51" grpId="0"/>
          <p:bldP spid="53" grpId="0"/>
          <p:bldP spid="55" grpId="0"/>
          <p:bldP spid="56" grpId="0"/>
          <p:bldP spid="57" grpId="0"/>
          <p:bldP spid="58" grpId="0"/>
          <p:bldP spid="5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淘宝网Chenying0907出品 184"/>
          <p:cNvGrpSpPr>
            <a:grpSpLocks/>
          </p:cNvGrpSpPr>
          <p:nvPr/>
        </p:nvGrpSpPr>
        <p:grpSpPr bwMode="auto">
          <a:xfrm>
            <a:off x="838994" y="1353344"/>
            <a:ext cx="3964279" cy="3091817"/>
            <a:chOff x="0" y="0"/>
            <a:chExt cx="5407191" cy="4756567"/>
          </a:xfrm>
          <a:solidFill>
            <a:schemeClr val="bg1">
              <a:lumMod val="95000"/>
            </a:schemeClr>
          </a:solidFill>
          <a:effectLst>
            <a:outerShdw blurRad="381000" dist="127000" dir="2700000" algn="tl" rotWithShape="0">
              <a:prstClr val="black">
                <a:alpha val="40000"/>
              </a:prstClr>
            </a:outerShdw>
          </a:effectLst>
        </p:grpSpPr>
        <p:sp>
          <p:nvSpPr>
            <p:cNvPr id="12" name="淘宝网Chenying0907出品 3"/>
            <p:cNvSpPr>
              <a:spLocks noChangeArrowheads="1"/>
            </p:cNvSpPr>
            <p:nvPr/>
          </p:nvSpPr>
          <p:spPr bwMode="auto">
            <a:xfrm>
              <a:off x="3148473" y="4482387"/>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3" name="淘宝网Chenying0907出品 4"/>
            <p:cNvSpPr>
              <a:spLocks noChangeArrowheads="1"/>
            </p:cNvSpPr>
            <p:nvPr/>
          </p:nvSpPr>
          <p:spPr bwMode="auto">
            <a:xfrm>
              <a:off x="4221785" y="0"/>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4" name="淘宝网Chenying0907出品 5"/>
            <p:cNvSpPr>
              <a:spLocks noChangeArrowheads="1"/>
            </p:cNvSpPr>
            <p:nvPr/>
          </p:nvSpPr>
          <p:spPr bwMode="auto">
            <a:xfrm>
              <a:off x="4335281" y="921123"/>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5" name="淘宝网Chenying0907出品 6"/>
            <p:cNvSpPr>
              <a:spLocks noChangeArrowheads="1"/>
            </p:cNvSpPr>
            <p:nvPr/>
          </p:nvSpPr>
          <p:spPr bwMode="auto">
            <a:xfrm>
              <a:off x="4147521" y="1301587"/>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6" name="淘宝网Chenying0907出品 7"/>
            <p:cNvSpPr>
              <a:spLocks noChangeArrowheads="1"/>
            </p:cNvSpPr>
            <p:nvPr/>
          </p:nvSpPr>
          <p:spPr bwMode="auto">
            <a:xfrm>
              <a:off x="3664111" y="1454080"/>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7" name="淘宝网Chenying0907出品 8"/>
            <p:cNvSpPr>
              <a:spLocks noChangeArrowheads="1"/>
            </p:cNvSpPr>
            <p:nvPr/>
          </p:nvSpPr>
          <p:spPr bwMode="auto">
            <a:xfrm>
              <a:off x="3836457" y="1686671"/>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8" name="淘宝网Chenying0907出品 9"/>
            <p:cNvSpPr>
              <a:spLocks noChangeArrowheads="1"/>
            </p:cNvSpPr>
            <p:nvPr/>
          </p:nvSpPr>
          <p:spPr bwMode="auto">
            <a:xfrm>
              <a:off x="3958361" y="1794495"/>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9" name="淘宝网Chenying0907出品 10"/>
            <p:cNvSpPr>
              <a:spLocks noChangeArrowheads="1"/>
            </p:cNvSpPr>
            <p:nvPr/>
          </p:nvSpPr>
          <p:spPr bwMode="auto">
            <a:xfrm>
              <a:off x="3958361" y="1808358"/>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0" name="淘宝网Chenying0907出品 11"/>
            <p:cNvSpPr>
              <a:spLocks noChangeArrowheads="1"/>
            </p:cNvSpPr>
            <p:nvPr/>
          </p:nvSpPr>
          <p:spPr bwMode="auto">
            <a:xfrm>
              <a:off x="3823847" y="2054812"/>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1" name="淘宝网Chenying0907出品 12"/>
            <p:cNvSpPr>
              <a:spLocks noChangeArrowheads="1"/>
            </p:cNvSpPr>
            <p:nvPr/>
          </p:nvSpPr>
          <p:spPr bwMode="auto">
            <a:xfrm>
              <a:off x="3973774" y="2450679"/>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2" name="淘宝网Chenying0907出品 13"/>
            <p:cNvSpPr>
              <a:spLocks noChangeArrowheads="1"/>
            </p:cNvSpPr>
            <p:nvPr/>
          </p:nvSpPr>
          <p:spPr bwMode="auto">
            <a:xfrm>
              <a:off x="4471196" y="2888136"/>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3" name="淘宝网Chenying0907出品 14"/>
            <p:cNvSpPr>
              <a:spLocks noChangeArrowheads="1"/>
            </p:cNvSpPr>
            <p:nvPr/>
          </p:nvSpPr>
          <p:spPr bwMode="auto">
            <a:xfrm>
              <a:off x="4202168" y="2954370"/>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4" name="淘宝网Chenying0907出品 15"/>
            <p:cNvSpPr>
              <a:spLocks noChangeArrowheads="1"/>
            </p:cNvSpPr>
            <p:nvPr/>
          </p:nvSpPr>
          <p:spPr bwMode="auto">
            <a:xfrm>
              <a:off x="3998995" y="3351778"/>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5" name="淘宝网Chenying0907出品 16"/>
            <p:cNvSpPr>
              <a:spLocks noChangeArrowheads="1"/>
            </p:cNvSpPr>
            <p:nvPr/>
          </p:nvSpPr>
          <p:spPr bwMode="auto">
            <a:xfrm>
              <a:off x="3298401" y="3747645"/>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6" name="淘宝网Chenying0907出品 17"/>
            <p:cNvSpPr>
              <a:spLocks noChangeArrowheads="1"/>
            </p:cNvSpPr>
            <p:nvPr/>
          </p:nvSpPr>
          <p:spPr bwMode="auto">
            <a:xfrm>
              <a:off x="2732320" y="3624418"/>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7" name="淘宝网Chenying0907出品 18"/>
            <p:cNvSpPr>
              <a:spLocks noChangeArrowheads="1"/>
            </p:cNvSpPr>
            <p:nvPr/>
          </p:nvSpPr>
          <p:spPr bwMode="auto">
            <a:xfrm>
              <a:off x="2652452" y="3256277"/>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8" name="淘宝网Chenying0907出品 19"/>
            <p:cNvSpPr>
              <a:spLocks noChangeArrowheads="1"/>
            </p:cNvSpPr>
            <p:nvPr/>
          </p:nvSpPr>
          <p:spPr bwMode="auto">
            <a:xfrm>
              <a:off x="1950456" y="3214688"/>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9" name="淘宝网Chenying0907出品 20"/>
            <p:cNvSpPr>
              <a:spLocks noChangeArrowheads="1"/>
            </p:cNvSpPr>
            <p:nvPr/>
          </p:nvSpPr>
          <p:spPr bwMode="auto">
            <a:xfrm>
              <a:off x="161137" y="1997820"/>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0" name="淘宝网Chenying0907出品 21"/>
            <p:cNvSpPr>
              <a:spLocks noChangeArrowheads="1"/>
            </p:cNvSpPr>
            <p:nvPr/>
          </p:nvSpPr>
          <p:spPr bwMode="auto">
            <a:xfrm>
              <a:off x="2075162" y="2546180"/>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1" name="淘宝网Chenying0907出品 22"/>
            <p:cNvSpPr>
              <a:spLocks noChangeArrowheads="1"/>
            </p:cNvSpPr>
            <p:nvPr/>
          </p:nvSpPr>
          <p:spPr bwMode="auto">
            <a:xfrm>
              <a:off x="1333933" y="1794495"/>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2" name="淘宝网Chenying0907出品 23"/>
            <p:cNvSpPr>
              <a:spLocks noChangeArrowheads="1"/>
            </p:cNvSpPr>
            <p:nvPr/>
          </p:nvSpPr>
          <p:spPr bwMode="auto">
            <a:xfrm>
              <a:off x="3729967" y="3131509"/>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3" name="淘宝网Chenying0907出品 24"/>
            <p:cNvSpPr>
              <a:spLocks noChangeArrowheads="1"/>
            </p:cNvSpPr>
            <p:nvPr/>
          </p:nvSpPr>
          <p:spPr bwMode="auto">
            <a:xfrm>
              <a:off x="3217132" y="3131509"/>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4" name="淘宝网Chenying0907出品 25"/>
            <p:cNvSpPr>
              <a:spLocks noChangeArrowheads="1"/>
            </p:cNvSpPr>
            <p:nvPr/>
          </p:nvSpPr>
          <p:spPr bwMode="auto">
            <a:xfrm>
              <a:off x="3165288" y="2724860"/>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5" name="淘宝网Chenying0907出品 26"/>
            <p:cNvSpPr>
              <a:spLocks noChangeArrowheads="1"/>
            </p:cNvSpPr>
            <p:nvPr/>
          </p:nvSpPr>
          <p:spPr bwMode="auto">
            <a:xfrm>
              <a:off x="3823847" y="2532317"/>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6" name="淘宝网Chenying0907出品 27"/>
            <p:cNvSpPr>
              <a:spLocks noChangeArrowheads="1"/>
            </p:cNvSpPr>
            <p:nvPr/>
          </p:nvSpPr>
          <p:spPr bwMode="auto">
            <a:xfrm>
              <a:off x="3367059" y="2327452"/>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7" name="淘宝网Chenying0907出品 28"/>
            <p:cNvSpPr>
              <a:spLocks noChangeArrowheads="1"/>
            </p:cNvSpPr>
            <p:nvPr/>
          </p:nvSpPr>
          <p:spPr bwMode="auto">
            <a:xfrm>
              <a:off x="3354448" y="1768309"/>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8" name="淘宝网Chenying0907出品 29"/>
            <p:cNvSpPr>
              <a:spLocks noChangeArrowheads="1"/>
            </p:cNvSpPr>
            <p:nvPr/>
          </p:nvSpPr>
          <p:spPr bwMode="auto">
            <a:xfrm>
              <a:off x="2908870" y="1903859"/>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9" name="淘宝网Chenying0907出品 30"/>
            <p:cNvSpPr>
              <a:spLocks noChangeArrowheads="1"/>
            </p:cNvSpPr>
            <p:nvPr/>
          </p:nvSpPr>
          <p:spPr bwMode="auto">
            <a:xfrm>
              <a:off x="2807984" y="1917722"/>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40" name="淘宝网Chenying0907出品 31"/>
            <p:cNvSpPr>
              <a:spLocks noChangeArrowheads="1"/>
            </p:cNvSpPr>
            <p:nvPr/>
          </p:nvSpPr>
          <p:spPr bwMode="auto">
            <a:xfrm>
              <a:off x="1750086" y="1386305"/>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41" name="淘宝网Chenying0907出品 32"/>
            <p:cNvSpPr>
              <a:spLocks noChangeArrowheads="1"/>
            </p:cNvSpPr>
            <p:nvPr/>
          </p:nvSpPr>
          <p:spPr bwMode="auto">
            <a:xfrm>
              <a:off x="2208275" y="61614"/>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42" name="淘宝网Chenying0907出品 33"/>
            <p:cNvSpPr>
              <a:spLocks noChangeArrowheads="1"/>
            </p:cNvSpPr>
            <p:nvPr/>
          </p:nvSpPr>
          <p:spPr bwMode="auto">
            <a:xfrm>
              <a:off x="0" y="417432"/>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43" name="淘宝网Chenying0907出品 34"/>
            <p:cNvSpPr>
              <a:spLocks noChangeArrowheads="1"/>
            </p:cNvSpPr>
            <p:nvPr/>
          </p:nvSpPr>
          <p:spPr bwMode="auto">
            <a:xfrm>
              <a:off x="4458586" y="3652144"/>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grpSp>
      <p:sp>
        <p:nvSpPr>
          <p:cNvPr id="44" name="Oval 302"/>
          <p:cNvSpPr>
            <a:spLocks noChangeArrowheads="1"/>
          </p:cNvSpPr>
          <p:nvPr/>
        </p:nvSpPr>
        <p:spPr bwMode="auto">
          <a:xfrm>
            <a:off x="2203085" y="2864219"/>
            <a:ext cx="88122" cy="89325"/>
          </a:xfrm>
          <a:prstGeom prst="ellipse">
            <a:avLst/>
          </a:prstGeom>
          <a:solidFill>
            <a:srgbClr val="E87071"/>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5" name="Oval 303"/>
          <p:cNvSpPr>
            <a:spLocks noChangeArrowheads="1"/>
          </p:cNvSpPr>
          <p:nvPr/>
        </p:nvSpPr>
        <p:spPr bwMode="auto">
          <a:xfrm>
            <a:off x="4034624" y="3322611"/>
            <a:ext cx="88122" cy="88133"/>
          </a:xfrm>
          <a:prstGeom prst="ellipse">
            <a:avLst/>
          </a:prstGeom>
          <a:solidFill>
            <a:srgbClr val="01ACBE"/>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6" name="Oval 304"/>
          <p:cNvSpPr>
            <a:spLocks noChangeArrowheads="1"/>
          </p:cNvSpPr>
          <p:nvPr/>
        </p:nvSpPr>
        <p:spPr bwMode="auto">
          <a:xfrm>
            <a:off x="2653452" y="3337020"/>
            <a:ext cx="88122" cy="88133"/>
          </a:xfrm>
          <a:prstGeom prst="ellipse">
            <a:avLst/>
          </a:prstGeom>
          <a:solidFill>
            <a:srgbClr val="663A77"/>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7" name="Oval 305"/>
          <p:cNvSpPr>
            <a:spLocks noChangeArrowheads="1"/>
          </p:cNvSpPr>
          <p:nvPr/>
        </p:nvSpPr>
        <p:spPr bwMode="auto">
          <a:xfrm>
            <a:off x="3482951" y="3000047"/>
            <a:ext cx="89313" cy="89324"/>
          </a:xfrm>
          <a:prstGeom prst="ellipse">
            <a:avLst/>
          </a:prstGeom>
          <a:solidFill>
            <a:srgbClr val="01DAF1"/>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8" name="Oval 306"/>
          <p:cNvSpPr>
            <a:spLocks noChangeArrowheads="1"/>
          </p:cNvSpPr>
          <p:nvPr/>
        </p:nvSpPr>
        <p:spPr bwMode="auto">
          <a:xfrm>
            <a:off x="3687464" y="2538382"/>
            <a:ext cx="89313" cy="89324"/>
          </a:xfrm>
          <a:prstGeom prst="ellipse">
            <a:avLst/>
          </a:prstGeom>
          <a:solidFill>
            <a:srgbClr val="00AF92"/>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9" name="Oval 307"/>
          <p:cNvSpPr>
            <a:spLocks noChangeArrowheads="1"/>
          </p:cNvSpPr>
          <p:nvPr/>
        </p:nvSpPr>
        <p:spPr bwMode="auto">
          <a:xfrm>
            <a:off x="3658335" y="3854819"/>
            <a:ext cx="88122" cy="89325"/>
          </a:xfrm>
          <a:prstGeom prst="ellipse">
            <a:avLst/>
          </a:prstGeom>
          <a:solidFill>
            <a:srgbClr val="FFC85C"/>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52" name="淘宝网Chenying0907出品 158"/>
          <p:cNvSpPr>
            <a:spLocks noEditPoints="1"/>
          </p:cNvSpPr>
          <p:nvPr/>
        </p:nvSpPr>
        <p:spPr bwMode="auto">
          <a:xfrm>
            <a:off x="3625479" y="2212351"/>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00AF92"/>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3" name="淘宝网Chenying0907出品 158"/>
          <p:cNvSpPr>
            <a:spLocks noEditPoints="1"/>
          </p:cNvSpPr>
          <p:nvPr/>
        </p:nvSpPr>
        <p:spPr bwMode="auto">
          <a:xfrm>
            <a:off x="3429794" y="2648744"/>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01DAF1"/>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4" name="淘宝网Chenying0907出品 158"/>
          <p:cNvSpPr>
            <a:spLocks noEditPoints="1"/>
          </p:cNvSpPr>
          <p:nvPr/>
        </p:nvSpPr>
        <p:spPr bwMode="auto">
          <a:xfrm>
            <a:off x="3966290" y="3007038"/>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01ACBE"/>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5" name="淘宝网Chenying0907出品 158"/>
          <p:cNvSpPr>
            <a:spLocks noEditPoints="1"/>
          </p:cNvSpPr>
          <p:nvPr/>
        </p:nvSpPr>
        <p:spPr bwMode="auto">
          <a:xfrm>
            <a:off x="2591594" y="3029744"/>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663A77"/>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6" name="淘宝网Chenying0907出品 158"/>
          <p:cNvSpPr>
            <a:spLocks noEditPoints="1"/>
          </p:cNvSpPr>
          <p:nvPr/>
        </p:nvSpPr>
        <p:spPr bwMode="auto">
          <a:xfrm>
            <a:off x="2134394" y="2565374"/>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E87071"/>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7" name="淘宝网Chenying0907出品 158"/>
          <p:cNvSpPr>
            <a:spLocks noEditPoints="1"/>
          </p:cNvSpPr>
          <p:nvPr/>
        </p:nvSpPr>
        <p:spPr bwMode="auto">
          <a:xfrm>
            <a:off x="3582194" y="3542527"/>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FFC85C"/>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8" name="淘宝网Chenying0907出品 57"/>
          <p:cNvSpPr/>
          <p:nvPr/>
        </p:nvSpPr>
        <p:spPr>
          <a:xfrm>
            <a:off x="5637426" y="1691557"/>
            <a:ext cx="2528281" cy="1015663"/>
          </a:xfrm>
          <a:prstGeom prst="rect">
            <a:avLst/>
          </a:prstGeom>
        </p:spPr>
        <p:txBody>
          <a:bodyPr wrap="square">
            <a:spAutoFit/>
          </a:bodyPr>
          <a:lstStyle/>
          <a:p>
            <a:pPr algn="l">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endPar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9" name="淘宝网Chenying0907出品 58"/>
          <p:cNvSpPr/>
          <p:nvPr/>
        </p:nvSpPr>
        <p:spPr>
          <a:xfrm>
            <a:off x="5637426" y="3204411"/>
            <a:ext cx="2528281" cy="1015663"/>
          </a:xfrm>
          <a:prstGeom prst="rect">
            <a:avLst/>
          </a:prstGeom>
        </p:spPr>
        <p:txBody>
          <a:bodyPr wrap="square">
            <a:spAutoFit/>
          </a:bodyPr>
          <a:lstStyle/>
          <a:p>
            <a:pPr algn="l">
              <a:lnSpc>
                <a:spcPct val="150000"/>
              </a:lnSpc>
            </a:pPr>
            <a:r>
              <a:rPr lang="zh-CN" altLang="en-US" sz="800" b="0" dirty="0">
                <a:solidFill>
                  <a:srgbClr val="E87071"/>
                </a:solidFill>
                <a:latin typeface="方正正纤黑简体" panose="02000000000000000000" pitchFamily="2" charset="-122"/>
                <a:ea typeface="方正正纤黑简体" panose="02000000000000000000" pitchFamily="2"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endParaRPr lang="zh-CN" altLang="en-US" sz="800" b="0" dirty="0">
              <a:solidFill>
                <a:srgbClr val="E87071"/>
              </a:solidFill>
              <a:latin typeface="方正正纤黑简体" panose="02000000000000000000" pitchFamily="2" charset="-122"/>
              <a:ea typeface="方正正纤黑简体" panose="02000000000000000000" pitchFamily="2" charset="-122"/>
            </a:endParaRPr>
          </a:p>
        </p:txBody>
      </p:sp>
      <p:sp>
        <p:nvSpPr>
          <p:cNvPr id="71" name="淘宝网Chenying0907出品 3"/>
          <p:cNvSpPr>
            <a:spLocks noChangeArrowheads="1"/>
          </p:cNvSpPr>
          <p:nvPr/>
        </p:nvSpPr>
        <p:spPr bwMode="auto">
          <a:xfrm>
            <a:off x="3732120" y="335241"/>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销售网络计划</a:t>
            </a:r>
          </a:p>
        </p:txBody>
      </p:sp>
    </p:spTree>
    <p:extLst>
      <p:ext uri="{BB962C8B-B14F-4D97-AF65-F5344CB8AC3E}">
        <p14:creationId xmlns:p14="http://schemas.microsoft.com/office/powerpoint/2010/main" val="40756123"/>
      </p:ext>
    </p:extLst>
  </p:cSld>
  <p:clrMapOvr>
    <a:masterClrMapping/>
  </p:clrMapOvr>
  <p:transition spd="slow">
    <p:wipe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1000"/>
                                </p:stCondLst>
                                <p:childTnLst>
                                  <p:par>
                                    <p:cTn id="30" presetID="2" presetClass="entr" presetSubtype="1" fill="hold" grpId="0" nodeType="afterEffect" p14:presetBounceEnd="20000">
                                      <p:stCondLst>
                                        <p:cond delay="0"/>
                                      </p:stCondLst>
                                      <p:childTnLst>
                                        <p:set>
                                          <p:cBhvr>
                                            <p:cTn id="31" dur="1" fill="hold">
                                              <p:stCondLst>
                                                <p:cond delay="0"/>
                                              </p:stCondLst>
                                            </p:cTn>
                                            <p:tgtEl>
                                              <p:spTgt spid="57"/>
                                            </p:tgtEl>
                                            <p:attrNameLst>
                                              <p:attrName>style.visibility</p:attrName>
                                            </p:attrNameLst>
                                          </p:cBhvr>
                                          <p:to>
                                            <p:strVal val="visible"/>
                                          </p:to>
                                        </p:set>
                                        <p:anim calcmode="lin" valueType="num" p14:bounceEnd="20000">
                                          <p:cBhvr additive="base">
                                            <p:cTn id="32" dur="500" fill="hold"/>
                                            <p:tgtEl>
                                              <p:spTgt spid="57"/>
                                            </p:tgtEl>
                                            <p:attrNameLst>
                                              <p:attrName>ppt_x</p:attrName>
                                            </p:attrNameLst>
                                          </p:cBhvr>
                                          <p:tavLst>
                                            <p:tav tm="0">
                                              <p:val>
                                                <p:strVal val="#ppt_x"/>
                                              </p:val>
                                            </p:tav>
                                            <p:tav tm="100000">
                                              <p:val>
                                                <p:strVal val="#ppt_x"/>
                                              </p:val>
                                            </p:tav>
                                          </p:tavLst>
                                        </p:anim>
                                        <p:anim calcmode="lin" valueType="num" p14:bounceEnd="20000">
                                          <p:cBhvr additive="base">
                                            <p:cTn id="33" dur="500" fill="hold"/>
                                            <p:tgtEl>
                                              <p:spTgt spid="57"/>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20000">
                                      <p:stCondLst>
                                        <p:cond delay="100"/>
                                      </p:stCondLst>
                                      <p:childTnLst>
                                        <p:set>
                                          <p:cBhvr>
                                            <p:cTn id="35" dur="1" fill="hold">
                                              <p:stCondLst>
                                                <p:cond delay="0"/>
                                              </p:stCondLst>
                                            </p:cTn>
                                            <p:tgtEl>
                                              <p:spTgt spid="52"/>
                                            </p:tgtEl>
                                            <p:attrNameLst>
                                              <p:attrName>style.visibility</p:attrName>
                                            </p:attrNameLst>
                                          </p:cBhvr>
                                          <p:to>
                                            <p:strVal val="visible"/>
                                          </p:to>
                                        </p:set>
                                        <p:anim calcmode="lin" valueType="num" p14:bounceEnd="20000">
                                          <p:cBhvr additive="base">
                                            <p:cTn id="36" dur="500" fill="hold"/>
                                            <p:tgtEl>
                                              <p:spTgt spid="52"/>
                                            </p:tgtEl>
                                            <p:attrNameLst>
                                              <p:attrName>ppt_x</p:attrName>
                                            </p:attrNameLst>
                                          </p:cBhvr>
                                          <p:tavLst>
                                            <p:tav tm="0">
                                              <p:val>
                                                <p:strVal val="#ppt_x"/>
                                              </p:val>
                                            </p:tav>
                                            <p:tav tm="100000">
                                              <p:val>
                                                <p:strVal val="#ppt_x"/>
                                              </p:val>
                                            </p:tav>
                                          </p:tavLst>
                                        </p:anim>
                                        <p:anim calcmode="lin" valueType="num" p14:bounceEnd="20000">
                                          <p:cBhvr additive="base">
                                            <p:cTn id="37" dur="500" fill="hold"/>
                                            <p:tgtEl>
                                              <p:spTgt spid="52"/>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14:presetBounceEnd="20000">
                                      <p:stCondLst>
                                        <p:cond delay="200"/>
                                      </p:stCondLst>
                                      <p:childTnLst>
                                        <p:set>
                                          <p:cBhvr>
                                            <p:cTn id="39" dur="1" fill="hold">
                                              <p:stCondLst>
                                                <p:cond delay="0"/>
                                              </p:stCondLst>
                                            </p:cTn>
                                            <p:tgtEl>
                                              <p:spTgt spid="53"/>
                                            </p:tgtEl>
                                            <p:attrNameLst>
                                              <p:attrName>style.visibility</p:attrName>
                                            </p:attrNameLst>
                                          </p:cBhvr>
                                          <p:to>
                                            <p:strVal val="visible"/>
                                          </p:to>
                                        </p:set>
                                        <p:anim calcmode="lin" valueType="num" p14:bounceEnd="20000">
                                          <p:cBhvr additive="base">
                                            <p:cTn id="40" dur="500" fill="hold"/>
                                            <p:tgtEl>
                                              <p:spTgt spid="53"/>
                                            </p:tgtEl>
                                            <p:attrNameLst>
                                              <p:attrName>ppt_x</p:attrName>
                                            </p:attrNameLst>
                                          </p:cBhvr>
                                          <p:tavLst>
                                            <p:tav tm="0">
                                              <p:val>
                                                <p:strVal val="#ppt_x"/>
                                              </p:val>
                                            </p:tav>
                                            <p:tav tm="100000">
                                              <p:val>
                                                <p:strVal val="#ppt_x"/>
                                              </p:val>
                                            </p:tav>
                                          </p:tavLst>
                                        </p:anim>
                                        <p:anim calcmode="lin" valueType="num" p14:bounceEnd="20000">
                                          <p:cBhvr additive="base">
                                            <p:cTn id="41" dur="500" fill="hold"/>
                                            <p:tgtEl>
                                              <p:spTgt spid="53"/>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14:presetBounceEnd="20000">
                                      <p:stCondLst>
                                        <p:cond delay="300"/>
                                      </p:stCondLst>
                                      <p:childTnLst>
                                        <p:set>
                                          <p:cBhvr>
                                            <p:cTn id="43" dur="1" fill="hold">
                                              <p:stCondLst>
                                                <p:cond delay="0"/>
                                              </p:stCondLst>
                                            </p:cTn>
                                            <p:tgtEl>
                                              <p:spTgt spid="56"/>
                                            </p:tgtEl>
                                            <p:attrNameLst>
                                              <p:attrName>style.visibility</p:attrName>
                                            </p:attrNameLst>
                                          </p:cBhvr>
                                          <p:to>
                                            <p:strVal val="visible"/>
                                          </p:to>
                                        </p:set>
                                        <p:anim calcmode="lin" valueType="num" p14:bounceEnd="20000">
                                          <p:cBhvr additive="base">
                                            <p:cTn id="44" dur="500" fill="hold"/>
                                            <p:tgtEl>
                                              <p:spTgt spid="56"/>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5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14:presetBounceEnd="20000">
                                      <p:stCondLst>
                                        <p:cond delay="400"/>
                                      </p:stCondLst>
                                      <p:childTnLst>
                                        <p:set>
                                          <p:cBhvr>
                                            <p:cTn id="47" dur="1" fill="hold">
                                              <p:stCondLst>
                                                <p:cond delay="0"/>
                                              </p:stCondLst>
                                            </p:cTn>
                                            <p:tgtEl>
                                              <p:spTgt spid="54"/>
                                            </p:tgtEl>
                                            <p:attrNameLst>
                                              <p:attrName>style.visibility</p:attrName>
                                            </p:attrNameLst>
                                          </p:cBhvr>
                                          <p:to>
                                            <p:strVal val="visible"/>
                                          </p:to>
                                        </p:set>
                                        <p:anim calcmode="lin" valueType="num" p14:bounceEnd="20000">
                                          <p:cBhvr additive="base">
                                            <p:cTn id="48" dur="500" fill="hold"/>
                                            <p:tgtEl>
                                              <p:spTgt spid="54"/>
                                            </p:tgtEl>
                                            <p:attrNameLst>
                                              <p:attrName>ppt_x</p:attrName>
                                            </p:attrNameLst>
                                          </p:cBhvr>
                                          <p:tavLst>
                                            <p:tav tm="0">
                                              <p:val>
                                                <p:strVal val="#ppt_x"/>
                                              </p:val>
                                            </p:tav>
                                            <p:tav tm="100000">
                                              <p:val>
                                                <p:strVal val="#ppt_x"/>
                                              </p:val>
                                            </p:tav>
                                          </p:tavLst>
                                        </p:anim>
                                        <p:anim calcmode="lin" valueType="num" p14:bounceEnd="20000">
                                          <p:cBhvr additive="base">
                                            <p:cTn id="49" dur="500" fill="hold"/>
                                            <p:tgtEl>
                                              <p:spTgt spid="54"/>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20000">
                                      <p:stCondLst>
                                        <p:cond delay="500"/>
                                      </p:stCondLst>
                                      <p:childTnLst>
                                        <p:set>
                                          <p:cBhvr>
                                            <p:cTn id="51" dur="1" fill="hold">
                                              <p:stCondLst>
                                                <p:cond delay="0"/>
                                              </p:stCondLst>
                                            </p:cTn>
                                            <p:tgtEl>
                                              <p:spTgt spid="55"/>
                                            </p:tgtEl>
                                            <p:attrNameLst>
                                              <p:attrName>style.visibility</p:attrName>
                                            </p:attrNameLst>
                                          </p:cBhvr>
                                          <p:to>
                                            <p:strVal val="visible"/>
                                          </p:to>
                                        </p:set>
                                        <p:anim calcmode="lin" valueType="num" p14:bounceEnd="20000">
                                          <p:cBhvr additive="base">
                                            <p:cTn id="52" dur="500" fill="hold"/>
                                            <p:tgtEl>
                                              <p:spTgt spid="55"/>
                                            </p:tgtEl>
                                            <p:attrNameLst>
                                              <p:attrName>ppt_x</p:attrName>
                                            </p:attrNameLst>
                                          </p:cBhvr>
                                          <p:tavLst>
                                            <p:tav tm="0">
                                              <p:val>
                                                <p:strVal val="#ppt_x"/>
                                              </p:val>
                                            </p:tav>
                                            <p:tav tm="100000">
                                              <p:val>
                                                <p:strVal val="#ppt_x"/>
                                              </p:val>
                                            </p:tav>
                                          </p:tavLst>
                                        </p:anim>
                                        <p:anim calcmode="lin" valueType="num" p14:bounceEnd="20000">
                                          <p:cBhvr additive="base">
                                            <p:cTn id="53" dur="500" fill="hold"/>
                                            <p:tgtEl>
                                              <p:spTgt spid="55"/>
                                            </p:tgtEl>
                                            <p:attrNameLst>
                                              <p:attrName>ppt_y</p:attrName>
                                            </p:attrNameLst>
                                          </p:cBhvr>
                                          <p:tavLst>
                                            <p:tav tm="0">
                                              <p:val>
                                                <p:strVal val="0-#ppt_h/2"/>
                                              </p:val>
                                            </p:tav>
                                            <p:tav tm="100000">
                                              <p:val>
                                                <p:strVal val="#ppt_y"/>
                                              </p:val>
                                            </p:tav>
                                          </p:tavLst>
                                        </p:anim>
                                      </p:childTnLst>
                                    </p:cTn>
                                  </p:par>
                                </p:childTnLst>
                              </p:cTn>
                            </p:par>
                            <p:par>
                              <p:cTn id="54" fill="hold">
                                <p:stCondLst>
                                  <p:cond delay="2000"/>
                                </p:stCondLst>
                                <p:childTnLst>
                                  <p:par>
                                    <p:cTn id="55" presetID="42" presetClass="entr" presetSubtype="0"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1000"/>
                                            <p:tgtEl>
                                              <p:spTgt spid="58"/>
                                            </p:tgtEl>
                                          </p:cBhvr>
                                        </p:animEffect>
                                        <p:anim calcmode="lin" valueType="num">
                                          <p:cBhvr>
                                            <p:cTn id="58" dur="1000" fill="hold"/>
                                            <p:tgtEl>
                                              <p:spTgt spid="58"/>
                                            </p:tgtEl>
                                            <p:attrNameLst>
                                              <p:attrName>ppt_x</p:attrName>
                                            </p:attrNameLst>
                                          </p:cBhvr>
                                          <p:tavLst>
                                            <p:tav tm="0">
                                              <p:val>
                                                <p:strVal val="#ppt_x"/>
                                              </p:val>
                                            </p:tav>
                                            <p:tav tm="100000">
                                              <p:val>
                                                <p:strVal val="#ppt_x"/>
                                              </p:val>
                                            </p:tav>
                                          </p:tavLst>
                                        </p:anim>
                                        <p:anim calcmode="lin" valueType="num">
                                          <p:cBhvr>
                                            <p:cTn id="59" dur="1000" fill="hold"/>
                                            <p:tgtEl>
                                              <p:spTgt spid="58"/>
                                            </p:tgtEl>
                                            <p:attrNameLst>
                                              <p:attrName>ppt_y</p:attrName>
                                            </p:attrNameLst>
                                          </p:cBhvr>
                                          <p:tavLst>
                                            <p:tav tm="0">
                                              <p:val>
                                                <p:strVal val="#ppt_y+.1"/>
                                              </p:val>
                                            </p:tav>
                                            <p:tav tm="100000">
                                              <p:val>
                                                <p:strVal val="#ppt_y"/>
                                              </p:val>
                                            </p:tav>
                                          </p:tavLst>
                                        </p:anim>
                                      </p:childTnLst>
                                    </p:cTn>
                                  </p:par>
                                </p:childTnLst>
                              </p:cTn>
                            </p:par>
                            <p:par>
                              <p:cTn id="60" fill="hold">
                                <p:stCondLst>
                                  <p:cond delay="3000"/>
                                </p:stCondLst>
                                <p:childTnLst>
                                  <p:par>
                                    <p:cTn id="61" presetID="47" presetClass="entr" presetSubtype="0"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1000"/>
                                            <p:tgtEl>
                                              <p:spTgt spid="59"/>
                                            </p:tgtEl>
                                          </p:cBhvr>
                                        </p:animEffect>
                                        <p:anim calcmode="lin" valueType="num">
                                          <p:cBhvr>
                                            <p:cTn id="64" dur="1000" fill="hold"/>
                                            <p:tgtEl>
                                              <p:spTgt spid="59"/>
                                            </p:tgtEl>
                                            <p:attrNameLst>
                                              <p:attrName>ppt_x</p:attrName>
                                            </p:attrNameLst>
                                          </p:cBhvr>
                                          <p:tavLst>
                                            <p:tav tm="0">
                                              <p:val>
                                                <p:strVal val="#ppt_x"/>
                                              </p:val>
                                            </p:tav>
                                            <p:tav tm="100000">
                                              <p:val>
                                                <p:strVal val="#ppt_x"/>
                                              </p:val>
                                            </p:tav>
                                          </p:tavLst>
                                        </p:anim>
                                        <p:anim calcmode="lin" valueType="num">
                                          <p:cBhvr>
                                            <p:cTn id="65"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P spid="52" grpId="0" animBg="1"/>
          <p:bldP spid="53" grpId="0" animBg="1"/>
          <p:bldP spid="54" grpId="0" animBg="1"/>
          <p:bldP spid="55" grpId="0" animBg="1"/>
          <p:bldP spid="56" grpId="0" animBg="1"/>
          <p:bldP spid="57" grpId="0" animBg="1"/>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1000"/>
                                </p:stCondLst>
                                <p:childTnLst>
                                  <p:par>
                                    <p:cTn id="30" presetID="2" presetClass="entr" presetSubtype="1"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 calcmode="lin" valueType="num">
                                          <p:cBhvr additive="base">
                                            <p:cTn id="32" dur="500" fill="hold"/>
                                            <p:tgtEl>
                                              <p:spTgt spid="57"/>
                                            </p:tgtEl>
                                            <p:attrNameLst>
                                              <p:attrName>ppt_x</p:attrName>
                                            </p:attrNameLst>
                                          </p:cBhvr>
                                          <p:tavLst>
                                            <p:tav tm="0">
                                              <p:val>
                                                <p:strVal val="#ppt_x"/>
                                              </p:val>
                                            </p:tav>
                                            <p:tav tm="100000">
                                              <p:val>
                                                <p:strVal val="#ppt_x"/>
                                              </p:val>
                                            </p:tav>
                                          </p:tavLst>
                                        </p:anim>
                                        <p:anim calcmode="lin" valueType="num">
                                          <p:cBhvr additive="base">
                                            <p:cTn id="33" dur="500" fill="hold"/>
                                            <p:tgtEl>
                                              <p:spTgt spid="57"/>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1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200"/>
                                      </p:stCondLst>
                                      <p:childTnLst>
                                        <p:set>
                                          <p:cBhvr>
                                            <p:cTn id="39" dur="1" fill="hold">
                                              <p:stCondLst>
                                                <p:cond delay="0"/>
                                              </p:stCondLst>
                                            </p:cTn>
                                            <p:tgtEl>
                                              <p:spTgt spid="53"/>
                                            </p:tgtEl>
                                            <p:attrNameLst>
                                              <p:attrName>style.visibility</p:attrName>
                                            </p:attrNameLst>
                                          </p:cBhvr>
                                          <p:to>
                                            <p:strVal val="visible"/>
                                          </p:to>
                                        </p:set>
                                        <p:anim calcmode="lin" valueType="num">
                                          <p:cBhvr additive="base">
                                            <p:cTn id="40" dur="500" fill="hold"/>
                                            <p:tgtEl>
                                              <p:spTgt spid="53"/>
                                            </p:tgtEl>
                                            <p:attrNameLst>
                                              <p:attrName>ppt_x</p:attrName>
                                            </p:attrNameLst>
                                          </p:cBhvr>
                                          <p:tavLst>
                                            <p:tav tm="0">
                                              <p:val>
                                                <p:strVal val="#ppt_x"/>
                                              </p:val>
                                            </p:tav>
                                            <p:tav tm="100000">
                                              <p:val>
                                                <p:strVal val="#ppt_x"/>
                                              </p:val>
                                            </p:tav>
                                          </p:tavLst>
                                        </p:anim>
                                        <p:anim calcmode="lin" valueType="num">
                                          <p:cBhvr additive="base">
                                            <p:cTn id="41" dur="500" fill="hold"/>
                                            <p:tgtEl>
                                              <p:spTgt spid="53"/>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300"/>
                                      </p:stCondLst>
                                      <p:childTnLst>
                                        <p:set>
                                          <p:cBhvr>
                                            <p:cTn id="43" dur="1" fill="hold">
                                              <p:stCondLst>
                                                <p:cond delay="0"/>
                                              </p:stCondLst>
                                            </p:cTn>
                                            <p:tgtEl>
                                              <p:spTgt spid="56"/>
                                            </p:tgtEl>
                                            <p:attrNameLst>
                                              <p:attrName>style.visibility</p:attrName>
                                            </p:attrNameLst>
                                          </p:cBhvr>
                                          <p:to>
                                            <p:strVal val="visible"/>
                                          </p:to>
                                        </p:set>
                                        <p:anim calcmode="lin" valueType="num">
                                          <p:cBhvr additive="base">
                                            <p:cTn id="44" dur="500" fill="hold"/>
                                            <p:tgtEl>
                                              <p:spTgt spid="56"/>
                                            </p:tgtEl>
                                            <p:attrNameLst>
                                              <p:attrName>ppt_x</p:attrName>
                                            </p:attrNameLst>
                                          </p:cBhvr>
                                          <p:tavLst>
                                            <p:tav tm="0">
                                              <p:val>
                                                <p:strVal val="#ppt_x"/>
                                              </p:val>
                                            </p:tav>
                                            <p:tav tm="100000">
                                              <p:val>
                                                <p:strVal val="#ppt_x"/>
                                              </p:val>
                                            </p:tav>
                                          </p:tavLst>
                                        </p:anim>
                                        <p:anim calcmode="lin" valueType="num">
                                          <p:cBhvr additive="base">
                                            <p:cTn id="45" dur="500" fill="hold"/>
                                            <p:tgtEl>
                                              <p:spTgt spid="5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400"/>
                                      </p:stCondLst>
                                      <p:childTnLst>
                                        <p:set>
                                          <p:cBhvr>
                                            <p:cTn id="47" dur="1" fill="hold">
                                              <p:stCondLst>
                                                <p:cond delay="0"/>
                                              </p:stCondLst>
                                            </p:cTn>
                                            <p:tgtEl>
                                              <p:spTgt spid="54"/>
                                            </p:tgtEl>
                                            <p:attrNameLst>
                                              <p:attrName>style.visibility</p:attrName>
                                            </p:attrNameLst>
                                          </p:cBhvr>
                                          <p:to>
                                            <p:strVal val="visible"/>
                                          </p:to>
                                        </p:set>
                                        <p:anim calcmode="lin" valueType="num">
                                          <p:cBhvr additive="base">
                                            <p:cTn id="48" dur="500" fill="hold"/>
                                            <p:tgtEl>
                                              <p:spTgt spid="54"/>
                                            </p:tgtEl>
                                            <p:attrNameLst>
                                              <p:attrName>ppt_x</p:attrName>
                                            </p:attrNameLst>
                                          </p:cBhvr>
                                          <p:tavLst>
                                            <p:tav tm="0">
                                              <p:val>
                                                <p:strVal val="#ppt_x"/>
                                              </p:val>
                                            </p:tav>
                                            <p:tav tm="100000">
                                              <p:val>
                                                <p:strVal val="#ppt_x"/>
                                              </p:val>
                                            </p:tav>
                                          </p:tavLst>
                                        </p:anim>
                                        <p:anim calcmode="lin" valueType="num">
                                          <p:cBhvr additive="base">
                                            <p:cTn id="49" dur="500" fill="hold"/>
                                            <p:tgtEl>
                                              <p:spTgt spid="54"/>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50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0-#ppt_h/2"/>
                                              </p:val>
                                            </p:tav>
                                            <p:tav tm="100000">
                                              <p:val>
                                                <p:strVal val="#ppt_y"/>
                                              </p:val>
                                            </p:tav>
                                          </p:tavLst>
                                        </p:anim>
                                      </p:childTnLst>
                                    </p:cTn>
                                  </p:par>
                                </p:childTnLst>
                              </p:cTn>
                            </p:par>
                            <p:par>
                              <p:cTn id="54" fill="hold">
                                <p:stCondLst>
                                  <p:cond delay="2000"/>
                                </p:stCondLst>
                                <p:childTnLst>
                                  <p:par>
                                    <p:cTn id="55" presetID="42" presetClass="entr" presetSubtype="0"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1000"/>
                                            <p:tgtEl>
                                              <p:spTgt spid="58"/>
                                            </p:tgtEl>
                                          </p:cBhvr>
                                        </p:animEffect>
                                        <p:anim calcmode="lin" valueType="num">
                                          <p:cBhvr>
                                            <p:cTn id="58" dur="1000" fill="hold"/>
                                            <p:tgtEl>
                                              <p:spTgt spid="58"/>
                                            </p:tgtEl>
                                            <p:attrNameLst>
                                              <p:attrName>ppt_x</p:attrName>
                                            </p:attrNameLst>
                                          </p:cBhvr>
                                          <p:tavLst>
                                            <p:tav tm="0">
                                              <p:val>
                                                <p:strVal val="#ppt_x"/>
                                              </p:val>
                                            </p:tav>
                                            <p:tav tm="100000">
                                              <p:val>
                                                <p:strVal val="#ppt_x"/>
                                              </p:val>
                                            </p:tav>
                                          </p:tavLst>
                                        </p:anim>
                                        <p:anim calcmode="lin" valueType="num">
                                          <p:cBhvr>
                                            <p:cTn id="59" dur="1000" fill="hold"/>
                                            <p:tgtEl>
                                              <p:spTgt spid="58"/>
                                            </p:tgtEl>
                                            <p:attrNameLst>
                                              <p:attrName>ppt_y</p:attrName>
                                            </p:attrNameLst>
                                          </p:cBhvr>
                                          <p:tavLst>
                                            <p:tav tm="0">
                                              <p:val>
                                                <p:strVal val="#ppt_y+.1"/>
                                              </p:val>
                                            </p:tav>
                                            <p:tav tm="100000">
                                              <p:val>
                                                <p:strVal val="#ppt_y"/>
                                              </p:val>
                                            </p:tav>
                                          </p:tavLst>
                                        </p:anim>
                                      </p:childTnLst>
                                    </p:cTn>
                                  </p:par>
                                </p:childTnLst>
                              </p:cTn>
                            </p:par>
                            <p:par>
                              <p:cTn id="60" fill="hold">
                                <p:stCondLst>
                                  <p:cond delay="3000"/>
                                </p:stCondLst>
                                <p:childTnLst>
                                  <p:par>
                                    <p:cTn id="61" presetID="47" presetClass="entr" presetSubtype="0"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1000"/>
                                            <p:tgtEl>
                                              <p:spTgt spid="59"/>
                                            </p:tgtEl>
                                          </p:cBhvr>
                                        </p:animEffect>
                                        <p:anim calcmode="lin" valueType="num">
                                          <p:cBhvr>
                                            <p:cTn id="64" dur="1000" fill="hold"/>
                                            <p:tgtEl>
                                              <p:spTgt spid="59"/>
                                            </p:tgtEl>
                                            <p:attrNameLst>
                                              <p:attrName>ppt_x</p:attrName>
                                            </p:attrNameLst>
                                          </p:cBhvr>
                                          <p:tavLst>
                                            <p:tav tm="0">
                                              <p:val>
                                                <p:strVal val="#ppt_x"/>
                                              </p:val>
                                            </p:tav>
                                            <p:tav tm="100000">
                                              <p:val>
                                                <p:strVal val="#ppt_x"/>
                                              </p:val>
                                            </p:tav>
                                          </p:tavLst>
                                        </p:anim>
                                        <p:anim calcmode="lin" valueType="num">
                                          <p:cBhvr>
                                            <p:cTn id="65"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P spid="52" grpId="0" animBg="1"/>
          <p:bldP spid="53" grpId="0" animBg="1"/>
          <p:bldP spid="54" grpId="0" animBg="1"/>
          <p:bldP spid="55" grpId="0" animBg="1"/>
          <p:bldP spid="56" grpId="0" animBg="1"/>
          <p:bldP spid="57" grpId="0" animBg="1"/>
          <p:bldP spid="58" grpId="0"/>
          <p:bldP spid="59"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3341137" y="2099150"/>
            <a:ext cx="910235" cy="927255"/>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圆角矩形 3"/>
          <p:cNvSpPr/>
          <p:nvPr/>
        </p:nvSpPr>
        <p:spPr>
          <a:xfrm>
            <a:off x="3197781" y="3598968"/>
            <a:ext cx="574630" cy="585376"/>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圆角矩形 4"/>
          <p:cNvSpPr/>
          <p:nvPr/>
        </p:nvSpPr>
        <p:spPr>
          <a:xfrm>
            <a:off x="1674573" y="952459"/>
            <a:ext cx="574630" cy="585376"/>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圆角矩形 5"/>
          <p:cNvSpPr/>
          <p:nvPr/>
        </p:nvSpPr>
        <p:spPr>
          <a:xfrm>
            <a:off x="5236324" y="3547244"/>
            <a:ext cx="910235" cy="927255"/>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圆角矩形 6"/>
          <p:cNvSpPr/>
          <p:nvPr/>
        </p:nvSpPr>
        <p:spPr>
          <a:xfrm>
            <a:off x="1371591" y="1949094"/>
            <a:ext cx="1042385" cy="1061876"/>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圆角矩形 7"/>
          <p:cNvSpPr/>
          <p:nvPr/>
        </p:nvSpPr>
        <p:spPr>
          <a:xfrm>
            <a:off x="629158" y="2845248"/>
            <a:ext cx="910235" cy="927255"/>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a:off x="1219863" y="1674921"/>
            <a:ext cx="454709" cy="486144"/>
          </a:xfrm>
          <a:prstGeom prst="roundRect">
            <a:avLst>
              <a:gd name="adj" fmla="val 7843"/>
            </a:avLst>
          </a:prstGeom>
          <a:solidFill>
            <a:srgbClr val="01DAF1"/>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圆角矩形 13"/>
          <p:cNvSpPr/>
          <p:nvPr/>
        </p:nvSpPr>
        <p:spPr>
          <a:xfrm>
            <a:off x="3699043" y="1462950"/>
            <a:ext cx="454709" cy="486144"/>
          </a:xfrm>
          <a:prstGeom prst="roundRect">
            <a:avLst>
              <a:gd name="adj" fmla="val 7843"/>
            </a:avLst>
          </a:prstGeom>
          <a:solidFill>
            <a:srgbClr val="E87071"/>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圆角矩形 14"/>
          <p:cNvSpPr/>
          <p:nvPr/>
        </p:nvSpPr>
        <p:spPr>
          <a:xfrm>
            <a:off x="1892783" y="1176754"/>
            <a:ext cx="454709" cy="486144"/>
          </a:xfrm>
          <a:prstGeom prst="roundRect">
            <a:avLst>
              <a:gd name="adj" fmla="val 7843"/>
            </a:avLst>
          </a:prstGeom>
          <a:solidFill>
            <a:srgbClr val="FFC000"/>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圆角矩形 15"/>
          <p:cNvSpPr/>
          <p:nvPr/>
        </p:nvSpPr>
        <p:spPr>
          <a:xfrm>
            <a:off x="3441105" y="3834166"/>
            <a:ext cx="454709" cy="486144"/>
          </a:xfrm>
          <a:prstGeom prst="roundRect">
            <a:avLst>
              <a:gd name="adj" fmla="val 7843"/>
            </a:avLst>
          </a:prstGeom>
          <a:solidFill>
            <a:srgbClr val="663A77"/>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7" name="组合 26"/>
          <p:cNvGrpSpPr/>
          <p:nvPr/>
        </p:nvGrpSpPr>
        <p:grpSpPr>
          <a:xfrm>
            <a:off x="4359278" y="2624306"/>
            <a:ext cx="1356516" cy="1271296"/>
            <a:chOff x="5810605" y="3498814"/>
            <a:chExt cx="2484299" cy="2657005"/>
          </a:xfrm>
        </p:grpSpPr>
        <p:sp>
          <p:nvSpPr>
            <p:cNvPr id="9" name="圆角矩形 8"/>
            <p:cNvSpPr/>
            <p:nvPr/>
          </p:nvSpPr>
          <p:spPr>
            <a:xfrm>
              <a:off x="5810605" y="3498814"/>
              <a:ext cx="2484299" cy="2657005"/>
            </a:xfrm>
            <a:prstGeom prst="roundRect">
              <a:avLst>
                <a:gd name="adj" fmla="val 7843"/>
              </a:avLst>
            </a:prstGeom>
            <a:solidFill>
              <a:srgbClr val="663A77"/>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文本框 31"/>
            <p:cNvSpPr txBox="1"/>
            <p:nvPr/>
          </p:nvSpPr>
          <p:spPr>
            <a:xfrm>
              <a:off x="6554128" y="4289867"/>
              <a:ext cx="1103668" cy="1222178"/>
            </a:xfrm>
            <a:prstGeom prst="rect">
              <a:avLst/>
            </a:prstGeom>
            <a:noFill/>
            <a:ln>
              <a:noFill/>
            </a:ln>
          </p:spPr>
          <p:txBody>
            <a:bodyPr wrap="square" rtlCol="0">
              <a:spAutoFit/>
            </a:bodyPr>
            <a:lstStyle/>
            <a:p>
              <a:pPr algn="ctr"/>
              <a:r>
                <a:rPr lang="zh-CN" altLang="en-US" sz="1600" dirty="0">
                  <a:solidFill>
                    <a:schemeClr val="bg1"/>
                  </a:solidFill>
                  <a:latin typeface="方正正纤黑简体" panose="02000000000000000000" pitchFamily="2" charset="-122"/>
                  <a:ea typeface="方正正纤黑简体" panose="02000000000000000000" pitchFamily="2" charset="-122"/>
                </a:rPr>
                <a:t>资源准备</a:t>
              </a:r>
            </a:p>
          </p:txBody>
        </p:sp>
        <p:cxnSp>
          <p:nvCxnSpPr>
            <p:cNvPr id="30" name="直接连接符 29"/>
            <p:cNvCxnSpPr/>
            <p:nvPr/>
          </p:nvCxnSpPr>
          <p:spPr>
            <a:xfrm>
              <a:off x="6320004" y="4998495"/>
              <a:ext cx="1222501" cy="0"/>
            </a:xfrm>
            <a:prstGeom prst="line">
              <a:avLst/>
            </a:prstGeom>
            <a:ln w="12700">
              <a:noFill/>
            </a:ln>
          </p:spPr>
          <p:style>
            <a:lnRef idx="1">
              <a:schemeClr val="accent1"/>
            </a:lnRef>
            <a:fillRef idx="0">
              <a:schemeClr val="accent1"/>
            </a:fillRef>
            <a:effectRef idx="0">
              <a:schemeClr val="accent1"/>
            </a:effectRef>
            <a:fontRef idx="minor">
              <a:schemeClr val="tx1"/>
            </a:fontRef>
          </p:style>
        </p:cxnSp>
      </p:grpSp>
      <p:sp>
        <p:nvSpPr>
          <p:cNvPr id="31" name="文本框 36"/>
          <p:cNvSpPr txBox="1"/>
          <p:nvPr/>
        </p:nvSpPr>
        <p:spPr>
          <a:xfrm>
            <a:off x="6241530" y="1135514"/>
            <a:ext cx="2313306" cy="338554"/>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方正正纤黑简体" panose="02000000000000000000" pitchFamily="2" charset="-122"/>
                <a:ea typeface="方正正纤黑简体" panose="02000000000000000000" pitchFamily="2" charset="-122"/>
              </a:rPr>
              <a:t>短期计划</a:t>
            </a:r>
          </a:p>
        </p:txBody>
      </p:sp>
      <p:cxnSp>
        <p:nvCxnSpPr>
          <p:cNvPr id="32" name="直接连接符 31"/>
          <p:cNvCxnSpPr/>
          <p:nvPr/>
        </p:nvCxnSpPr>
        <p:spPr>
          <a:xfrm>
            <a:off x="6413572" y="1531767"/>
            <a:ext cx="1969222" cy="6068"/>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3" name="文本框 113"/>
          <p:cNvSpPr txBox="1"/>
          <p:nvPr/>
        </p:nvSpPr>
        <p:spPr>
          <a:xfrm>
            <a:off x="6314048" y="1653233"/>
            <a:ext cx="2322037" cy="1015663"/>
          </a:xfrm>
          <a:prstGeom prst="rect">
            <a:avLst/>
          </a:prstGeom>
          <a:noFill/>
        </p:spPr>
        <p:txBody>
          <a:bodyPr wrap="square" rtlCol="0">
            <a:spAutoFit/>
          </a:bodyPr>
          <a:lstStyle/>
          <a:p>
            <a:pPr algn="l">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集中精力对店面的宣传，突显核心内容，同时加强学习、完善各项管理制度，并耐心的准备下阶段各项资源，为接下来的工作预备有力的条件</a:t>
            </a:r>
          </a:p>
        </p:txBody>
      </p:sp>
      <p:grpSp>
        <p:nvGrpSpPr>
          <p:cNvPr id="22" name="组合 21"/>
          <p:cNvGrpSpPr/>
          <p:nvPr/>
        </p:nvGrpSpPr>
        <p:grpSpPr>
          <a:xfrm>
            <a:off x="2028181" y="1841551"/>
            <a:ext cx="1456515" cy="1557207"/>
            <a:chOff x="2703419" y="2455080"/>
            <a:chExt cx="1941430" cy="2076396"/>
          </a:xfrm>
        </p:grpSpPr>
        <p:sp>
          <p:nvSpPr>
            <p:cNvPr id="10" name="圆角矩形 9"/>
            <p:cNvSpPr/>
            <p:nvPr/>
          </p:nvSpPr>
          <p:spPr>
            <a:xfrm>
              <a:off x="2703419" y="2455080"/>
              <a:ext cx="1941430" cy="2076396"/>
            </a:xfrm>
            <a:prstGeom prst="roundRect">
              <a:avLst>
                <a:gd name="adj" fmla="val 7843"/>
              </a:avLst>
            </a:prstGeom>
            <a:solidFill>
              <a:srgbClr val="FFC000"/>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文本框 23"/>
            <p:cNvSpPr txBox="1"/>
            <p:nvPr/>
          </p:nvSpPr>
          <p:spPr>
            <a:xfrm>
              <a:off x="3220561" y="3067937"/>
              <a:ext cx="884686" cy="984942"/>
            </a:xfrm>
            <a:prstGeom prst="rect">
              <a:avLst/>
            </a:prstGeom>
            <a:noFill/>
            <a:ln>
              <a:noFill/>
            </a:ln>
          </p:spPr>
          <p:txBody>
            <a:bodyPr wrap="square" rtlCol="0">
              <a:spAutoFit/>
            </a:bodyPr>
            <a:lstStyle/>
            <a:p>
              <a:r>
                <a:rPr lang="zh-CN" altLang="en-US" sz="1400" dirty="0">
                  <a:solidFill>
                    <a:schemeClr val="bg1"/>
                  </a:solidFill>
                  <a:latin typeface="方正正纤黑简体" panose="02000000000000000000" pitchFamily="2" charset="-122"/>
                  <a:ea typeface="方正正纤黑简体" panose="02000000000000000000" pitchFamily="2" charset="-122"/>
                </a:rPr>
                <a:t>突显核心优势</a:t>
              </a:r>
            </a:p>
          </p:txBody>
        </p:sp>
        <p:cxnSp>
          <p:nvCxnSpPr>
            <p:cNvPr id="21" name="直接连接符 20"/>
            <p:cNvCxnSpPr/>
            <p:nvPr/>
          </p:nvCxnSpPr>
          <p:spPr>
            <a:xfrm>
              <a:off x="2874214" y="3475420"/>
              <a:ext cx="1615662" cy="0"/>
            </a:xfrm>
            <a:prstGeom prst="line">
              <a:avLst/>
            </a:prstGeom>
            <a:ln w="19050">
              <a:no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810287" y="2291738"/>
            <a:ext cx="1003547" cy="1107020"/>
            <a:chOff x="1080053" y="3055364"/>
            <a:chExt cx="1337657" cy="1476112"/>
          </a:xfrm>
        </p:grpSpPr>
        <p:sp>
          <p:nvSpPr>
            <p:cNvPr id="12" name="圆角矩形 11"/>
            <p:cNvSpPr/>
            <p:nvPr/>
          </p:nvSpPr>
          <p:spPr>
            <a:xfrm>
              <a:off x="1080053" y="3055364"/>
              <a:ext cx="1337657" cy="1476112"/>
            </a:xfrm>
            <a:prstGeom prst="roundRect">
              <a:avLst>
                <a:gd name="adj" fmla="val 7843"/>
              </a:avLst>
            </a:prstGeom>
            <a:solidFill>
              <a:srgbClr val="01DAF1"/>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文本框 27"/>
            <p:cNvSpPr txBox="1"/>
            <p:nvPr/>
          </p:nvSpPr>
          <p:spPr>
            <a:xfrm>
              <a:off x="1272156" y="3416770"/>
              <a:ext cx="943466" cy="697667"/>
            </a:xfrm>
            <a:prstGeom prst="rect">
              <a:avLst/>
            </a:prstGeom>
            <a:noFill/>
          </p:spPr>
          <p:txBody>
            <a:bodyPr wrap="square" rtlCol="0">
              <a:spAutoFit/>
            </a:bodyPr>
            <a:lstStyle/>
            <a:p>
              <a:r>
                <a:rPr lang="zh-CN" altLang="en-US" sz="1400" dirty="0">
                  <a:solidFill>
                    <a:schemeClr val="bg1"/>
                  </a:solidFill>
                  <a:latin typeface="方正正纤黑简体" panose="02000000000000000000" pitchFamily="2" charset="-122"/>
                  <a:ea typeface="方正正纤黑简体" panose="02000000000000000000" pitchFamily="2" charset="-122"/>
                </a:rPr>
                <a:t>虚心学习</a:t>
              </a:r>
            </a:p>
          </p:txBody>
        </p:sp>
      </p:grpSp>
      <p:grpSp>
        <p:nvGrpSpPr>
          <p:cNvPr id="23" name="组合 22"/>
          <p:cNvGrpSpPr/>
          <p:nvPr/>
        </p:nvGrpSpPr>
        <p:grpSpPr>
          <a:xfrm>
            <a:off x="3686168" y="2291738"/>
            <a:ext cx="1003547" cy="1107020"/>
            <a:chOff x="4913397" y="3055364"/>
            <a:chExt cx="1337657" cy="1476112"/>
          </a:xfrm>
        </p:grpSpPr>
        <p:sp>
          <p:nvSpPr>
            <p:cNvPr id="11" name="圆角矩形 10"/>
            <p:cNvSpPr/>
            <p:nvPr/>
          </p:nvSpPr>
          <p:spPr>
            <a:xfrm>
              <a:off x="4913397" y="3055364"/>
              <a:ext cx="1337657" cy="1476112"/>
            </a:xfrm>
            <a:prstGeom prst="roundRect">
              <a:avLst>
                <a:gd name="adj" fmla="val 7843"/>
              </a:avLst>
            </a:prstGeom>
            <a:solidFill>
              <a:srgbClr val="E87071"/>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文本框 29"/>
            <p:cNvSpPr txBox="1"/>
            <p:nvPr/>
          </p:nvSpPr>
          <p:spPr>
            <a:xfrm>
              <a:off x="5150195" y="3425353"/>
              <a:ext cx="864059" cy="697667"/>
            </a:xfrm>
            <a:prstGeom prst="rect">
              <a:avLst/>
            </a:prstGeom>
            <a:noFill/>
            <a:ln>
              <a:noFill/>
            </a:ln>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完善制度</a:t>
              </a:r>
            </a:p>
          </p:txBody>
        </p:sp>
      </p:grpSp>
      <p:sp>
        <p:nvSpPr>
          <p:cNvPr id="37" name="矩形 3"/>
          <p:cNvSpPr>
            <a:spLocks noChangeArrowheads="1"/>
          </p:cNvSpPr>
          <p:nvPr/>
        </p:nvSpPr>
        <p:spPr bwMode="auto">
          <a:xfrm>
            <a:off x="3755343" y="324000"/>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短期盈利计划</a:t>
            </a:r>
          </a:p>
        </p:txBody>
      </p:sp>
    </p:spTree>
    <p:extLst>
      <p:ext uri="{BB962C8B-B14F-4D97-AF65-F5344CB8AC3E}">
        <p14:creationId xmlns:p14="http://schemas.microsoft.com/office/powerpoint/2010/main" val="7375981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100" fill="hold"/>
                                        <p:tgtEl>
                                          <p:spTgt spid="22"/>
                                        </p:tgtEl>
                                        <p:attrNameLst>
                                          <p:attrName>ppt_w</p:attrName>
                                        </p:attrNameLst>
                                      </p:cBhvr>
                                      <p:tavLst>
                                        <p:tav tm="0">
                                          <p:val>
                                            <p:fltVal val="0"/>
                                          </p:val>
                                        </p:tav>
                                        <p:tav tm="100000">
                                          <p:val>
                                            <p:strVal val="#ppt_w"/>
                                          </p:val>
                                        </p:tav>
                                      </p:tavLst>
                                    </p:anim>
                                    <p:anim calcmode="lin" valueType="num">
                                      <p:cBhvr>
                                        <p:cTn id="39" dur="100" fill="hold"/>
                                        <p:tgtEl>
                                          <p:spTgt spid="22"/>
                                        </p:tgtEl>
                                        <p:attrNameLst>
                                          <p:attrName>ppt_h</p:attrName>
                                        </p:attrNameLst>
                                      </p:cBhvr>
                                      <p:tavLst>
                                        <p:tav tm="0">
                                          <p:val>
                                            <p:fltVal val="0"/>
                                          </p:val>
                                        </p:tav>
                                        <p:tav tm="100000">
                                          <p:val>
                                            <p:strVal val="#ppt_h"/>
                                          </p:val>
                                        </p:tav>
                                      </p:tavLst>
                                    </p:anim>
                                    <p:animEffect transition="in" filter="fade">
                                      <p:cBhvr>
                                        <p:cTn id="40" dur="100"/>
                                        <p:tgtEl>
                                          <p:spTgt spid="22"/>
                                        </p:tgtEl>
                                      </p:cBhvr>
                                    </p:animEffect>
                                  </p:childTnLst>
                                </p:cTn>
                              </p:par>
                              <p:par>
                                <p:cTn id="41" presetID="6" presetClass="emph" presetSubtype="0" fill="hold" nodeType="withEffect">
                                  <p:stCondLst>
                                    <p:cond delay="100"/>
                                  </p:stCondLst>
                                  <p:childTnLst>
                                    <p:animScale>
                                      <p:cBhvr>
                                        <p:cTn id="42" dur="100" fill="hold"/>
                                        <p:tgtEl>
                                          <p:spTgt spid="22"/>
                                        </p:tgtEl>
                                      </p:cBhvr>
                                      <p:by x="110000" y="110000"/>
                                    </p:animScale>
                                  </p:childTnLst>
                                </p:cTn>
                              </p:par>
                              <p:par>
                                <p:cTn id="43" presetID="6" presetClass="emph" presetSubtype="0" fill="hold" nodeType="withEffect">
                                  <p:stCondLst>
                                    <p:cond delay="200"/>
                                  </p:stCondLst>
                                  <p:childTnLst>
                                    <p:animScale>
                                      <p:cBhvr>
                                        <p:cTn id="44" dur="200" fill="hold"/>
                                        <p:tgtEl>
                                          <p:spTgt spid="22"/>
                                        </p:tgtEl>
                                      </p:cBhvr>
                                      <p:by x="90000" y="90000"/>
                                    </p:animScale>
                                  </p:childTnLst>
                                </p:cTn>
                              </p:par>
                              <p:par>
                                <p:cTn id="45" presetID="6" presetClass="emph" presetSubtype="0" fill="hold" nodeType="withEffect">
                                  <p:stCondLst>
                                    <p:cond delay="400"/>
                                  </p:stCondLst>
                                  <p:childTnLst>
                                    <p:animScale>
                                      <p:cBhvr>
                                        <p:cTn id="46" dur="100" fill="hold"/>
                                        <p:tgtEl>
                                          <p:spTgt spid="22"/>
                                        </p:tgtEl>
                                      </p:cBhvr>
                                      <p:by x="105000" y="105000"/>
                                    </p:animScale>
                                  </p:childTnLst>
                                </p:cTn>
                              </p:par>
                              <p:par>
                                <p:cTn id="47" presetID="6" presetClass="emph" presetSubtype="0" fill="hold" nodeType="withEffect">
                                  <p:stCondLst>
                                    <p:cond delay="500"/>
                                  </p:stCondLst>
                                  <p:childTnLst>
                                    <p:animScale>
                                      <p:cBhvr>
                                        <p:cTn id="48" dur="200" fill="hold"/>
                                        <p:tgtEl>
                                          <p:spTgt spid="22"/>
                                        </p:tgtEl>
                                      </p:cBhvr>
                                      <p:by x="95000" y="95000"/>
                                    </p:animScale>
                                  </p:childTnLst>
                                </p:cTn>
                              </p:par>
                            </p:childTnLst>
                          </p:cTn>
                        </p:par>
                        <p:par>
                          <p:cTn id="49" fill="hold">
                            <p:stCondLst>
                              <p:cond delay="3200"/>
                            </p:stCondLst>
                            <p:childTnLst>
                              <p:par>
                                <p:cTn id="50" presetID="53" presetClass="entr" presetSubtype="16"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100" fill="hold"/>
                                        <p:tgtEl>
                                          <p:spTgt spid="23"/>
                                        </p:tgtEl>
                                        <p:attrNameLst>
                                          <p:attrName>ppt_w</p:attrName>
                                        </p:attrNameLst>
                                      </p:cBhvr>
                                      <p:tavLst>
                                        <p:tav tm="0">
                                          <p:val>
                                            <p:fltVal val="0"/>
                                          </p:val>
                                        </p:tav>
                                        <p:tav tm="100000">
                                          <p:val>
                                            <p:strVal val="#ppt_w"/>
                                          </p:val>
                                        </p:tav>
                                      </p:tavLst>
                                    </p:anim>
                                    <p:anim calcmode="lin" valueType="num">
                                      <p:cBhvr>
                                        <p:cTn id="53" dur="100" fill="hold"/>
                                        <p:tgtEl>
                                          <p:spTgt spid="23"/>
                                        </p:tgtEl>
                                        <p:attrNameLst>
                                          <p:attrName>ppt_h</p:attrName>
                                        </p:attrNameLst>
                                      </p:cBhvr>
                                      <p:tavLst>
                                        <p:tav tm="0">
                                          <p:val>
                                            <p:fltVal val="0"/>
                                          </p:val>
                                        </p:tav>
                                        <p:tav tm="100000">
                                          <p:val>
                                            <p:strVal val="#ppt_h"/>
                                          </p:val>
                                        </p:tav>
                                      </p:tavLst>
                                    </p:anim>
                                    <p:animEffect transition="in" filter="fade">
                                      <p:cBhvr>
                                        <p:cTn id="54" dur="100"/>
                                        <p:tgtEl>
                                          <p:spTgt spid="23"/>
                                        </p:tgtEl>
                                      </p:cBhvr>
                                    </p:animEffect>
                                  </p:childTnLst>
                                </p:cTn>
                              </p:par>
                              <p:par>
                                <p:cTn id="55" presetID="6" presetClass="emph" presetSubtype="0" fill="hold" nodeType="withEffect">
                                  <p:stCondLst>
                                    <p:cond delay="100"/>
                                  </p:stCondLst>
                                  <p:childTnLst>
                                    <p:animScale>
                                      <p:cBhvr>
                                        <p:cTn id="56" dur="100" fill="hold"/>
                                        <p:tgtEl>
                                          <p:spTgt spid="23"/>
                                        </p:tgtEl>
                                      </p:cBhvr>
                                      <p:by x="110000" y="110000"/>
                                    </p:animScale>
                                  </p:childTnLst>
                                </p:cTn>
                              </p:par>
                              <p:par>
                                <p:cTn id="57" presetID="6" presetClass="emph" presetSubtype="0" fill="hold" nodeType="withEffect">
                                  <p:stCondLst>
                                    <p:cond delay="200"/>
                                  </p:stCondLst>
                                  <p:childTnLst>
                                    <p:animScale>
                                      <p:cBhvr>
                                        <p:cTn id="58" dur="200" fill="hold"/>
                                        <p:tgtEl>
                                          <p:spTgt spid="23"/>
                                        </p:tgtEl>
                                      </p:cBhvr>
                                      <p:by x="90000" y="90000"/>
                                    </p:animScale>
                                  </p:childTnLst>
                                </p:cTn>
                              </p:par>
                              <p:par>
                                <p:cTn id="59" presetID="6" presetClass="emph" presetSubtype="0" fill="hold" nodeType="withEffect">
                                  <p:stCondLst>
                                    <p:cond delay="400"/>
                                  </p:stCondLst>
                                  <p:childTnLst>
                                    <p:animScale>
                                      <p:cBhvr>
                                        <p:cTn id="60" dur="100" fill="hold"/>
                                        <p:tgtEl>
                                          <p:spTgt spid="23"/>
                                        </p:tgtEl>
                                      </p:cBhvr>
                                      <p:by x="105000" y="105000"/>
                                    </p:animScale>
                                  </p:childTnLst>
                                </p:cTn>
                              </p:par>
                              <p:par>
                                <p:cTn id="61" presetID="6" presetClass="emph" presetSubtype="0" fill="hold" nodeType="withEffect">
                                  <p:stCondLst>
                                    <p:cond delay="500"/>
                                  </p:stCondLst>
                                  <p:childTnLst>
                                    <p:animScale>
                                      <p:cBhvr>
                                        <p:cTn id="62" dur="200" fill="hold"/>
                                        <p:tgtEl>
                                          <p:spTgt spid="23"/>
                                        </p:tgtEl>
                                      </p:cBhvr>
                                      <p:by x="95000" y="95000"/>
                                    </p:animScale>
                                  </p:childTnLst>
                                </p:cTn>
                              </p:par>
                            </p:childTnLst>
                          </p:cTn>
                        </p:par>
                        <p:par>
                          <p:cTn id="63" fill="hold">
                            <p:stCondLst>
                              <p:cond delay="3900"/>
                            </p:stCondLst>
                            <p:childTnLst>
                              <p:par>
                                <p:cTn id="64" presetID="53" presetClass="entr" presetSubtype="16" fill="hold"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100" fill="hold"/>
                                        <p:tgtEl>
                                          <p:spTgt spid="20"/>
                                        </p:tgtEl>
                                        <p:attrNameLst>
                                          <p:attrName>ppt_w</p:attrName>
                                        </p:attrNameLst>
                                      </p:cBhvr>
                                      <p:tavLst>
                                        <p:tav tm="0">
                                          <p:val>
                                            <p:fltVal val="0"/>
                                          </p:val>
                                        </p:tav>
                                        <p:tav tm="100000">
                                          <p:val>
                                            <p:strVal val="#ppt_w"/>
                                          </p:val>
                                        </p:tav>
                                      </p:tavLst>
                                    </p:anim>
                                    <p:anim calcmode="lin" valueType="num">
                                      <p:cBhvr>
                                        <p:cTn id="67" dur="100" fill="hold"/>
                                        <p:tgtEl>
                                          <p:spTgt spid="20"/>
                                        </p:tgtEl>
                                        <p:attrNameLst>
                                          <p:attrName>ppt_h</p:attrName>
                                        </p:attrNameLst>
                                      </p:cBhvr>
                                      <p:tavLst>
                                        <p:tav tm="0">
                                          <p:val>
                                            <p:fltVal val="0"/>
                                          </p:val>
                                        </p:tav>
                                        <p:tav tm="100000">
                                          <p:val>
                                            <p:strVal val="#ppt_h"/>
                                          </p:val>
                                        </p:tav>
                                      </p:tavLst>
                                    </p:anim>
                                    <p:animEffect transition="in" filter="fade">
                                      <p:cBhvr>
                                        <p:cTn id="68" dur="100"/>
                                        <p:tgtEl>
                                          <p:spTgt spid="20"/>
                                        </p:tgtEl>
                                      </p:cBhvr>
                                    </p:animEffect>
                                  </p:childTnLst>
                                </p:cTn>
                              </p:par>
                              <p:par>
                                <p:cTn id="69" presetID="6" presetClass="emph" presetSubtype="0" fill="hold" nodeType="withEffect">
                                  <p:stCondLst>
                                    <p:cond delay="100"/>
                                  </p:stCondLst>
                                  <p:childTnLst>
                                    <p:animScale>
                                      <p:cBhvr>
                                        <p:cTn id="70" dur="100" fill="hold"/>
                                        <p:tgtEl>
                                          <p:spTgt spid="20"/>
                                        </p:tgtEl>
                                      </p:cBhvr>
                                      <p:by x="110000" y="110000"/>
                                    </p:animScale>
                                  </p:childTnLst>
                                </p:cTn>
                              </p:par>
                              <p:par>
                                <p:cTn id="71" presetID="6" presetClass="emph" presetSubtype="0" fill="hold" nodeType="withEffect">
                                  <p:stCondLst>
                                    <p:cond delay="200"/>
                                  </p:stCondLst>
                                  <p:childTnLst>
                                    <p:animScale>
                                      <p:cBhvr>
                                        <p:cTn id="72" dur="200" fill="hold"/>
                                        <p:tgtEl>
                                          <p:spTgt spid="20"/>
                                        </p:tgtEl>
                                      </p:cBhvr>
                                      <p:by x="90000" y="90000"/>
                                    </p:animScale>
                                  </p:childTnLst>
                                </p:cTn>
                              </p:par>
                              <p:par>
                                <p:cTn id="73" presetID="6" presetClass="emph" presetSubtype="0" fill="hold" nodeType="withEffect">
                                  <p:stCondLst>
                                    <p:cond delay="400"/>
                                  </p:stCondLst>
                                  <p:childTnLst>
                                    <p:animScale>
                                      <p:cBhvr>
                                        <p:cTn id="74" dur="100" fill="hold"/>
                                        <p:tgtEl>
                                          <p:spTgt spid="20"/>
                                        </p:tgtEl>
                                      </p:cBhvr>
                                      <p:by x="105000" y="105000"/>
                                    </p:animScale>
                                  </p:childTnLst>
                                </p:cTn>
                              </p:par>
                              <p:par>
                                <p:cTn id="75" presetID="6" presetClass="emph" presetSubtype="0" fill="hold" nodeType="withEffect">
                                  <p:stCondLst>
                                    <p:cond delay="500"/>
                                  </p:stCondLst>
                                  <p:childTnLst>
                                    <p:animScale>
                                      <p:cBhvr>
                                        <p:cTn id="76" dur="200" fill="hold"/>
                                        <p:tgtEl>
                                          <p:spTgt spid="20"/>
                                        </p:tgtEl>
                                      </p:cBhvr>
                                      <p:by x="95000" y="95000"/>
                                    </p:animScale>
                                  </p:childTnLst>
                                </p:cTn>
                              </p:par>
                            </p:childTnLst>
                          </p:cTn>
                        </p:par>
                        <p:par>
                          <p:cTn id="77" fill="hold">
                            <p:stCondLst>
                              <p:cond delay="4600"/>
                            </p:stCondLst>
                            <p:childTnLst>
                              <p:par>
                                <p:cTn id="78" presetID="53" presetClass="entr" presetSubtype="16" fill="hold"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p:cTn id="80" dur="100" fill="hold"/>
                                        <p:tgtEl>
                                          <p:spTgt spid="27"/>
                                        </p:tgtEl>
                                        <p:attrNameLst>
                                          <p:attrName>ppt_w</p:attrName>
                                        </p:attrNameLst>
                                      </p:cBhvr>
                                      <p:tavLst>
                                        <p:tav tm="0">
                                          <p:val>
                                            <p:fltVal val="0"/>
                                          </p:val>
                                        </p:tav>
                                        <p:tav tm="100000">
                                          <p:val>
                                            <p:strVal val="#ppt_w"/>
                                          </p:val>
                                        </p:tav>
                                      </p:tavLst>
                                    </p:anim>
                                    <p:anim calcmode="lin" valueType="num">
                                      <p:cBhvr>
                                        <p:cTn id="81" dur="100" fill="hold"/>
                                        <p:tgtEl>
                                          <p:spTgt spid="27"/>
                                        </p:tgtEl>
                                        <p:attrNameLst>
                                          <p:attrName>ppt_h</p:attrName>
                                        </p:attrNameLst>
                                      </p:cBhvr>
                                      <p:tavLst>
                                        <p:tav tm="0">
                                          <p:val>
                                            <p:fltVal val="0"/>
                                          </p:val>
                                        </p:tav>
                                        <p:tav tm="100000">
                                          <p:val>
                                            <p:strVal val="#ppt_h"/>
                                          </p:val>
                                        </p:tav>
                                      </p:tavLst>
                                    </p:anim>
                                    <p:animEffect transition="in" filter="fade">
                                      <p:cBhvr>
                                        <p:cTn id="82" dur="100"/>
                                        <p:tgtEl>
                                          <p:spTgt spid="27"/>
                                        </p:tgtEl>
                                      </p:cBhvr>
                                    </p:animEffect>
                                  </p:childTnLst>
                                </p:cTn>
                              </p:par>
                              <p:par>
                                <p:cTn id="83" presetID="6" presetClass="emph" presetSubtype="0" fill="hold" nodeType="withEffect">
                                  <p:stCondLst>
                                    <p:cond delay="100"/>
                                  </p:stCondLst>
                                  <p:childTnLst>
                                    <p:animScale>
                                      <p:cBhvr>
                                        <p:cTn id="84" dur="100" fill="hold"/>
                                        <p:tgtEl>
                                          <p:spTgt spid="27"/>
                                        </p:tgtEl>
                                      </p:cBhvr>
                                      <p:by x="110000" y="110000"/>
                                    </p:animScale>
                                  </p:childTnLst>
                                </p:cTn>
                              </p:par>
                              <p:par>
                                <p:cTn id="85" presetID="6" presetClass="emph" presetSubtype="0" fill="hold" nodeType="withEffect">
                                  <p:stCondLst>
                                    <p:cond delay="200"/>
                                  </p:stCondLst>
                                  <p:childTnLst>
                                    <p:animScale>
                                      <p:cBhvr>
                                        <p:cTn id="86" dur="200" fill="hold"/>
                                        <p:tgtEl>
                                          <p:spTgt spid="27"/>
                                        </p:tgtEl>
                                      </p:cBhvr>
                                      <p:by x="90000" y="90000"/>
                                    </p:animScale>
                                  </p:childTnLst>
                                </p:cTn>
                              </p:par>
                              <p:par>
                                <p:cTn id="87" presetID="6" presetClass="emph" presetSubtype="0" fill="hold" nodeType="withEffect">
                                  <p:stCondLst>
                                    <p:cond delay="400"/>
                                  </p:stCondLst>
                                  <p:childTnLst>
                                    <p:animScale>
                                      <p:cBhvr>
                                        <p:cTn id="88" dur="100" fill="hold"/>
                                        <p:tgtEl>
                                          <p:spTgt spid="27"/>
                                        </p:tgtEl>
                                      </p:cBhvr>
                                      <p:by x="105000" y="105000"/>
                                    </p:animScale>
                                  </p:childTnLst>
                                </p:cTn>
                              </p:par>
                              <p:par>
                                <p:cTn id="89" presetID="6" presetClass="emph" presetSubtype="0" fill="hold" nodeType="withEffect">
                                  <p:stCondLst>
                                    <p:cond delay="500"/>
                                  </p:stCondLst>
                                  <p:childTnLst>
                                    <p:animScale>
                                      <p:cBhvr>
                                        <p:cTn id="90" dur="200" fill="hold"/>
                                        <p:tgtEl>
                                          <p:spTgt spid="27"/>
                                        </p:tgtEl>
                                      </p:cBhvr>
                                      <p:by x="95000" y="95000"/>
                                    </p:animScale>
                                  </p:childTnLst>
                                </p:cTn>
                              </p:par>
                            </p:childTnLst>
                          </p:cTn>
                        </p:par>
                        <p:par>
                          <p:cTn id="91" fill="hold">
                            <p:stCondLst>
                              <p:cond delay="5300"/>
                            </p:stCondLst>
                            <p:childTnLst>
                              <p:par>
                                <p:cTn id="92" presetID="22" presetClass="entr" presetSubtype="8" fill="hold" grpId="0" nodeType="after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left)">
                                      <p:cBhvr>
                                        <p:cTn id="94" dur="500"/>
                                        <p:tgtEl>
                                          <p:spTgt spid="31"/>
                                        </p:tgtEl>
                                      </p:cBhvr>
                                    </p:animEffect>
                                  </p:childTnLst>
                                </p:cTn>
                              </p:par>
                            </p:childTnLst>
                          </p:cTn>
                        </p:par>
                        <p:par>
                          <p:cTn id="95" fill="hold">
                            <p:stCondLst>
                              <p:cond delay="5800"/>
                            </p:stCondLst>
                            <p:childTnLst>
                              <p:par>
                                <p:cTn id="96" presetID="22" presetClass="entr" presetSubtype="8" fill="hold" nodeType="after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wipe(left)">
                                      <p:cBhvr>
                                        <p:cTn id="98" dur="500"/>
                                        <p:tgtEl>
                                          <p:spTgt spid="32"/>
                                        </p:tgtEl>
                                      </p:cBhvr>
                                    </p:animEffect>
                                  </p:childTnLst>
                                </p:cTn>
                              </p:par>
                            </p:childTnLst>
                          </p:cTn>
                        </p:par>
                        <p:par>
                          <p:cTn id="99" fill="hold">
                            <p:stCondLst>
                              <p:cond delay="6300"/>
                            </p:stCondLst>
                            <p:childTnLst>
                              <p:par>
                                <p:cTn id="100" presetID="22" presetClass="entr" presetSubtype="1" fill="hold" grpId="0" nodeType="after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wipe(up)">
                                      <p:cBhvr>
                                        <p:cTn id="10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3" grpId="0" animBg="1"/>
      <p:bldP spid="14" grpId="0" animBg="1"/>
      <p:bldP spid="15" grpId="0" animBg="1"/>
      <p:bldP spid="16" grpId="0" animBg="1"/>
      <p:bldP spid="31" grpId="0"/>
      <p:bldP spid="3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573105" y="2423936"/>
            <a:ext cx="468272" cy="479596"/>
            <a:chOff x="3573105" y="2423936"/>
            <a:chExt cx="468272" cy="479596"/>
          </a:xfrm>
        </p:grpSpPr>
        <p:sp>
          <p:nvSpPr>
            <p:cNvPr id="85" name="椭圆 84"/>
            <p:cNvSpPr/>
            <p:nvPr/>
          </p:nvSpPr>
          <p:spPr>
            <a:xfrm>
              <a:off x="3573105" y="2423936"/>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2" name="组合 51"/>
            <p:cNvGrpSpPr/>
            <p:nvPr/>
          </p:nvGrpSpPr>
          <p:grpSpPr>
            <a:xfrm>
              <a:off x="3657555" y="2496344"/>
              <a:ext cx="299980" cy="313321"/>
              <a:chOff x="3294063" y="754063"/>
              <a:chExt cx="5600701" cy="5353051"/>
            </a:xfrm>
            <a:solidFill>
              <a:schemeClr val="tx1">
                <a:lumMod val="75000"/>
                <a:lumOff val="25000"/>
              </a:schemeClr>
            </a:solidFill>
          </p:grpSpPr>
          <p:sp>
            <p:nvSpPr>
              <p:cNvPr id="53"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4"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5"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6"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7"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8"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9"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0"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1"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2"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3"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grpSp>
      <p:cxnSp>
        <p:nvCxnSpPr>
          <p:cNvPr id="164" name="直接连接符 163"/>
          <p:cNvCxnSpPr>
            <a:endCxn id="106" idx="0"/>
          </p:cNvCxnSpPr>
          <p:nvPr/>
        </p:nvCxnSpPr>
        <p:spPr>
          <a:xfrm>
            <a:off x="5012682" y="1480002"/>
            <a:ext cx="3168" cy="123563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5354513" y="1231559"/>
            <a:ext cx="1213941" cy="446266"/>
          </a:xfrm>
          <a:prstGeom prst="rect">
            <a:avLst/>
          </a:prstGeom>
          <a:noFill/>
        </p:spPr>
        <p:txBody>
          <a:bodyPr wrap="square" lIns="68571" tIns="34285" rIns="68571" bIns="34285" rtlCol="0">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成本预算</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2" name="Rectangle 4"/>
          <p:cNvSpPr txBox="1">
            <a:spLocks noChangeArrowheads="1"/>
          </p:cNvSpPr>
          <p:nvPr/>
        </p:nvSpPr>
        <p:spPr bwMode="auto">
          <a:xfrm>
            <a:off x="2000209" y="2852142"/>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lumMod val="75000"/>
                    <a:lumOff val="25000"/>
                  </a:schemeClr>
                </a:solidFill>
                <a:uLnTx/>
                <a:uFillTx/>
                <a:latin typeface="等线" panose="02010600030101010101" pitchFamily="2" charset="-122"/>
                <a:ea typeface="等线" panose="02010600030101010101" pitchFamily="2" charset="-122"/>
              </a:rPr>
              <a:t>资本融资</a:t>
            </a:r>
          </a:p>
        </p:txBody>
      </p:sp>
      <p:grpSp>
        <p:nvGrpSpPr>
          <p:cNvPr id="79" name="组合 78"/>
          <p:cNvGrpSpPr/>
          <p:nvPr/>
        </p:nvGrpSpPr>
        <p:grpSpPr>
          <a:xfrm>
            <a:off x="2160531" y="1234348"/>
            <a:ext cx="1656422" cy="1650332"/>
            <a:chOff x="3881858" y="5509627"/>
            <a:chExt cx="1016511" cy="1016511"/>
          </a:xfrm>
        </p:grpSpPr>
        <p:sp>
          <p:nvSpPr>
            <p:cNvPr id="80" name="椭圆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椭圆 80"/>
            <p:cNvSpPr/>
            <p:nvPr/>
          </p:nvSpPr>
          <p:spPr>
            <a:xfrm>
              <a:off x="4034463" y="5662232"/>
              <a:ext cx="711301" cy="711301"/>
            </a:xfrm>
            <a:prstGeom prst="ellipse">
              <a:avLst/>
            </a:prstGeom>
            <a:solidFill>
              <a:srgbClr val="663A77"/>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文本框 22"/>
            <p:cNvSpPr txBox="1"/>
            <p:nvPr/>
          </p:nvSpPr>
          <p:spPr>
            <a:xfrm>
              <a:off x="4074743" y="5748937"/>
              <a:ext cx="596725" cy="568719"/>
            </a:xfrm>
            <a:prstGeom prst="rect">
              <a:avLst/>
            </a:prstGeom>
            <a:noFill/>
          </p:spPr>
          <p:txBody>
            <a:bodyPr wrap="square" rtlCol="0">
              <a:spAutoFit/>
            </a:bodyPr>
            <a:lstStyle/>
            <a:p>
              <a:pPr algn="ctr"/>
              <a:r>
                <a:rPr lang="en-US" altLang="zh-CN" sz="5400" dirty="0">
                  <a:solidFill>
                    <a:schemeClr val="bg1"/>
                  </a:solidFill>
                  <a:latin typeface="Agency FB" panose="020B0503020202020204" pitchFamily="34" charset="0"/>
                  <a:ea typeface="等线" panose="02010600030101010101" pitchFamily="2" charset="-122"/>
                </a:rPr>
                <a:t>05</a:t>
              </a:r>
              <a:endParaRPr lang="zh-CN" altLang="en-US" sz="4000" dirty="0">
                <a:solidFill>
                  <a:schemeClr val="bg1"/>
                </a:solidFill>
                <a:latin typeface="Agency FB" panose="020B0503020202020204" pitchFamily="34" charset="0"/>
                <a:ea typeface="等线" panose="02010600030101010101" pitchFamily="2" charset="-122"/>
              </a:endParaRPr>
            </a:p>
          </p:txBody>
        </p:sp>
      </p:grpSp>
      <p:grpSp>
        <p:nvGrpSpPr>
          <p:cNvPr id="87" name="组合 86"/>
          <p:cNvGrpSpPr/>
          <p:nvPr/>
        </p:nvGrpSpPr>
        <p:grpSpPr>
          <a:xfrm>
            <a:off x="4942885" y="1427356"/>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3" name="椭圆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椭圆 9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组合 95"/>
          <p:cNvGrpSpPr/>
          <p:nvPr/>
        </p:nvGrpSpPr>
        <p:grpSpPr>
          <a:xfrm>
            <a:off x="4942885" y="1832669"/>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7" name="椭圆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椭圆 9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0" name="组合 99"/>
          <p:cNvGrpSpPr/>
          <p:nvPr/>
        </p:nvGrpSpPr>
        <p:grpSpPr>
          <a:xfrm>
            <a:off x="4942885" y="2246733"/>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1" name="椭圆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椭圆 101"/>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组合 103"/>
          <p:cNvGrpSpPr/>
          <p:nvPr/>
        </p:nvGrpSpPr>
        <p:grpSpPr>
          <a:xfrm>
            <a:off x="4942885" y="2686364"/>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5" name="椭圆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椭圆 105"/>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矩形 1"/>
          <p:cNvSpPr/>
          <p:nvPr/>
        </p:nvSpPr>
        <p:spPr>
          <a:xfrm>
            <a:off x="5336641" y="1631265"/>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资金缺口</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 name="矩形 2"/>
          <p:cNvSpPr/>
          <p:nvPr/>
        </p:nvSpPr>
        <p:spPr>
          <a:xfrm>
            <a:off x="5334419" y="2058635"/>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融资计划</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 name="矩形 4"/>
          <p:cNvSpPr/>
          <p:nvPr/>
        </p:nvSpPr>
        <p:spPr>
          <a:xfrm>
            <a:off x="5334418" y="2478712"/>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资金用途</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9" name="椭圆 48"/>
          <p:cNvSpPr/>
          <p:nvPr/>
        </p:nvSpPr>
        <p:spPr>
          <a:xfrm>
            <a:off x="230293" y="4802930"/>
            <a:ext cx="191329" cy="208014"/>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770716" y="5010585"/>
            <a:ext cx="287653" cy="269005"/>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1439831" y="4795062"/>
            <a:ext cx="418166" cy="448933"/>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2222966" y="4820177"/>
            <a:ext cx="1050089" cy="1071781"/>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65" name="椭圆 64"/>
          <p:cNvSpPr/>
          <p:nvPr/>
        </p:nvSpPr>
        <p:spPr>
          <a:xfrm>
            <a:off x="4910774" y="4627801"/>
            <a:ext cx="506961" cy="517287"/>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3454749" y="4493825"/>
            <a:ext cx="506961" cy="517287"/>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4291264" y="4802571"/>
            <a:ext cx="191329" cy="20801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8125312" y="4677749"/>
            <a:ext cx="300198" cy="28485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5669435" y="4906578"/>
            <a:ext cx="798274" cy="840849"/>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70" name="椭圆 69"/>
          <p:cNvSpPr/>
          <p:nvPr/>
        </p:nvSpPr>
        <p:spPr>
          <a:xfrm>
            <a:off x="6778462" y="4386972"/>
            <a:ext cx="1151817" cy="115126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8620543" y="4073306"/>
            <a:ext cx="1050089" cy="1071781"/>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43887669"/>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6667">
                                          <p:cBhvr additive="base">
                                            <p:cTn id="7" dur="20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42" presetClass="path" presetSubtype="0" accel="50000" decel="50000" fill="hold" nodeType="withEffect">
                                      <p:stCondLst>
                                        <p:cond delay="500"/>
                                      </p:stCondLst>
                                      <p:childTnLst>
                                        <p:animMotion origin="layout" path="M 2.82069E-6 -1.43783E-6 L -0.08263 -0.11755 " pathEditMode="relative" rAng="0" ptsTypes="AA">
                                          <p:cBhvr>
                                            <p:cTn id="13" dur="1500" spd="-100000" fill="hold"/>
                                            <p:tgtEl>
                                              <p:spTgt spid="8"/>
                                            </p:tgtEl>
                                            <p:attrNameLst>
                                              <p:attrName>ppt_x</p:attrName>
                                              <p:attrName>ppt_y</p:attrName>
                                            </p:attrNameLst>
                                          </p:cBhvr>
                                          <p:rCtr x="-4131" y="-5893"/>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1000"/>
                                            <p:tgtEl>
                                              <p:spTgt spid="49"/>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000"/>
                                            <p:tgtEl>
                                              <p:spTgt spid="50"/>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1000"/>
                                            <p:tgtEl>
                                              <p:spTgt spid="51"/>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1000"/>
                                            <p:tgtEl>
                                              <p:spTgt spid="64"/>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66"/>
                                            </p:tgtEl>
                                            <p:attrNameLst>
                                              <p:attrName>style.visibility</p:attrName>
                                            </p:attrNameLst>
                                          </p:cBhvr>
                                          <p:to>
                                            <p:strVal val="visible"/>
                                          </p:to>
                                        </p:set>
                                        <p:animEffect transition="in" filter="fade">
                                          <p:cBhvr>
                                            <p:cTn id="32" dur="1000"/>
                                            <p:tgtEl>
                                              <p:spTgt spid="66"/>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1000"/>
                                            <p:tgtEl>
                                              <p:spTgt spid="67"/>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1000"/>
                                            <p:tgtEl>
                                              <p:spTgt spid="65"/>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69"/>
                                            </p:tgtEl>
                                            <p:attrNameLst>
                                              <p:attrName>style.visibility</p:attrName>
                                            </p:attrNameLst>
                                          </p:cBhvr>
                                          <p:to>
                                            <p:strVal val="visible"/>
                                          </p:to>
                                        </p:set>
                                        <p:animEffect transition="in" filter="fade">
                                          <p:cBhvr>
                                            <p:cTn id="41" dur="1000"/>
                                            <p:tgtEl>
                                              <p:spTgt spid="69"/>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1000"/>
                                            <p:tgtEl>
                                              <p:spTgt spid="68"/>
                                            </p:tgtEl>
                                          </p:cBhvr>
                                        </p:animEffect>
                                      </p:childTnLst>
                                    </p:cTn>
                                  </p:par>
                                  <p:par>
                                    <p:cTn id="48" presetID="2" presetClass="entr" presetSubtype="2" fill="hold" grpId="0" nodeType="withEffect" p14:presetBounceEnd="80000">
                                      <p:stCondLst>
                                        <p:cond delay="1000"/>
                                      </p:stCondLst>
                                      <p:childTnLst>
                                        <p:set>
                                          <p:cBhvr>
                                            <p:cTn id="49" dur="1" fill="hold">
                                              <p:stCondLst>
                                                <p:cond delay="0"/>
                                              </p:stCondLst>
                                            </p:cTn>
                                            <p:tgtEl>
                                              <p:spTgt spid="71"/>
                                            </p:tgtEl>
                                            <p:attrNameLst>
                                              <p:attrName>style.visibility</p:attrName>
                                            </p:attrNameLst>
                                          </p:cBhvr>
                                          <p:to>
                                            <p:strVal val="visible"/>
                                          </p:to>
                                        </p:set>
                                        <p:anim calcmode="lin" valueType="num" p14:bounceEnd="80000">
                                          <p:cBhvr additive="base">
                                            <p:cTn id="50" dur="1000" fill="hold"/>
                                            <p:tgtEl>
                                              <p:spTgt spid="71"/>
                                            </p:tgtEl>
                                            <p:attrNameLst>
                                              <p:attrName>ppt_x</p:attrName>
                                            </p:attrNameLst>
                                          </p:cBhvr>
                                          <p:tavLst>
                                            <p:tav tm="0">
                                              <p:val>
                                                <p:strVal val="1+#ppt_w/2"/>
                                              </p:val>
                                            </p:tav>
                                            <p:tav tm="100000">
                                              <p:val>
                                                <p:strVal val="#ppt_x"/>
                                              </p:val>
                                            </p:tav>
                                          </p:tavLst>
                                        </p:anim>
                                        <p:anim calcmode="lin" valueType="num" p14:bounceEnd="80000">
                                          <p:cBhvr additive="base">
                                            <p:cTn id="51" dur="1000" fill="hold"/>
                                            <p:tgtEl>
                                              <p:spTgt spid="71"/>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49"/>
                                            </p:tgtEl>
                                          </p:cBhvr>
                                        </p:animEffect>
                                        <p:animScale>
                                          <p:cBhvr>
                                            <p:cTn id="54" dur="500" autoRev="1" fill="hold"/>
                                            <p:tgtEl>
                                              <p:spTgt spid="49"/>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50"/>
                                            </p:tgtEl>
                                          </p:cBhvr>
                                        </p:animEffect>
                                        <p:animScale>
                                          <p:cBhvr>
                                            <p:cTn id="57" dur="500" autoRev="1" fill="hold"/>
                                            <p:tgtEl>
                                              <p:spTgt spid="50"/>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1"/>
                                            </p:tgtEl>
                                          </p:cBhvr>
                                        </p:animEffect>
                                        <p:animScale>
                                          <p:cBhvr>
                                            <p:cTn id="60" dur="500" autoRev="1" fill="hold"/>
                                            <p:tgtEl>
                                              <p:spTgt spid="51"/>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64"/>
                                            </p:tgtEl>
                                          </p:cBhvr>
                                        </p:animEffect>
                                        <p:animScale>
                                          <p:cBhvr>
                                            <p:cTn id="63" dur="500" autoRev="1" fill="hold"/>
                                            <p:tgtEl>
                                              <p:spTgt spid="64"/>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66"/>
                                            </p:tgtEl>
                                          </p:cBhvr>
                                        </p:animEffect>
                                        <p:animScale>
                                          <p:cBhvr>
                                            <p:cTn id="66" dur="500" autoRev="1" fill="hold"/>
                                            <p:tgtEl>
                                              <p:spTgt spid="66"/>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67"/>
                                            </p:tgtEl>
                                          </p:cBhvr>
                                        </p:animEffect>
                                        <p:animScale>
                                          <p:cBhvr>
                                            <p:cTn id="69" dur="500" autoRev="1" fill="hold"/>
                                            <p:tgtEl>
                                              <p:spTgt spid="67"/>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65"/>
                                            </p:tgtEl>
                                          </p:cBhvr>
                                        </p:animEffect>
                                        <p:animScale>
                                          <p:cBhvr>
                                            <p:cTn id="72" dur="500" autoRev="1" fill="hold"/>
                                            <p:tgtEl>
                                              <p:spTgt spid="65"/>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69"/>
                                            </p:tgtEl>
                                          </p:cBhvr>
                                        </p:animEffect>
                                        <p:animScale>
                                          <p:cBhvr>
                                            <p:cTn id="75" dur="500" autoRev="1" fill="hold"/>
                                            <p:tgtEl>
                                              <p:spTgt spid="69"/>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70"/>
                                            </p:tgtEl>
                                          </p:cBhvr>
                                        </p:animEffect>
                                        <p:animScale>
                                          <p:cBhvr>
                                            <p:cTn id="78" dur="500" autoRev="1" fill="hold"/>
                                            <p:tgtEl>
                                              <p:spTgt spid="70"/>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68"/>
                                            </p:tgtEl>
                                          </p:cBhvr>
                                        </p:animEffect>
                                        <p:animScale>
                                          <p:cBhvr>
                                            <p:cTn id="81" dur="500" autoRev="1" fill="hold"/>
                                            <p:tgtEl>
                                              <p:spTgt spid="68"/>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71"/>
                                            </p:tgtEl>
                                          </p:cBhvr>
                                        </p:animEffect>
                                        <p:animScale>
                                          <p:cBhvr>
                                            <p:cTn id="84" dur="500" autoRev="1" fill="hold"/>
                                            <p:tgtEl>
                                              <p:spTgt spid="71"/>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2" presetClass="entr" presetSubtype="8" fill="hold" grpId="0" nodeType="withEffect">
                                      <p:stCondLst>
                                        <p:cond delay="700"/>
                                      </p:stCondLst>
                                      <p:childTnLst>
                                        <p:set>
                                          <p:cBhvr>
                                            <p:cTn id="106" dur="1" fill="hold">
                                              <p:stCondLst>
                                                <p:cond delay="0"/>
                                              </p:stCondLst>
                                            </p:cTn>
                                            <p:tgtEl>
                                              <p:spTgt spid="187"/>
                                            </p:tgtEl>
                                            <p:attrNameLst>
                                              <p:attrName>style.visibility</p:attrName>
                                            </p:attrNameLst>
                                          </p:cBhvr>
                                          <p:to>
                                            <p:strVal val="visible"/>
                                          </p:to>
                                        </p:set>
                                        <p:animEffect transition="in" filter="wipe(left)">
                                          <p:cBhvr>
                                            <p:cTn id="107" dur="500"/>
                                            <p:tgtEl>
                                              <p:spTgt spid="187"/>
                                            </p:tgtEl>
                                          </p:cBhvr>
                                        </p:animEffect>
                                      </p:childTnLst>
                                    </p:cTn>
                                  </p:par>
                                  <p:par>
                                    <p:cTn id="108" presetID="22" presetClass="entr" presetSubtype="8" fill="hold" grpId="0" nodeType="withEffect">
                                      <p:stCondLst>
                                        <p:cond delay="800"/>
                                      </p:stCondLst>
                                      <p:childTnLst>
                                        <p:set>
                                          <p:cBhvr>
                                            <p:cTn id="109" dur="1" fill="hold">
                                              <p:stCondLst>
                                                <p:cond delay="0"/>
                                              </p:stCondLst>
                                            </p:cTn>
                                            <p:tgtEl>
                                              <p:spTgt spid="2"/>
                                            </p:tgtEl>
                                            <p:attrNameLst>
                                              <p:attrName>style.visibility</p:attrName>
                                            </p:attrNameLst>
                                          </p:cBhvr>
                                          <p:to>
                                            <p:strVal val="visible"/>
                                          </p:to>
                                        </p:set>
                                        <p:animEffect transition="in" filter="wipe(left)">
                                          <p:cBhvr>
                                            <p:cTn id="110" dur="500"/>
                                            <p:tgtEl>
                                              <p:spTgt spid="2"/>
                                            </p:tgtEl>
                                          </p:cBhvr>
                                        </p:animEffect>
                                      </p:childTnLst>
                                    </p:cTn>
                                  </p:par>
                                  <p:par>
                                    <p:cTn id="111" presetID="22" presetClass="entr" presetSubtype="8" fill="hold" grpId="0" nodeType="withEffect">
                                      <p:stCondLst>
                                        <p:cond delay="900"/>
                                      </p:stCondLst>
                                      <p:childTnLst>
                                        <p:set>
                                          <p:cBhvr>
                                            <p:cTn id="112" dur="1" fill="hold">
                                              <p:stCondLst>
                                                <p:cond delay="0"/>
                                              </p:stCondLst>
                                            </p:cTn>
                                            <p:tgtEl>
                                              <p:spTgt spid="3"/>
                                            </p:tgtEl>
                                            <p:attrNameLst>
                                              <p:attrName>style.visibility</p:attrName>
                                            </p:attrNameLst>
                                          </p:cBhvr>
                                          <p:to>
                                            <p:strVal val="visible"/>
                                          </p:to>
                                        </p:set>
                                        <p:animEffect transition="in" filter="wipe(left)">
                                          <p:cBhvr>
                                            <p:cTn id="113" dur="500"/>
                                            <p:tgtEl>
                                              <p:spTgt spid="3"/>
                                            </p:tgtEl>
                                          </p:cBhvr>
                                        </p:animEffect>
                                      </p:childTnLst>
                                    </p:cTn>
                                  </p:par>
                                  <p:par>
                                    <p:cTn id="114" presetID="22" presetClass="entr" presetSubtype="8" fill="hold" grpId="0" nodeType="withEffect">
                                      <p:stCondLst>
                                        <p:cond delay="1000"/>
                                      </p:stCondLst>
                                      <p:childTnLst>
                                        <p:set>
                                          <p:cBhvr>
                                            <p:cTn id="115" dur="1" fill="hold">
                                              <p:stCondLst>
                                                <p:cond delay="0"/>
                                              </p:stCondLst>
                                            </p:cTn>
                                            <p:tgtEl>
                                              <p:spTgt spid="5"/>
                                            </p:tgtEl>
                                            <p:attrNameLst>
                                              <p:attrName>style.visibility</p:attrName>
                                            </p:attrNameLst>
                                          </p:cBhvr>
                                          <p:to>
                                            <p:strVal val="visible"/>
                                          </p:to>
                                        </p:set>
                                        <p:animEffect transition="in" filter="wipe(left)">
                                          <p:cBhvr>
                                            <p:cTn id="1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49" grpId="0" animBg="1"/>
          <p:bldP spid="49" grpId="1" animBg="1"/>
          <p:bldP spid="50" grpId="0" animBg="1"/>
          <p:bldP spid="50" grpId="1" animBg="1"/>
          <p:bldP spid="51" grpId="0" animBg="1"/>
          <p:bldP spid="51"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2000" fill="hold"/>
                                            <p:tgtEl>
                                              <p:spTgt spid="79"/>
                                            </p:tgtEl>
                                            <p:attrNameLst>
                                              <p:attrName>ppt_x</p:attrName>
                                            </p:attrNameLst>
                                          </p:cBhvr>
                                          <p:tavLst>
                                            <p:tav tm="0">
                                              <p:val>
                                                <p:strVal val="#ppt_x"/>
                                              </p:val>
                                            </p:tav>
                                            <p:tav tm="100000">
                                              <p:val>
                                                <p:strVal val="#ppt_x"/>
                                              </p:val>
                                            </p:tav>
                                          </p:tavLst>
                                        </p:anim>
                                        <p:anim calcmode="lin" valueType="num">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42" presetClass="path" presetSubtype="0" accel="50000" decel="50000" fill="hold" nodeType="withEffect">
                                      <p:stCondLst>
                                        <p:cond delay="500"/>
                                      </p:stCondLst>
                                      <p:childTnLst>
                                        <p:animMotion origin="layout" path="M 2.82069E-6 -1.43783E-6 L -0.08263 -0.11755 " pathEditMode="relative" rAng="0" ptsTypes="AA">
                                          <p:cBhvr>
                                            <p:cTn id="13" dur="1500" spd="-100000" fill="hold"/>
                                            <p:tgtEl>
                                              <p:spTgt spid="8"/>
                                            </p:tgtEl>
                                            <p:attrNameLst>
                                              <p:attrName>ppt_x</p:attrName>
                                              <p:attrName>ppt_y</p:attrName>
                                            </p:attrNameLst>
                                          </p:cBhvr>
                                          <p:rCtr x="-4131" y="-5893"/>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1000"/>
                                            <p:tgtEl>
                                              <p:spTgt spid="49"/>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000"/>
                                            <p:tgtEl>
                                              <p:spTgt spid="50"/>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1000"/>
                                            <p:tgtEl>
                                              <p:spTgt spid="51"/>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1000"/>
                                            <p:tgtEl>
                                              <p:spTgt spid="64"/>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66"/>
                                            </p:tgtEl>
                                            <p:attrNameLst>
                                              <p:attrName>style.visibility</p:attrName>
                                            </p:attrNameLst>
                                          </p:cBhvr>
                                          <p:to>
                                            <p:strVal val="visible"/>
                                          </p:to>
                                        </p:set>
                                        <p:animEffect transition="in" filter="fade">
                                          <p:cBhvr>
                                            <p:cTn id="32" dur="1000"/>
                                            <p:tgtEl>
                                              <p:spTgt spid="66"/>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1000"/>
                                            <p:tgtEl>
                                              <p:spTgt spid="67"/>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1000"/>
                                            <p:tgtEl>
                                              <p:spTgt spid="65"/>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69"/>
                                            </p:tgtEl>
                                            <p:attrNameLst>
                                              <p:attrName>style.visibility</p:attrName>
                                            </p:attrNameLst>
                                          </p:cBhvr>
                                          <p:to>
                                            <p:strVal val="visible"/>
                                          </p:to>
                                        </p:set>
                                        <p:animEffect transition="in" filter="fade">
                                          <p:cBhvr>
                                            <p:cTn id="41" dur="1000"/>
                                            <p:tgtEl>
                                              <p:spTgt spid="69"/>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1000"/>
                                            <p:tgtEl>
                                              <p:spTgt spid="68"/>
                                            </p:tgtEl>
                                          </p:cBhvr>
                                        </p:animEffect>
                                      </p:childTnLst>
                                    </p:cTn>
                                  </p:par>
                                  <p:par>
                                    <p:cTn id="48" presetID="2" presetClass="entr" presetSubtype="2" fill="hold" grpId="0" nodeType="withEffect">
                                      <p:stCondLst>
                                        <p:cond delay="1000"/>
                                      </p:stCondLst>
                                      <p:childTnLst>
                                        <p:set>
                                          <p:cBhvr>
                                            <p:cTn id="49" dur="1" fill="hold">
                                              <p:stCondLst>
                                                <p:cond delay="0"/>
                                              </p:stCondLst>
                                            </p:cTn>
                                            <p:tgtEl>
                                              <p:spTgt spid="71"/>
                                            </p:tgtEl>
                                            <p:attrNameLst>
                                              <p:attrName>style.visibility</p:attrName>
                                            </p:attrNameLst>
                                          </p:cBhvr>
                                          <p:to>
                                            <p:strVal val="visible"/>
                                          </p:to>
                                        </p:set>
                                        <p:anim calcmode="lin" valueType="num">
                                          <p:cBhvr additive="base">
                                            <p:cTn id="50" dur="1000" fill="hold"/>
                                            <p:tgtEl>
                                              <p:spTgt spid="71"/>
                                            </p:tgtEl>
                                            <p:attrNameLst>
                                              <p:attrName>ppt_x</p:attrName>
                                            </p:attrNameLst>
                                          </p:cBhvr>
                                          <p:tavLst>
                                            <p:tav tm="0">
                                              <p:val>
                                                <p:strVal val="1+#ppt_w/2"/>
                                              </p:val>
                                            </p:tav>
                                            <p:tav tm="100000">
                                              <p:val>
                                                <p:strVal val="#ppt_x"/>
                                              </p:val>
                                            </p:tav>
                                          </p:tavLst>
                                        </p:anim>
                                        <p:anim calcmode="lin" valueType="num">
                                          <p:cBhvr additive="base">
                                            <p:cTn id="51" dur="1000" fill="hold"/>
                                            <p:tgtEl>
                                              <p:spTgt spid="71"/>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49"/>
                                            </p:tgtEl>
                                          </p:cBhvr>
                                        </p:animEffect>
                                        <p:animScale>
                                          <p:cBhvr>
                                            <p:cTn id="54" dur="500" autoRev="1" fill="hold"/>
                                            <p:tgtEl>
                                              <p:spTgt spid="49"/>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50"/>
                                            </p:tgtEl>
                                          </p:cBhvr>
                                        </p:animEffect>
                                        <p:animScale>
                                          <p:cBhvr>
                                            <p:cTn id="57" dur="500" autoRev="1" fill="hold"/>
                                            <p:tgtEl>
                                              <p:spTgt spid="50"/>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1"/>
                                            </p:tgtEl>
                                          </p:cBhvr>
                                        </p:animEffect>
                                        <p:animScale>
                                          <p:cBhvr>
                                            <p:cTn id="60" dur="500" autoRev="1" fill="hold"/>
                                            <p:tgtEl>
                                              <p:spTgt spid="51"/>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64"/>
                                            </p:tgtEl>
                                          </p:cBhvr>
                                        </p:animEffect>
                                        <p:animScale>
                                          <p:cBhvr>
                                            <p:cTn id="63" dur="500" autoRev="1" fill="hold"/>
                                            <p:tgtEl>
                                              <p:spTgt spid="64"/>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66"/>
                                            </p:tgtEl>
                                          </p:cBhvr>
                                        </p:animEffect>
                                        <p:animScale>
                                          <p:cBhvr>
                                            <p:cTn id="66" dur="500" autoRev="1" fill="hold"/>
                                            <p:tgtEl>
                                              <p:spTgt spid="66"/>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67"/>
                                            </p:tgtEl>
                                          </p:cBhvr>
                                        </p:animEffect>
                                        <p:animScale>
                                          <p:cBhvr>
                                            <p:cTn id="69" dur="500" autoRev="1" fill="hold"/>
                                            <p:tgtEl>
                                              <p:spTgt spid="67"/>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65"/>
                                            </p:tgtEl>
                                          </p:cBhvr>
                                        </p:animEffect>
                                        <p:animScale>
                                          <p:cBhvr>
                                            <p:cTn id="72" dur="500" autoRev="1" fill="hold"/>
                                            <p:tgtEl>
                                              <p:spTgt spid="65"/>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69"/>
                                            </p:tgtEl>
                                          </p:cBhvr>
                                        </p:animEffect>
                                        <p:animScale>
                                          <p:cBhvr>
                                            <p:cTn id="75" dur="500" autoRev="1" fill="hold"/>
                                            <p:tgtEl>
                                              <p:spTgt spid="69"/>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70"/>
                                            </p:tgtEl>
                                          </p:cBhvr>
                                        </p:animEffect>
                                        <p:animScale>
                                          <p:cBhvr>
                                            <p:cTn id="78" dur="500" autoRev="1" fill="hold"/>
                                            <p:tgtEl>
                                              <p:spTgt spid="70"/>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68"/>
                                            </p:tgtEl>
                                          </p:cBhvr>
                                        </p:animEffect>
                                        <p:animScale>
                                          <p:cBhvr>
                                            <p:cTn id="81" dur="500" autoRev="1" fill="hold"/>
                                            <p:tgtEl>
                                              <p:spTgt spid="68"/>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71"/>
                                            </p:tgtEl>
                                          </p:cBhvr>
                                        </p:animEffect>
                                        <p:animScale>
                                          <p:cBhvr>
                                            <p:cTn id="84" dur="500" autoRev="1" fill="hold"/>
                                            <p:tgtEl>
                                              <p:spTgt spid="71"/>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2" presetClass="entr" presetSubtype="8" fill="hold" grpId="0" nodeType="withEffect">
                                      <p:stCondLst>
                                        <p:cond delay="700"/>
                                      </p:stCondLst>
                                      <p:childTnLst>
                                        <p:set>
                                          <p:cBhvr>
                                            <p:cTn id="106" dur="1" fill="hold">
                                              <p:stCondLst>
                                                <p:cond delay="0"/>
                                              </p:stCondLst>
                                            </p:cTn>
                                            <p:tgtEl>
                                              <p:spTgt spid="187"/>
                                            </p:tgtEl>
                                            <p:attrNameLst>
                                              <p:attrName>style.visibility</p:attrName>
                                            </p:attrNameLst>
                                          </p:cBhvr>
                                          <p:to>
                                            <p:strVal val="visible"/>
                                          </p:to>
                                        </p:set>
                                        <p:animEffect transition="in" filter="wipe(left)">
                                          <p:cBhvr>
                                            <p:cTn id="107" dur="500"/>
                                            <p:tgtEl>
                                              <p:spTgt spid="187"/>
                                            </p:tgtEl>
                                          </p:cBhvr>
                                        </p:animEffect>
                                      </p:childTnLst>
                                    </p:cTn>
                                  </p:par>
                                  <p:par>
                                    <p:cTn id="108" presetID="22" presetClass="entr" presetSubtype="8" fill="hold" grpId="0" nodeType="withEffect">
                                      <p:stCondLst>
                                        <p:cond delay="800"/>
                                      </p:stCondLst>
                                      <p:childTnLst>
                                        <p:set>
                                          <p:cBhvr>
                                            <p:cTn id="109" dur="1" fill="hold">
                                              <p:stCondLst>
                                                <p:cond delay="0"/>
                                              </p:stCondLst>
                                            </p:cTn>
                                            <p:tgtEl>
                                              <p:spTgt spid="2"/>
                                            </p:tgtEl>
                                            <p:attrNameLst>
                                              <p:attrName>style.visibility</p:attrName>
                                            </p:attrNameLst>
                                          </p:cBhvr>
                                          <p:to>
                                            <p:strVal val="visible"/>
                                          </p:to>
                                        </p:set>
                                        <p:animEffect transition="in" filter="wipe(left)">
                                          <p:cBhvr>
                                            <p:cTn id="110" dur="500"/>
                                            <p:tgtEl>
                                              <p:spTgt spid="2"/>
                                            </p:tgtEl>
                                          </p:cBhvr>
                                        </p:animEffect>
                                      </p:childTnLst>
                                    </p:cTn>
                                  </p:par>
                                  <p:par>
                                    <p:cTn id="111" presetID="22" presetClass="entr" presetSubtype="8" fill="hold" grpId="0" nodeType="withEffect">
                                      <p:stCondLst>
                                        <p:cond delay="900"/>
                                      </p:stCondLst>
                                      <p:childTnLst>
                                        <p:set>
                                          <p:cBhvr>
                                            <p:cTn id="112" dur="1" fill="hold">
                                              <p:stCondLst>
                                                <p:cond delay="0"/>
                                              </p:stCondLst>
                                            </p:cTn>
                                            <p:tgtEl>
                                              <p:spTgt spid="3"/>
                                            </p:tgtEl>
                                            <p:attrNameLst>
                                              <p:attrName>style.visibility</p:attrName>
                                            </p:attrNameLst>
                                          </p:cBhvr>
                                          <p:to>
                                            <p:strVal val="visible"/>
                                          </p:to>
                                        </p:set>
                                        <p:animEffect transition="in" filter="wipe(left)">
                                          <p:cBhvr>
                                            <p:cTn id="113" dur="500"/>
                                            <p:tgtEl>
                                              <p:spTgt spid="3"/>
                                            </p:tgtEl>
                                          </p:cBhvr>
                                        </p:animEffect>
                                      </p:childTnLst>
                                    </p:cTn>
                                  </p:par>
                                  <p:par>
                                    <p:cTn id="114" presetID="22" presetClass="entr" presetSubtype="8" fill="hold" grpId="0" nodeType="withEffect">
                                      <p:stCondLst>
                                        <p:cond delay="1000"/>
                                      </p:stCondLst>
                                      <p:childTnLst>
                                        <p:set>
                                          <p:cBhvr>
                                            <p:cTn id="115" dur="1" fill="hold">
                                              <p:stCondLst>
                                                <p:cond delay="0"/>
                                              </p:stCondLst>
                                            </p:cTn>
                                            <p:tgtEl>
                                              <p:spTgt spid="5"/>
                                            </p:tgtEl>
                                            <p:attrNameLst>
                                              <p:attrName>style.visibility</p:attrName>
                                            </p:attrNameLst>
                                          </p:cBhvr>
                                          <p:to>
                                            <p:strVal val="visible"/>
                                          </p:to>
                                        </p:set>
                                        <p:animEffect transition="in" filter="wipe(left)">
                                          <p:cBhvr>
                                            <p:cTn id="1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49" grpId="0" animBg="1"/>
          <p:bldP spid="49" grpId="1" animBg="1"/>
          <p:bldP spid="50" grpId="0" animBg="1"/>
          <p:bldP spid="50" grpId="1" animBg="1"/>
          <p:bldP spid="51" grpId="0" animBg="1"/>
          <p:bldP spid="51"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147461" y="1295722"/>
            <a:ext cx="1468108" cy="3020451"/>
          </a:xfrm>
          <a:prstGeom prst="roundRect">
            <a:avLst>
              <a:gd name="adj" fmla="val 50000"/>
            </a:avLst>
          </a:prstGeom>
          <a:solidFill>
            <a:schemeClr val="bg1">
              <a:lumMod val="95000"/>
            </a:schemeClr>
          </a:soli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332552" y="1454841"/>
            <a:ext cx="1097924" cy="1097924"/>
            <a:chOff x="1776428" y="1767538"/>
            <a:chExt cx="1463644" cy="1463644"/>
          </a:xfrm>
        </p:grpSpPr>
        <p:sp>
          <p:nvSpPr>
            <p:cNvPr id="10" name="椭圆 9"/>
            <p:cNvSpPr/>
            <p:nvPr/>
          </p:nvSpPr>
          <p:spPr>
            <a:xfrm>
              <a:off x="1776428" y="1767538"/>
              <a:ext cx="1463644" cy="1463644"/>
            </a:xfrm>
            <a:prstGeom prst="ellipse">
              <a:avLst/>
            </a:prstGeom>
            <a:solidFill>
              <a:srgbClr val="FFB850"/>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932659" y="1921483"/>
              <a:ext cx="1155752" cy="1155752"/>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a:off x="1258858" y="3595035"/>
            <a:ext cx="1245314" cy="27067"/>
          </a:xfrm>
          <a:prstGeom prst="rect">
            <a:avLst/>
          </a:prstGeom>
          <a:gradFill>
            <a:gsLst>
              <a:gs pos="0">
                <a:schemeClr val="bg1">
                  <a:lumMod val="75000"/>
                </a:schemeClr>
              </a:gs>
              <a:gs pos="100000">
                <a:schemeClr val="bg1">
                  <a:lumMod val="9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正纤黑简体" panose="02000000000000000000" pitchFamily="2" charset="-122"/>
              <a:ea typeface="方正正纤黑简体" panose="02000000000000000000" pitchFamily="2" charset="-122"/>
            </a:endParaRPr>
          </a:p>
        </p:txBody>
      </p:sp>
      <p:sp>
        <p:nvSpPr>
          <p:cNvPr id="13" name="文本框 12"/>
          <p:cNvSpPr txBox="1"/>
          <p:nvPr/>
        </p:nvSpPr>
        <p:spPr>
          <a:xfrm>
            <a:off x="1495004" y="3687156"/>
            <a:ext cx="773020" cy="461665"/>
          </a:xfrm>
          <a:prstGeom prst="rect">
            <a:avLst/>
          </a:prstGeom>
          <a:noFill/>
        </p:spPr>
        <p:txBody>
          <a:bodyPr wrap="square" rtlCol="0">
            <a:spAutoFit/>
          </a:bodyPr>
          <a:lstStyle/>
          <a:p>
            <a:pPr algn="ctr"/>
            <a:r>
              <a:rPr lang="en-US" altLang="zh-CN" sz="2400" dirty="0">
                <a:solidFill>
                  <a:srgbClr val="FFB850"/>
                </a:solidFill>
                <a:latin typeface="Agency FB" panose="020B0503020202020204" pitchFamily="34" charset="0"/>
                <a:ea typeface="方正正纤黑简体" panose="02000000000000000000" pitchFamily="2" charset="-122"/>
              </a:rPr>
              <a:t>01</a:t>
            </a:r>
            <a:endParaRPr lang="zh-CN" altLang="en-US" sz="2400" dirty="0">
              <a:solidFill>
                <a:srgbClr val="FFB850"/>
              </a:solidFill>
              <a:latin typeface="Agency FB" panose="020B0503020202020204" pitchFamily="34" charset="0"/>
              <a:ea typeface="方正正纤黑简体" panose="02000000000000000000" pitchFamily="2" charset="-122"/>
            </a:endParaRPr>
          </a:p>
        </p:txBody>
      </p:sp>
      <p:grpSp>
        <p:nvGrpSpPr>
          <p:cNvPr id="14" name="组合 13"/>
          <p:cNvGrpSpPr/>
          <p:nvPr/>
        </p:nvGrpSpPr>
        <p:grpSpPr>
          <a:xfrm>
            <a:off x="1251280" y="2607152"/>
            <a:ext cx="1332404" cy="826353"/>
            <a:chOff x="115110" y="2534551"/>
            <a:chExt cx="1776231" cy="1101610"/>
          </a:xfrm>
        </p:grpSpPr>
        <p:sp>
          <p:nvSpPr>
            <p:cNvPr id="15" name="文本框 14"/>
            <p:cNvSpPr txBox="1"/>
            <p:nvPr/>
          </p:nvSpPr>
          <p:spPr>
            <a:xfrm>
              <a:off x="115110" y="2534551"/>
              <a:ext cx="1776231" cy="410298"/>
            </a:xfrm>
            <a:prstGeom prst="rect">
              <a:avLst/>
            </a:prstGeom>
            <a:noFill/>
          </p:spPr>
          <p:txBody>
            <a:bodyPr wrap="square" rtlCol="0">
              <a:spAutoFit/>
            </a:bodyPr>
            <a:lstStyle/>
            <a:p>
              <a:pPr algn="ctr"/>
              <a:r>
                <a:rPr lang="zh-CN" altLang="en-US" sz="1400" dirty="0">
                  <a:solidFill>
                    <a:srgbClr val="FFB850"/>
                  </a:solidFill>
                  <a:latin typeface="方正正纤黑简体" panose="02000000000000000000" pitchFamily="2" charset="-122"/>
                  <a:ea typeface="方正正纤黑简体" panose="02000000000000000000" pitchFamily="2" charset="-122"/>
                </a:rPr>
                <a:t>固定费用</a:t>
              </a:r>
            </a:p>
          </p:txBody>
        </p:sp>
        <p:sp>
          <p:nvSpPr>
            <p:cNvPr id="16" name="文本框 15"/>
            <p:cNvSpPr txBox="1"/>
            <p:nvPr/>
          </p:nvSpPr>
          <p:spPr>
            <a:xfrm>
              <a:off x="173685" y="2982251"/>
              <a:ext cx="1590700" cy="653910"/>
            </a:xfrm>
            <a:prstGeom prst="rect">
              <a:avLst/>
            </a:prstGeom>
            <a:noFill/>
          </p:spPr>
          <p:txBody>
            <a:bodyPr wrap="square" rtlCol="0">
              <a:spAutoFit/>
            </a:bodyPr>
            <a:lstStyle/>
            <a:p>
              <a:pPr algn="ctr">
                <a:lnSpc>
                  <a:spcPct val="150000"/>
                </a:lnSpc>
              </a:pPr>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办公场地、设备及其他一些硬件费用</a:t>
              </a:r>
            </a:p>
          </p:txBody>
        </p:sp>
      </p:grpSp>
      <p:sp>
        <p:nvSpPr>
          <p:cNvPr id="17" name="文本框 16"/>
          <p:cNvSpPr txBox="1"/>
          <p:nvPr/>
        </p:nvSpPr>
        <p:spPr>
          <a:xfrm>
            <a:off x="1449746" y="1704201"/>
            <a:ext cx="935472" cy="584775"/>
          </a:xfrm>
          <a:prstGeom prst="rect">
            <a:avLst/>
          </a:prstGeom>
          <a:noFill/>
          <a:effectLst/>
        </p:spPr>
        <p:txBody>
          <a:bodyPr wrap="square" rtlCol="0">
            <a:spAutoFit/>
          </a:bodyPr>
          <a:lstStyle/>
          <a:p>
            <a:pPr algn="ctr"/>
            <a:r>
              <a:rPr lang="en-US" altLang="zh-CN" sz="3200" dirty="0">
                <a:solidFill>
                  <a:srgbClr val="FFB850"/>
                </a:solidFill>
                <a:latin typeface="Agency FB" panose="020B0503020202020204" pitchFamily="34" charset="0"/>
              </a:rPr>
              <a:t>20</a:t>
            </a:r>
            <a:r>
              <a:rPr lang="en-US" altLang="zh-CN" dirty="0">
                <a:solidFill>
                  <a:srgbClr val="FFB850"/>
                </a:solidFill>
                <a:latin typeface="Agency FB" panose="020B0503020202020204" pitchFamily="34" charset="0"/>
              </a:rPr>
              <a:t>%</a:t>
            </a:r>
            <a:endParaRPr lang="zh-CN" altLang="en-US" sz="3200" dirty="0">
              <a:solidFill>
                <a:srgbClr val="FFB850"/>
              </a:solidFill>
              <a:latin typeface="Agency FB" panose="020B0503020202020204" pitchFamily="34" charset="0"/>
            </a:endParaRPr>
          </a:p>
        </p:txBody>
      </p:sp>
      <p:sp>
        <p:nvSpPr>
          <p:cNvPr id="20" name="圆角矩形 19"/>
          <p:cNvSpPr/>
          <p:nvPr/>
        </p:nvSpPr>
        <p:spPr>
          <a:xfrm>
            <a:off x="2941647" y="1295722"/>
            <a:ext cx="1468108" cy="3020451"/>
          </a:xfrm>
          <a:prstGeom prst="roundRect">
            <a:avLst>
              <a:gd name="adj" fmla="val 50000"/>
            </a:avLst>
          </a:prstGeom>
          <a:solidFill>
            <a:schemeClr val="bg1">
              <a:lumMod val="95000"/>
            </a:schemeClr>
          </a:soli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3126739" y="1454841"/>
            <a:ext cx="1097924" cy="1097924"/>
            <a:chOff x="4168261" y="1767538"/>
            <a:chExt cx="1463644" cy="1463644"/>
          </a:xfrm>
        </p:grpSpPr>
        <p:sp>
          <p:nvSpPr>
            <p:cNvPr id="21" name="椭圆 20"/>
            <p:cNvSpPr/>
            <p:nvPr/>
          </p:nvSpPr>
          <p:spPr>
            <a:xfrm>
              <a:off x="4168261" y="1767538"/>
              <a:ext cx="1463644" cy="1463644"/>
            </a:xfrm>
            <a:prstGeom prst="ellipse">
              <a:avLst/>
            </a:prstGeom>
            <a:solidFill>
              <a:srgbClr val="01ACBE"/>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椭圆 21"/>
            <p:cNvSpPr/>
            <p:nvPr/>
          </p:nvSpPr>
          <p:spPr>
            <a:xfrm>
              <a:off x="4324492" y="1921483"/>
              <a:ext cx="1155752" cy="1155752"/>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a:off x="3053044" y="3595035"/>
            <a:ext cx="1245314" cy="27067"/>
          </a:xfrm>
          <a:prstGeom prst="rect">
            <a:avLst/>
          </a:prstGeom>
          <a:gradFill>
            <a:gsLst>
              <a:gs pos="0">
                <a:schemeClr val="bg1">
                  <a:lumMod val="75000"/>
                </a:schemeClr>
              </a:gs>
              <a:gs pos="100000">
                <a:schemeClr val="bg1">
                  <a:lumMod val="9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正纤黑简体" panose="02000000000000000000" pitchFamily="2" charset="-122"/>
              <a:ea typeface="方正正纤黑简体" panose="02000000000000000000" pitchFamily="2" charset="-122"/>
            </a:endParaRPr>
          </a:p>
        </p:txBody>
      </p:sp>
      <p:sp>
        <p:nvSpPr>
          <p:cNvPr id="24" name="文本框 23"/>
          <p:cNvSpPr txBox="1"/>
          <p:nvPr/>
        </p:nvSpPr>
        <p:spPr>
          <a:xfrm>
            <a:off x="3289191" y="3687156"/>
            <a:ext cx="773020" cy="461665"/>
          </a:xfrm>
          <a:prstGeom prst="rect">
            <a:avLst/>
          </a:prstGeom>
          <a:noFill/>
        </p:spPr>
        <p:txBody>
          <a:bodyPr wrap="square" rtlCol="0">
            <a:spAutoFit/>
          </a:bodyPr>
          <a:lstStyle/>
          <a:p>
            <a:pPr algn="ctr"/>
            <a:r>
              <a:rPr lang="en-US" altLang="zh-CN" sz="2400" dirty="0">
                <a:solidFill>
                  <a:srgbClr val="01ACBE"/>
                </a:solidFill>
                <a:latin typeface="Agency FB" panose="020B0503020202020204" pitchFamily="34" charset="0"/>
                <a:ea typeface="方正正纤黑简体" panose="02000000000000000000" pitchFamily="2" charset="-122"/>
              </a:rPr>
              <a:t>02</a:t>
            </a:r>
            <a:endParaRPr lang="zh-CN" altLang="en-US" sz="2400" dirty="0">
              <a:solidFill>
                <a:srgbClr val="01ACBE"/>
              </a:solidFill>
              <a:latin typeface="Agency FB" panose="020B0503020202020204" pitchFamily="34" charset="0"/>
              <a:ea typeface="方正正纤黑简体" panose="02000000000000000000" pitchFamily="2" charset="-122"/>
            </a:endParaRPr>
          </a:p>
        </p:txBody>
      </p:sp>
      <p:grpSp>
        <p:nvGrpSpPr>
          <p:cNvPr id="25" name="组合 24"/>
          <p:cNvGrpSpPr/>
          <p:nvPr/>
        </p:nvGrpSpPr>
        <p:grpSpPr>
          <a:xfrm>
            <a:off x="3045467" y="2607149"/>
            <a:ext cx="1332403" cy="948531"/>
            <a:chOff x="115110" y="2534551"/>
            <a:chExt cx="1776229" cy="1264487"/>
          </a:xfrm>
        </p:grpSpPr>
        <p:sp>
          <p:nvSpPr>
            <p:cNvPr id="27" name="文本框 26"/>
            <p:cNvSpPr txBox="1"/>
            <p:nvPr/>
          </p:nvSpPr>
          <p:spPr>
            <a:xfrm>
              <a:off x="115110" y="2534551"/>
              <a:ext cx="1776229" cy="410298"/>
            </a:xfrm>
            <a:prstGeom prst="rect">
              <a:avLst/>
            </a:prstGeom>
            <a:noFill/>
          </p:spPr>
          <p:txBody>
            <a:bodyPr wrap="square" rtlCol="0">
              <a:spAutoFit/>
            </a:bodyPr>
            <a:lstStyle/>
            <a:p>
              <a:pPr algn="ctr"/>
              <a:r>
                <a:rPr lang="zh-CN" altLang="en-US" sz="1400" dirty="0">
                  <a:solidFill>
                    <a:srgbClr val="01ACBE"/>
                  </a:solidFill>
                  <a:latin typeface="方正正纤黑简体" panose="02000000000000000000" pitchFamily="2" charset="-122"/>
                  <a:ea typeface="方正正纤黑简体" panose="02000000000000000000" pitchFamily="2" charset="-122"/>
                </a:rPr>
                <a:t>推广费用</a:t>
              </a:r>
            </a:p>
          </p:txBody>
        </p:sp>
        <p:sp>
          <p:nvSpPr>
            <p:cNvPr id="28" name="文本框 27"/>
            <p:cNvSpPr txBox="1"/>
            <p:nvPr/>
          </p:nvSpPr>
          <p:spPr>
            <a:xfrm>
              <a:off x="159925" y="2845097"/>
              <a:ext cx="1590701" cy="953941"/>
            </a:xfrm>
            <a:prstGeom prst="rect">
              <a:avLst/>
            </a:prstGeom>
            <a:noFill/>
          </p:spPr>
          <p:txBody>
            <a:bodyPr wrap="square" rtlCol="0">
              <a:spAutoFit/>
            </a:bodyPr>
            <a:lstStyle/>
            <a:p>
              <a:pPr algn="ctr">
                <a:lnSpc>
                  <a:spcPct val="150000"/>
                </a:lnSpc>
              </a:pPr>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主要包括地面广告及移动广告宣传的费用</a:t>
              </a:r>
            </a:p>
          </p:txBody>
        </p:sp>
      </p:grpSp>
      <p:sp>
        <p:nvSpPr>
          <p:cNvPr id="26" name="文本框 25"/>
          <p:cNvSpPr txBox="1"/>
          <p:nvPr/>
        </p:nvSpPr>
        <p:spPr>
          <a:xfrm>
            <a:off x="3243933" y="1704201"/>
            <a:ext cx="935472" cy="584775"/>
          </a:xfrm>
          <a:prstGeom prst="rect">
            <a:avLst/>
          </a:prstGeom>
          <a:noFill/>
          <a:effectLst/>
        </p:spPr>
        <p:txBody>
          <a:bodyPr wrap="square" rtlCol="0">
            <a:spAutoFit/>
          </a:bodyPr>
          <a:lstStyle/>
          <a:p>
            <a:pPr algn="ctr"/>
            <a:r>
              <a:rPr lang="en-US" altLang="zh-CN" sz="3200" dirty="0">
                <a:solidFill>
                  <a:srgbClr val="01ACBE"/>
                </a:solidFill>
                <a:latin typeface="Agency FB" panose="020B0503020202020204" pitchFamily="34" charset="0"/>
              </a:rPr>
              <a:t>25</a:t>
            </a:r>
            <a:r>
              <a:rPr lang="en-US" altLang="zh-CN" dirty="0">
                <a:solidFill>
                  <a:srgbClr val="01ACBE"/>
                </a:solidFill>
                <a:latin typeface="Agency FB" panose="020B0503020202020204" pitchFamily="34" charset="0"/>
              </a:rPr>
              <a:t>%</a:t>
            </a:r>
            <a:endParaRPr lang="zh-CN" altLang="en-US" sz="3200" dirty="0">
              <a:solidFill>
                <a:srgbClr val="01ACBE"/>
              </a:solidFill>
              <a:latin typeface="Agency FB" panose="020B0503020202020204" pitchFamily="34" charset="0"/>
            </a:endParaRPr>
          </a:p>
        </p:txBody>
      </p:sp>
      <p:sp>
        <p:nvSpPr>
          <p:cNvPr id="30" name="圆角矩形 29"/>
          <p:cNvSpPr/>
          <p:nvPr/>
        </p:nvSpPr>
        <p:spPr>
          <a:xfrm>
            <a:off x="4735833" y="1295722"/>
            <a:ext cx="1468108" cy="3020451"/>
          </a:xfrm>
          <a:prstGeom prst="roundRect">
            <a:avLst>
              <a:gd name="adj" fmla="val 50000"/>
            </a:avLst>
          </a:prstGeom>
          <a:solidFill>
            <a:schemeClr val="bg1">
              <a:lumMod val="95000"/>
            </a:schemeClr>
          </a:soli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920925" y="1454841"/>
            <a:ext cx="1097924" cy="1097924"/>
            <a:chOff x="6560094" y="1767538"/>
            <a:chExt cx="1463644" cy="1463644"/>
          </a:xfrm>
        </p:grpSpPr>
        <p:sp>
          <p:nvSpPr>
            <p:cNvPr id="31" name="椭圆 30"/>
            <p:cNvSpPr/>
            <p:nvPr/>
          </p:nvSpPr>
          <p:spPr>
            <a:xfrm>
              <a:off x="6560094" y="1767538"/>
              <a:ext cx="1463644" cy="1463644"/>
            </a:xfrm>
            <a:prstGeom prst="ellipse">
              <a:avLst/>
            </a:prstGeom>
            <a:solidFill>
              <a:srgbClr val="E87071"/>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716325" y="1921483"/>
              <a:ext cx="1155752" cy="1155752"/>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32"/>
          <p:cNvSpPr/>
          <p:nvPr/>
        </p:nvSpPr>
        <p:spPr>
          <a:xfrm>
            <a:off x="4847230" y="3595035"/>
            <a:ext cx="1245314" cy="27067"/>
          </a:xfrm>
          <a:prstGeom prst="rect">
            <a:avLst/>
          </a:prstGeom>
          <a:gradFill>
            <a:gsLst>
              <a:gs pos="0">
                <a:schemeClr val="bg1">
                  <a:lumMod val="75000"/>
                </a:schemeClr>
              </a:gs>
              <a:gs pos="100000">
                <a:schemeClr val="bg1">
                  <a:lumMod val="9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正纤黑简体" panose="02000000000000000000" pitchFamily="2" charset="-122"/>
              <a:ea typeface="方正正纤黑简体" panose="02000000000000000000" pitchFamily="2" charset="-122"/>
            </a:endParaRPr>
          </a:p>
        </p:txBody>
      </p:sp>
      <p:sp>
        <p:nvSpPr>
          <p:cNvPr id="34" name="文本框 33"/>
          <p:cNvSpPr txBox="1"/>
          <p:nvPr/>
        </p:nvSpPr>
        <p:spPr>
          <a:xfrm>
            <a:off x="5083377" y="3687156"/>
            <a:ext cx="773020" cy="461665"/>
          </a:xfrm>
          <a:prstGeom prst="rect">
            <a:avLst/>
          </a:prstGeom>
          <a:noFill/>
        </p:spPr>
        <p:txBody>
          <a:bodyPr wrap="square" rtlCol="0">
            <a:spAutoFit/>
          </a:bodyPr>
          <a:lstStyle/>
          <a:p>
            <a:pPr algn="ctr"/>
            <a:r>
              <a:rPr lang="en-US" altLang="zh-CN" sz="2400" dirty="0">
                <a:solidFill>
                  <a:srgbClr val="E87071"/>
                </a:solidFill>
                <a:latin typeface="Agency FB" panose="020B0503020202020204" pitchFamily="34" charset="0"/>
                <a:ea typeface="方正正纤黑简体" panose="02000000000000000000" pitchFamily="2" charset="-122"/>
              </a:rPr>
              <a:t>03</a:t>
            </a:r>
            <a:endParaRPr lang="zh-CN" altLang="en-US" sz="2400" dirty="0">
              <a:solidFill>
                <a:srgbClr val="E87071"/>
              </a:solidFill>
              <a:latin typeface="Agency FB" panose="020B0503020202020204" pitchFamily="34" charset="0"/>
              <a:ea typeface="方正正纤黑简体" panose="02000000000000000000" pitchFamily="2" charset="-122"/>
            </a:endParaRPr>
          </a:p>
        </p:txBody>
      </p:sp>
      <p:grpSp>
        <p:nvGrpSpPr>
          <p:cNvPr id="35" name="组合 34"/>
          <p:cNvGrpSpPr/>
          <p:nvPr/>
        </p:nvGrpSpPr>
        <p:grpSpPr>
          <a:xfrm>
            <a:off x="4847230" y="2607152"/>
            <a:ext cx="1332404" cy="820531"/>
            <a:chOff x="125211" y="2534551"/>
            <a:chExt cx="1776231" cy="1093849"/>
          </a:xfrm>
        </p:grpSpPr>
        <p:sp>
          <p:nvSpPr>
            <p:cNvPr id="37" name="文本框 36"/>
            <p:cNvSpPr txBox="1"/>
            <p:nvPr/>
          </p:nvSpPr>
          <p:spPr>
            <a:xfrm>
              <a:off x="125211" y="2534551"/>
              <a:ext cx="1776231" cy="410298"/>
            </a:xfrm>
            <a:prstGeom prst="rect">
              <a:avLst/>
            </a:prstGeom>
            <a:noFill/>
          </p:spPr>
          <p:txBody>
            <a:bodyPr wrap="square" rtlCol="0">
              <a:spAutoFit/>
            </a:bodyPr>
            <a:lstStyle/>
            <a:p>
              <a:pPr algn="ctr"/>
              <a:r>
                <a:rPr lang="zh-CN" altLang="en-US" sz="1400" dirty="0">
                  <a:solidFill>
                    <a:srgbClr val="E87071"/>
                  </a:solidFill>
                  <a:latin typeface="方正正纤黑简体" panose="02000000000000000000" pitchFamily="2" charset="-122"/>
                  <a:ea typeface="方正正纤黑简体" panose="02000000000000000000" pitchFamily="2" charset="-122"/>
                </a:rPr>
                <a:t>人力成本</a:t>
              </a:r>
            </a:p>
          </p:txBody>
        </p:sp>
        <p:sp>
          <p:nvSpPr>
            <p:cNvPr id="38" name="文本框 37"/>
            <p:cNvSpPr txBox="1"/>
            <p:nvPr/>
          </p:nvSpPr>
          <p:spPr>
            <a:xfrm>
              <a:off x="194642" y="2951411"/>
              <a:ext cx="1590700" cy="676989"/>
            </a:xfrm>
            <a:prstGeom prst="rect">
              <a:avLst/>
            </a:prstGeom>
            <a:noFill/>
          </p:spPr>
          <p:txBody>
            <a:bodyPr wrap="square" rtlCol="0">
              <a:spAutoFit/>
            </a:bodyPr>
            <a:lstStyle/>
            <a:p>
              <a:pPr algn="ctr">
                <a:lnSpc>
                  <a:spcPct val="150000"/>
                </a:lnSpc>
              </a:pPr>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人员工资、福利及团队建设活动费用</a:t>
              </a:r>
            </a:p>
          </p:txBody>
        </p:sp>
      </p:grpSp>
      <p:sp>
        <p:nvSpPr>
          <p:cNvPr id="36" name="文本框 35"/>
          <p:cNvSpPr txBox="1"/>
          <p:nvPr/>
        </p:nvSpPr>
        <p:spPr>
          <a:xfrm>
            <a:off x="5038119" y="1704201"/>
            <a:ext cx="935472" cy="584775"/>
          </a:xfrm>
          <a:prstGeom prst="rect">
            <a:avLst/>
          </a:prstGeom>
          <a:noFill/>
          <a:effectLst/>
        </p:spPr>
        <p:txBody>
          <a:bodyPr wrap="square" rtlCol="0">
            <a:spAutoFit/>
          </a:bodyPr>
          <a:lstStyle/>
          <a:p>
            <a:pPr algn="ctr"/>
            <a:r>
              <a:rPr lang="en-US" altLang="zh-CN" sz="3200" dirty="0">
                <a:solidFill>
                  <a:srgbClr val="E87071"/>
                </a:solidFill>
                <a:latin typeface="Agency FB" panose="020B0503020202020204" pitchFamily="34" charset="0"/>
              </a:rPr>
              <a:t>40</a:t>
            </a:r>
            <a:r>
              <a:rPr lang="en-US" altLang="zh-CN" dirty="0">
                <a:solidFill>
                  <a:srgbClr val="E87071"/>
                </a:solidFill>
                <a:latin typeface="Agency FB" panose="020B0503020202020204" pitchFamily="34" charset="0"/>
              </a:rPr>
              <a:t>%</a:t>
            </a:r>
            <a:endParaRPr lang="zh-CN" altLang="en-US" sz="3200" dirty="0">
              <a:solidFill>
                <a:srgbClr val="E87071"/>
              </a:solidFill>
              <a:latin typeface="Agency FB" panose="020B0503020202020204" pitchFamily="34" charset="0"/>
            </a:endParaRPr>
          </a:p>
        </p:txBody>
      </p:sp>
      <p:sp>
        <p:nvSpPr>
          <p:cNvPr id="40" name="圆角矩形 39"/>
          <p:cNvSpPr/>
          <p:nvPr/>
        </p:nvSpPr>
        <p:spPr>
          <a:xfrm>
            <a:off x="6530020" y="1295722"/>
            <a:ext cx="1468108" cy="3020451"/>
          </a:xfrm>
          <a:prstGeom prst="roundRect">
            <a:avLst>
              <a:gd name="adj" fmla="val 50000"/>
            </a:avLst>
          </a:prstGeom>
          <a:solidFill>
            <a:schemeClr val="bg1">
              <a:lumMod val="95000"/>
            </a:schemeClr>
          </a:soli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6715112" y="1454841"/>
            <a:ext cx="1097924" cy="1097924"/>
            <a:chOff x="8951928" y="1767538"/>
            <a:chExt cx="1463644" cy="1463644"/>
          </a:xfrm>
        </p:grpSpPr>
        <p:sp>
          <p:nvSpPr>
            <p:cNvPr id="41" name="椭圆 40"/>
            <p:cNvSpPr/>
            <p:nvPr/>
          </p:nvSpPr>
          <p:spPr>
            <a:xfrm>
              <a:off x="8951928" y="1767538"/>
              <a:ext cx="1463644" cy="1463644"/>
            </a:xfrm>
            <a:prstGeom prst="ellipse">
              <a:avLst/>
            </a:prstGeom>
            <a:solidFill>
              <a:srgbClr val="663A77"/>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108159" y="1921483"/>
              <a:ext cx="1155752" cy="1155752"/>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矩形 42"/>
          <p:cNvSpPr/>
          <p:nvPr/>
        </p:nvSpPr>
        <p:spPr>
          <a:xfrm>
            <a:off x="6641417" y="3595035"/>
            <a:ext cx="1245314" cy="27067"/>
          </a:xfrm>
          <a:prstGeom prst="rect">
            <a:avLst/>
          </a:prstGeom>
          <a:gradFill>
            <a:gsLst>
              <a:gs pos="0">
                <a:schemeClr val="bg1">
                  <a:lumMod val="75000"/>
                </a:schemeClr>
              </a:gs>
              <a:gs pos="100000">
                <a:schemeClr val="bg1">
                  <a:lumMod val="9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正纤黑简体" panose="02000000000000000000" pitchFamily="2" charset="-122"/>
              <a:ea typeface="方正正纤黑简体" panose="02000000000000000000" pitchFamily="2" charset="-122"/>
            </a:endParaRPr>
          </a:p>
        </p:txBody>
      </p:sp>
      <p:sp>
        <p:nvSpPr>
          <p:cNvPr id="44" name="文本框 43"/>
          <p:cNvSpPr txBox="1"/>
          <p:nvPr/>
        </p:nvSpPr>
        <p:spPr>
          <a:xfrm>
            <a:off x="6877564" y="3687156"/>
            <a:ext cx="773020" cy="461665"/>
          </a:xfrm>
          <a:prstGeom prst="rect">
            <a:avLst/>
          </a:prstGeom>
          <a:noFill/>
        </p:spPr>
        <p:txBody>
          <a:bodyPr wrap="square" rtlCol="0">
            <a:spAutoFit/>
          </a:bodyPr>
          <a:lstStyle/>
          <a:p>
            <a:pPr algn="ctr"/>
            <a:r>
              <a:rPr lang="en-US" altLang="zh-CN" sz="2400" dirty="0">
                <a:solidFill>
                  <a:srgbClr val="663A77"/>
                </a:solidFill>
                <a:latin typeface="Agency FB" panose="020B0503020202020204" pitchFamily="34" charset="0"/>
                <a:ea typeface="方正正纤黑简体" panose="02000000000000000000" pitchFamily="2" charset="-122"/>
              </a:rPr>
              <a:t>04</a:t>
            </a:r>
            <a:endParaRPr lang="zh-CN" altLang="en-US" sz="2400" dirty="0">
              <a:solidFill>
                <a:srgbClr val="663A77"/>
              </a:solidFill>
              <a:latin typeface="Agency FB" panose="020B0503020202020204" pitchFamily="34" charset="0"/>
              <a:ea typeface="方正正纤黑简体" panose="02000000000000000000" pitchFamily="2" charset="-122"/>
            </a:endParaRPr>
          </a:p>
        </p:txBody>
      </p:sp>
      <p:grpSp>
        <p:nvGrpSpPr>
          <p:cNvPr id="45" name="组合 44"/>
          <p:cNvGrpSpPr/>
          <p:nvPr/>
        </p:nvGrpSpPr>
        <p:grpSpPr>
          <a:xfrm>
            <a:off x="6632686" y="2607151"/>
            <a:ext cx="1332404" cy="723469"/>
            <a:chOff x="113572" y="2534551"/>
            <a:chExt cx="1776231" cy="964456"/>
          </a:xfrm>
        </p:grpSpPr>
        <p:sp>
          <p:nvSpPr>
            <p:cNvPr id="47" name="文本框 46"/>
            <p:cNvSpPr txBox="1"/>
            <p:nvPr/>
          </p:nvSpPr>
          <p:spPr>
            <a:xfrm>
              <a:off x="113572" y="2534551"/>
              <a:ext cx="1776231" cy="410298"/>
            </a:xfrm>
            <a:prstGeom prst="rect">
              <a:avLst/>
            </a:prstGeom>
            <a:noFill/>
          </p:spPr>
          <p:txBody>
            <a:bodyPr wrap="square" rtlCol="0">
              <a:spAutoFit/>
            </a:bodyPr>
            <a:lstStyle/>
            <a:p>
              <a:pPr algn="ctr"/>
              <a:r>
                <a:rPr lang="zh-CN" altLang="en-US" sz="1400" dirty="0">
                  <a:solidFill>
                    <a:srgbClr val="663A77"/>
                  </a:solidFill>
                  <a:latin typeface="方正正纤黑简体" panose="02000000000000000000" pitchFamily="2" charset="-122"/>
                  <a:ea typeface="方正正纤黑简体" panose="02000000000000000000" pitchFamily="2" charset="-122"/>
                </a:rPr>
                <a:t>其他费用</a:t>
              </a:r>
            </a:p>
          </p:txBody>
        </p:sp>
        <p:sp>
          <p:nvSpPr>
            <p:cNvPr id="48" name="文本框 47"/>
            <p:cNvSpPr txBox="1"/>
            <p:nvPr/>
          </p:nvSpPr>
          <p:spPr>
            <a:xfrm>
              <a:off x="159927" y="3006651"/>
              <a:ext cx="1590700" cy="492356"/>
            </a:xfrm>
            <a:prstGeom prst="rect">
              <a:avLst/>
            </a:prstGeom>
            <a:noFill/>
          </p:spPr>
          <p:txBody>
            <a:bodyPr wrap="square" rtlCol="0">
              <a:spAutoFit/>
            </a:bodyPr>
            <a:lstStyle/>
            <a:p>
              <a:pPr algn="ctr"/>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不可预知的其他情况开销</a:t>
              </a:r>
            </a:p>
          </p:txBody>
        </p:sp>
      </p:grpSp>
      <p:sp>
        <p:nvSpPr>
          <p:cNvPr id="46" name="文本框 45"/>
          <p:cNvSpPr txBox="1"/>
          <p:nvPr/>
        </p:nvSpPr>
        <p:spPr>
          <a:xfrm>
            <a:off x="6832306" y="1704201"/>
            <a:ext cx="935472" cy="584775"/>
          </a:xfrm>
          <a:prstGeom prst="rect">
            <a:avLst/>
          </a:prstGeom>
          <a:noFill/>
          <a:effectLst/>
        </p:spPr>
        <p:txBody>
          <a:bodyPr wrap="square" rtlCol="0">
            <a:spAutoFit/>
          </a:bodyPr>
          <a:lstStyle/>
          <a:p>
            <a:pPr algn="ctr"/>
            <a:r>
              <a:rPr lang="en-US" altLang="zh-CN" sz="3200" dirty="0">
                <a:solidFill>
                  <a:srgbClr val="663A77"/>
                </a:solidFill>
                <a:latin typeface="Agency FB" panose="020B0503020202020204" pitchFamily="34" charset="0"/>
              </a:rPr>
              <a:t>15</a:t>
            </a:r>
            <a:r>
              <a:rPr lang="en-US" altLang="zh-CN" dirty="0">
                <a:solidFill>
                  <a:srgbClr val="663A77"/>
                </a:solidFill>
                <a:latin typeface="Agency FB" panose="020B0503020202020204" pitchFamily="34" charset="0"/>
              </a:rPr>
              <a:t>%</a:t>
            </a:r>
            <a:endParaRPr lang="zh-CN" altLang="en-US" sz="3200" dirty="0">
              <a:solidFill>
                <a:srgbClr val="663A77"/>
              </a:solidFill>
              <a:latin typeface="Agency FB" panose="020B0503020202020204" pitchFamily="34" charset="0"/>
            </a:endParaRPr>
          </a:p>
        </p:txBody>
      </p:sp>
      <p:sp>
        <p:nvSpPr>
          <p:cNvPr id="49" name="矩形 3"/>
          <p:cNvSpPr>
            <a:spLocks noChangeArrowheads="1"/>
          </p:cNvSpPr>
          <p:nvPr/>
        </p:nvSpPr>
        <p:spPr bwMode="auto">
          <a:xfrm>
            <a:off x="3913334" y="330804"/>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成本预算</a:t>
            </a:r>
          </a:p>
        </p:txBody>
      </p:sp>
    </p:spTree>
    <p:extLst>
      <p:ext uri="{BB962C8B-B14F-4D97-AF65-F5344CB8AC3E}">
        <p14:creationId xmlns:p14="http://schemas.microsoft.com/office/powerpoint/2010/main" val="155939612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900" decel="100000" fill="hold"/>
                                        <p:tgtEl>
                                          <p:spTgt spid="2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900" decel="100000" fill="hold"/>
                                        <p:tgtEl>
                                          <p:spTgt spid="3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75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1000"/>
                                        <p:tgtEl>
                                          <p:spTgt spid="40"/>
                                        </p:tgtEl>
                                      </p:cBhvr>
                                    </p:animEffect>
                                    <p:anim calcmode="lin" valueType="num">
                                      <p:cBhvr>
                                        <p:cTn id="26" dur="1000" fill="hold"/>
                                        <p:tgtEl>
                                          <p:spTgt spid="40"/>
                                        </p:tgtEl>
                                        <p:attrNameLst>
                                          <p:attrName>ppt_x</p:attrName>
                                        </p:attrNameLst>
                                      </p:cBhvr>
                                      <p:tavLst>
                                        <p:tav tm="0">
                                          <p:val>
                                            <p:strVal val="#ppt_x"/>
                                          </p:val>
                                        </p:tav>
                                        <p:tav tm="100000">
                                          <p:val>
                                            <p:strVal val="#ppt_x"/>
                                          </p:val>
                                        </p:tav>
                                      </p:tavLst>
                                    </p:anim>
                                    <p:anim calcmode="lin" valueType="num">
                                      <p:cBhvr>
                                        <p:cTn id="27" dur="900" decel="100000" fill="hold"/>
                                        <p:tgtEl>
                                          <p:spTgt spid="40"/>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childTnLst>
                          </p:cTn>
                        </p:par>
                        <p:par>
                          <p:cTn id="29" fill="hold">
                            <p:stCondLst>
                              <p:cond delay="1750"/>
                            </p:stCondLst>
                            <p:childTnLst>
                              <p:par>
                                <p:cTn id="30" presetID="16" presetClass="entr" presetSubtype="37"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outVertical)">
                                      <p:cBhvr>
                                        <p:cTn id="32" dur="500"/>
                                        <p:tgtEl>
                                          <p:spTgt spid="12"/>
                                        </p:tgtEl>
                                      </p:cBhvr>
                                    </p:animEffect>
                                  </p:childTnLst>
                                </p:cTn>
                              </p:par>
                              <p:par>
                                <p:cTn id="33" presetID="16" presetClass="entr" presetSubtype="37"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barn(outVertical)">
                                      <p:cBhvr>
                                        <p:cTn id="35" dur="500"/>
                                        <p:tgtEl>
                                          <p:spTgt spid="23"/>
                                        </p:tgtEl>
                                      </p:cBhvr>
                                    </p:animEffect>
                                  </p:childTnLst>
                                </p:cTn>
                              </p:par>
                              <p:par>
                                <p:cTn id="36" presetID="16" presetClass="entr" presetSubtype="37"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barn(outVertical)">
                                      <p:cBhvr>
                                        <p:cTn id="38" dur="500"/>
                                        <p:tgtEl>
                                          <p:spTgt spid="33"/>
                                        </p:tgtEl>
                                      </p:cBhvr>
                                    </p:animEffect>
                                  </p:childTnLst>
                                </p:cTn>
                              </p:par>
                              <p:par>
                                <p:cTn id="39" presetID="16" presetClass="entr" presetSubtype="37"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barn(outVertical)">
                                      <p:cBhvr>
                                        <p:cTn id="41" dur="500"/>
                                        <p:tgtEl>
                                          <p:spTgt spid="43"/>
                                        </p:tgtEl>
                                      </p:cBhvr>
                                    </p:animEffect>
                                  </p:childTnLst>
                                </p:cTn>
                              </p:par>
                            </p:childTnLst>
                          </p:cTn>
                        </p:par>
                        <p:par>
                          <p:cTn id="42" fill="hold">
                            <p:stCondLst>
                              <p:cond delay="2250"/>
                            </p:stCondLst>
                            <p:childTnLst>
                              <p:par>
                                <p:cTn id="43" presetID="47"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anim calcmode="lin" valueType="num">
                                      <p:cBhvr>
                                        <p:cTn id="46" dur="500" fill="hold"/>
                                        <p:tgtEl>
                                          <p:spTgt spid="13"/>
                                        </p:tgtEl>
                                        <p:attrNameLst>
                                          <p:attrName>ppt_x</p:attrName>
                                        </p:attrNameLst>
                                      </p:cBhvr>
                                      <p:tavLst>
                                        <p:tav tm="0">
                                          <p:val>
                                            <p:strVal val="#ppt_x"/>
                                          </p:val>
                                        </p:tav>
                                        <p:tav tm="100000">
                                          <p:val>
                                            <p:strVal val="#ppt_x"/>
                                          </p:val>
                                        </p:tav>
                                      </p:tavLst>
                                    </p:anim>
                                    <p:anim calcmode="lin" valueType="num">
                                      <p:cBhvr>
                                        <p:cTn id="47" dur="500" fill="hold"/>
                                        <p:tgtEl>
                                          <p:spTgt spid="13"/>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anim calcmode="lin" valueType="num">
                                      <p:cBhvr>
                                        <p:cTn id="51" dur="500" fill="hold"/>
                                        <p:tgtEl>
                                          <p:spTgt spid="24"/>
                                        </p:tgtEl>
                                        <p:attrNameLst>
                                          <p:attrName>ppt_x</p:attrName>
                                        </p:attrNameLst>
                                      </p:cBhvr>
                                      <p:tavLst>
                                        <p:tav tm="0">
                                          <p:val>
                                            <p:strVal val="#ppt_x"/>
                                          </p:val>
                                        </p:tav>
                                        <p:tav tm="100000">
                                          <p:val>
                                            <p:strVal val="#ppt_x"/>
                                          </p:val>
                                        </p:tav>
                                      </p:tavLst>
                                    </p:anim>
                                    <p:anim calcmode="lin" valueType="num">
                                      <p:cBhvr>
                                        <p:cTn id="52" dur="500" fill="hold"/>
                                        <p:tgtEl>
                                          <p:spTgt spid="24"/>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anim calcmode="lin" valueType="num">
                                      <p:cBhvr>
                                        <p:cTn id="61" dur="500" fill="hold"/>
                                        <p:tgtEl>
                                          <p:spTgt spid="44"/>
                                        </p:tgtEl>
                                        <p:attrNameLst>
                                          <p:attrName>ppt_x</p:attrName>
                                        </p:attrNameLst>
                                      </p:cBhvr>
                                      <p:tavLst>
                                        <p:tav tm="0">
                                          <p:val>
                                            <p:strVal val="#ppt_x"/>
                                          </p:val>
                                        </p:tav>
                                        <p:tav tm="100000">
                                          <p:val>
                                            <p:strVal val="#ppt_x"/>
                                          </p:val>
                                        </p:tav>
                                      </p:tavLst>
                                    </p:anim>
                                    <p:anim calcmode="lin" valueType="num">
                                      <p:cBhvr>
                                        <p:cTn id="62" dur="500" fill="hold"/>
                                        <p:tgtEl>
                                          <p:spTgt spid="44"/>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fade">
                                      <p:cBhvr>
                                        <p:cTn id="66" dur="500"/>
                                        <p:tgtEl>
                                          <p:spTgt spid="5"/>
                                        </p:tgtEl>
                                      </p:cBhvr>
                                    </p:animEffect>
                                    <p:anim calcmode="lin" valueType="num">
                                      <p:cBhvr>
                                        <p:cTn id="67" dur="500" fill="hold"/>
                                        <p:tgtEl>
                                          <p:spTgt spid="5"/>
                                        </p:tgtEl>
                                        <p:attrNameLst>
                                          <p:attrName>ppt_x</p:attrName>
                                        </p:attrNameLst>
                                      </p:cBhvr>
                                      <p:tavLst>
                                        <p:tav tm="0">
                                          <p:val>
                                            <p:strVal val="#ppt_x"/>
                                          </p:val>
                                        </p:tav>
                                        <p:tav tm="100000">
                                          <p:val>
                                            <p:strVal val="#ppt_x"/>
                                          </p:val>
                                        </p:tav>
                                      </p:tavLst>
                                    </p:anim>
                                    <p:anim calcmode="lin" valueType="num">
                                      <p:cBhvr>
                                        <p:cTn id="68" dur="500" fill="hold"/>
                                        <p:tgtEl>
                                          <p:spTgt spid="5"/>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250"/>
                                  </p:stCondLst>
                                  <p:childTnLst>
                                    <p:set>
                                      <p:cBhvr>
                                        <p:cTn id="70" dur="1" fill="hold">
                                          <p:stCondLst>
                                            <p:cond delay="0"/>
                                          </p:stCondLst>
                                        </p:cTn>
                                        <p:tgtEl>
                                          <p:spTgt spid="6"/>
                                        </p:tgtEl>
                                        <p:attrNameLst>
                                          <p:attrName>style.visibility</p:attrName>
                                        </p:attrNameLst>
                                      </p:cBhvr>
                                      <p:to>
                                        <p:strVal val="visible"/>
                                      </p:to>
                                    </p:set>
                                    <p:animEffect transition="in" filter="fade">
                                      <p:cBhvr>
                                        <p:cTn id="71" dur="500"/>
                                        <p:tgtEl>
                                          <p:spTgt spid="6"/>
                                        </p:tgtEl>
                                      </p:cBhvr>
                                    </p:animEffect>
                                    <p:anim calcmode="lin" valueType="num">
                                      <p:cBhvr>
                                        <p:cTn id="72" dur="500" fill="hold"/>
                                        <p:tgtEl>
                                          <p:spTgt spid="6"/>
                                        </p:tgtEl>
                                        <p:attrNameLst>
                                          <p:attrName>ppt_x</p:attrName>
                                        </p:attrNameLst>
                                      </p:cBhvr>
                                      <p:tavLst>
                                        <p:tav tm="0">
                                          <p:val>
                                            <p:strVal val="#ppt_x"/>
                                          </p:val>
                                        </p:tav>
                                        <p:tav tm="100000">
                                          <p:val>
                                            <p:strVal val="#ppt_x"/>
                                          </p:val>
                                        </p:tav>
                                      </p:tavLst>
                                    </p:anim>
                                    <p:anim calcmode="lin" valueType="num">
                                      <p:cBhvr>
                                        <p:cTn id="73" dur="500" fill="hold"/>
                                        <p:tgtEl>
                                          <p:spTgt spid="6"/>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50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500"/>
                                        <p:tgtEl>
                                          <p:spTgt spid="7"/>
                                        </p:tgtEl>
                                      </p:cBhvr>
                                    </p:animEffect>
                                    <p:anim calcmode="lin" valueType="num">
                                      <p:cBhvr>
                                        <p:cTn id="77" dur="500" fill="hold"/>
                                        <p:tgtEl>
                                          <p:spTgt spid="7"/>
                                        </p:tgtEl>
                                        <p:attrNameLst>
                                          <p:attrName>ppt_x</p:attrName>
                                        </p:attrNameLst>
                                      </p:cBhvr>
                                      <p:tavLst>
                                        <p:tav tm="0">
                                          <p:val>
                                            <p:strVal val="#ppt_x"/>
                                          </p:val>
                                        </p:tav>
                                        <p:tav tm="100000">
                                          <p:val>
                                            <p:strVal val="#ppt_x"/>
                                          </p:val>
                                        </p:tav>
                                      </p:tavLst>
                                    </p:anim>
                                    <p:anim calcmode="lin" valueType="num">
                                      <p:cBhvr>
                                        <p:cTn id="78" dur="500" fill="hold"/>
                                        <p:tgtEl>
                                          <p:spTgt spid="7"/>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750"/>
                                  </p:stCondLst>
                                  <p:childTnLst>
                                    <p:set>
                                      <p:cBhvr>
                                        <p:cTn id="80" dur="1" fill="hold">
                                          <p:stCondLst>
                                            <p:cond delay="0"/>
                                          </p:stCondLst>
                                        </p:cTn>
                                        <p:tgtEl>
                                          <p:spTgt spid="9"/>
                                        </p:tgtEl>
                                        <p:attrNameLst>
                                          <p:attrName>style.visibility</p:attrName>
                                        </p:attrNameLst>
                                      </p:cBhvr>
                                      <p:to>
                                        <p:strVal val="visible"/>
                                      </p:to>
                                    </p:set>
                                    <p:animEffect transition="in" filter="fade">
                                      <p:cBhvr>
                                        <p:cTn id="81" dur="500"/>
                                        <p:tgtEl>
                                          <p:spTgt spid="9"/>
                                        </p:tgtEl>
                                      </p:cBhvr>
                                    </p:animEffect>
                                    <p:anim calcmode="lin" valueType="num">
                                      <p:cBhvr>
                                        <p:cTn id="82" dur="500" fill="hold"/>
                                        <p:tgtEl>
                                          <p:spTgt spid="9"/>
                                        </p:tgtEl>
                                        <p:attrNameLst>
                                          <p:attrName>ppt_x</p:attrName>
                                        </p:attrNameLst>
                                      </p:cBhvr>
                                      <p:tavLst>
                                        <p:tav tm="0">
                                          <p:val>
                                            <p:strVal val="#ppt_x"/>
                                          </p:val>
                                        </p:tav>
                                        <p:tav tm="100000">
                                          <p:val>
                                            <p:strVal val="#ppt_x"/>
                                          </p:val>
                                        </p:tav>
                                      </p:tavLst>
                                    </p:anim>
                                    <p:anim calcmode="lin" valueType="num">
                                      <p:cBhvr>
                                        <p:cTn id="83" dur="500" fill="hold"/>
                                        <p:tgtEl>
                                          <p:spTgt spid="9"/>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14" presetClass="entr" presetSubtype="10"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randombar(horizontal)">
                                      <p:cBhvr>
                                        <p:cTn id="87" dur="500"/>
                                        <p:tgtEl>
                                          <p:spTgt spid="17"/>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randombar(horizontal)">
                                      <p:cBhvr>
                                        <p:cTn id="90" dur="500"/>
                                        <p:tgtEl>
                                          <p:spTgt spid="26"/>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randombar(horizontal)">
                                      <p:cBhvr>
                                        <p:cTn id="93" dur="500"/>
                                        <p:tgtEl>
                                          <p:spTgt spid="36"/>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randombar(horizontal)">
                                      <p:cBhvr>
                                        <p:cTn id="96" dur="500"/>
                                        <p:tgtEl>
                                          <p:spTgt spid="46"/>
                                        </p:tgtEl>
                                      </p:cBhvr>
                                    </p:animEffect>
                                  </p:childTnLst>
                                </p:cTn>
                              </p:par>
                            </p:childTnLst>
                          </p:cTn>
                        </p:par>
                        <p:par>
                          <p:cTn id="97" fill="hold">
                            <p:stCondLst>
                              <p:cond delay="4500"/>
                            </p:stCondLst>
                            <p:childTnLst>
                              <p:par>
                                <p:cTn id="98" presetID="16" presetClass="entr" presetSubtype="21" fill="hold" nodeType="after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barn(inVertical)">
                                      <p:cBhvr>
                                        <p:cTn id="100" dur="500"/>
                                        <p:tgtEl>
                                          <p:spTgt spid="14"/>
                                        </p:tgtEl>
                                      </p:cBhvr>
                                    </p:animEffect>
                                  </p:childTnLst>
                                </p:cTn>
                              </p:par>
                              <p:par>
                                <p:cTn id="101" presetID="16" presetClass="entr" presetSubtype="21" fill="hold" nodeType="with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barn(inVertical)">
                                      <p:cBhvr>
                                        <p:cTn id="103" dur="500"/>
                                        <p:tgtEl>
                                          <p:spTgt spid="25"/>
                                        </p:tgtEl>
                                      </p:cBhvr>
                                    </p:animEffect>
                                  </p:childTnLst>
                                </p:cTn>
                              </p:par>
                              <p:par>
                                <p:cTn id="104" presetID="16" presetClass="entr" presetSubtype="21" fill="hold" nodeType="withEffect">
                                  <p:stCondLst>
                                    <p:cond delay="0"/>
                                  </p:stCondLst>
                                  <p:childTnLst>
                                    <p:set>
                                      <p:cBhvr>
                                        <p:cTn id="105" dur="1" fill="hold">
                                          <p:stCondLst>
                                            <p:cond delay="0"/>
                                          </p:stCondLst>
                                        </p:cTn>
                                        <p:tgtEl>
                                          <p:spTgt spid="35"/>
                                        </p:tgtEl>
                                        <p:attrNameLst>
                                          <p:attrName>style.visibility</p:attrName>
                                        </p:attrNameLst>
                                      </p:cBhvr>
                                      <p:to>
                                        <p:strVal val="visible"/>
                                      </p:to>
                                    </p:set>
                                    <p:animEffect transition="in" filter="barn(inVertical)">
                                      <p:cBhvr>
                                        <p:cTn id="106" dur="500"/>
                                        <p:tgtEl>
                                          <p:spTgt spid="35"/>
                                        </p:tgtEl>
                                      </p:cBhvr>
                                    </p:animEffect>
                                  </p:childTnLst>
                                </p:cTn>
                              </p:par>
                              <p:par>
                                <p:cTn id="107" presetID="16" presetClass="entr" presetSubtype="21" fill="hold" nodeType="with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barn(inVertical)">
                                      <p:cBhvr>
                                        <p:cTn id="10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p:bldP spid="17" grpId="0"/>
      <p:bldP spid="20" grpId="0" animBg="1"/>
      <p:bldP spid="23" grpId="0" animBg="1"/>
      <p:bldP spid="24" grpId="0"/>
      <p:bldP spid="26" grpId="0"/>
      <p:bldP spid="30" grpId="0" animBg="1"/>
      <p:bldP spid="33" grpId="0" animBg="1"/>
      <p:bldP spid="34" grpId="0"/>
      <p:bldP spid="36" grpId="0"/>
      <p:bldP spid="40" grpId="0" animBg="1"/>
      <p:bldP spid="43" grpId="0" animBg="1"/>
      <p:bldP spid="44" grpId="0"/>
      <p:bldP spid="4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9"/>
          <p:cNvSpPr txBox="1"/>
          <p:nvPr/>
        </p:nvSpPr>
        <p:spPr>
          <a:xfrm>
            <a:off x="3434819" y="1455351"/>
            <a:ext cx="1793115" cy="477054"/>
          </a:xfrm>
          <a:prstGeom prst="rect">
            <a:avLst/>
          </a:prstGeom>
          <a:noFill/>
          <a:effectLst/>
        </p:spPr>
        <p:txBody>
          <a:bodyPr wrap="square" rtlCol="0">
            <a:spAutoFit/>
          </a:bodyPr>
          <a:lstStyle/>
          <a:p>
            <a:pPr algn="ctr"/>
            <a:r>
              <a:rPr lang="zh-CN" altLang="en-US" sz="2400" dirty="0">
                <a:solidFill>
                  <a:srgbClr val="E87071"/>
                </a:solidFill>
                <a:latin typeface="方正正纤黑简体" panose="02000000000000000000" pitchFamily="2" charset="-122"/>
                <a:ea typeface="方正正纤黑简体" panose="02000000000000000000" pitchFamily="2" charset="-122"/>
              </a:rPr>
              <a:t>所需资金：</a:t>
            </a:r>
          </a:p>
        </p:txBody>
      </p:sp>
      <p:sp>
        <p:nvSpPr>
          <p:cNvPr id="43" name="TextBox 9"/>
          <p:cNvSpPr txBox="1"/>
          <p:nvPr/>
        </p:nvSpPr>
        <p:spPr>
          <a:xfrm>
            <a:off x="4961234" y="1048544"/>
            <a:ext cx="2171700" cy="1092607"/>
          </a:xfrm>
          <a:prstGeom prst="rect">
            <a:avLst/>
          </a:prstGeom>
          <a:noFill/>
          <a:effectLst/>
        </p:spPr>
        <p:txBody>
          <a:bodyPr wrap="square" rtlCol="0">
            <a:spAutoFit/>
          </a:bodyPr>
          <a:lstStyle/>
          <a:p>
            <a:pPr algn="ctr"/>
            <a:r>
              <a:rPr lang="en-US" altLang="zh-CN" sz="6500" b="0" dirty="0">
                <a:solidFill>
                  <a:schemeClr val="tx1">
                    <a:lumMod val="75000"/>
                    <a:lumOff val="25000"/>
                  </a:schemeClr>
                </a:solidFill>
                <a:latin typeface="Agency FB" panose="020B0503020202020204" pitchFamily="34" charset="0"/>
                <a:ea typeface="方正正纤黑简体" panose="02000000000000000000" pitchFamily="2" charset="-122"/>
              </a:rPr>
              <a:t>500</a:t>
            </a:r>
            <a:endParaRPr lang="zh-CN" altLang="en-US" sz="6500" b="0" dirty="0">
              <a:solidFill>
                <a:schemeClr val="tx1">
                  <a:lumMod val="75000"/>
                  <a:lumOff val="25000"/>
                </a:schemeClr>
              </a:solidFill>
              <a:latin typeface="Agency FB" panose="020B0503020202020204" pitchFamily="34" charset="0"/>
              <a:ea typeface="方正正纤黑简体" panose="02000000000000000000" pitchFamily="2" charset="-122"/>
            </a:endParaRPr>
          </a:p>
        </p:txBody>
      </p:sp>
      <p:sp>
        <p:nvSpPr>
          <p:cNvPr id="44" name="TextBox 9"/>
          <p:cNvSpPr txBox="1"/>
          <p:nvPr/>
        </p:nvSpPr>
        <p:spPr>
          <a:xfrm>
            <a:off x="6599534" y="1505744"/>
            <a:ext cx="722086" cy="477054"/>
          </a:xfrm>
          <a:prstGeom prst="rect">
            <a:avLst/>
          </a:prstGeom>
          <a:noFill/>
          <a:effectLst/>
        </p:spPr>
        <p:txBody>
          <a:bodyPr wrap="square" rtlCol="0">
            <a:spAutoFit/>
          </a:bodyPr>
          <a:lstStyle/>
          <a:p>
            <a:pPr algn="ctr"/>
            <a:r>
              <a:rPr lang="zh-CN" altLang="en-US" sz="2500" dirty="0">
                <a:solidFill>
                  <a:schemeClr val="tx1">
                    <a:lumMod val="75000"/>
                    <a:lumOff val="25000"/>
                  </a:schemeClr>
                </a:solidFill>
                <a:latin typeface="方正正纤黑简体" panose="02000000000000000000" pitchFamily="2" charset="-122"/>
                <a:ea typeface="方正正纤黑简体" panose="02000000000000000000" pitchFamily="2" charset="-122"/>
              </a:rPr>
              <a:t>万</a:t>
            </a:r>
          </a:p>
        </p:txBody>
      </p:sp>
      <p:sp>
        <p:nvSpPr>
          <p:cNvPr id="45" name="TextBox 44"/>
          <p:cNvSpPr txBox="1"/>
          <p:nvPr/>
        </p:nvSpPr>
        <p:spPr>
          <a:xfrm>
            <a:off x="3475334" y="2127514"/>
            <a:ext cx="3846286" cy="623237"/>
          </a:xfrm>
          <a:prstGeom prst="rect">
            <a:avLst/>
          </a:prstGeom>
          <a:noFill/>
        </p:spPr>
        <p:txBody>
          <a:bodyPr wrap="square" lIns="68571" tIns="34285" rIns="68571" bIns="34285" rtlCol="0">
            <a:spAutoFit/>
          </a:bodyPr>
          <a:lstStyle/>
          <a:p>
            <a:pPr algn="l"/>
            <a:r>
              <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rPr>
              <a:t>请输入您的文字对目标进行说明请输入您的文字对目标进行说明请输入您的文字对目标进行说明</a:t>
            </a:r>
          </a:p>
          <a:p>
            <a:pPr algn="l"/>
            <a:endPar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6" name="TextBox 9"/>
          <p:cNvSpPr txBox="1"/>
          <p:nvPr/>
        </p:nvSpPr>
        <p:spPr>
          <a:xfrm>
            <a:off x="3434819" y="3182144"/>
            <a:ext cx="1793115" cy="477054"/>
          </a:xfrm>
          <a:prstGeom prst="rect">
            <a:avLst/>
          </a:prstGeom>
          <a:noFill/>
          <a:effectLst/>
        </p:spPr>
        <p:txBody>
          <a:bodyPr wrap="square" rtlCol="0">
            <a:spAutoFit/>
          </a:bodyPr>
          <a:lstStyle/>
          <a:p>
            <a:pPr algn="ctr"/>
            <a:r>
              <a:rPr lang="zh-CN" altLang="en-US" sz="2400" dirty="0">
                <a:solidFill>
                  <a:srgbClr val="FFB850"/>
                </a:solidFill>
                <a:latin typeface="方正正纤黑简体" panose="02000000000000000000" pitchFamily="2" charset="-122"/>
                <a:ea typeface="方正正纤黑简体" panose="02000000000000000000" pitchFamily="2" charset="-122"/>
              </a:rPr>
              <a:t>股权占有：</a:t>
            </a:r>
          </a:p>
        </p:txBody>
      </p:sp>
      <p:sp>
        <p:nvSpPr>
          <p:cNvPr id="47" name="TextBox 9"/>
          <p:cNvSpPr txBox="1"/>
          <p:nvPr/>
        </p:nvSpPr>
        <p:spPr>
          <a:xfrm>
            <a:off x="4961234" y="2775337"/>
            <a:ext cx="2171700" cy="1092607"/>
          </a:xfrm>
          <a:prstGeom prst="rect">
            <a:avLst/>
          </a:prstGeom>
          <a:noFill/>
          <a:effectLst/>
        </p:spPr>
        <p:txBody>
          <a:bodyPr wrap="square" rtlCol="0">
            <a:spAutoFit/>
          </a:bodyPr>
          <a:lstStyle/>
          <a:p>
            <a:pPr algn="ctr"/>
            <a:r>
              <a:rPr lang="en-US" altLang="zh-CN" sz="6500" b="0" dirty="0">
                <a:solidFill>
                  <a:schemeClr val="tx1">
                    <a:lumMod val="75000"/>
                    <a:lumOff val="25000"/>
                  </a:schemeClr>
                </a:solidFill>
                <a:latin typeface="Agency FB" panose="020B0503020202020204" pitchFamily="34" charset="0"/>
                <a:ea typeface="方正正纤黑简体" panose="02000000000000000000" pitchFamily="2" charset="-122"/>
              </a:rPr>
              <a:t>5</a:t>
            </a:r>
            <a:endParaRPr lang="zh-CN" altLang="en-US" sz="6500" b="0" dirty="0">
              <a:solidFill>
                <a:schemeClr val="tx1">
                  <a:lumMod val="75000"/>
                  <a:lumOff val="25000"/>
                </a:schemeClr>
              </a:solidFill>
              <a:latin typeface="Agency FB" panose="020B0503020202020204" pitchFamily="34" charset="0"/>
              <a:ea typeface="方正正纤黑简体" panose="02000000000000000000" pitchFamily="2" charset="-122"/>
            </a:endParaRPr>
          </a:p>
        </p:txBody>
      </p:sp>
      <p:sp>
        <p:nvSpPr>
          <p:cNvPr id="48" name="TextBox 9"/>
          <p:cNvSpPr txBox="1"/>
          <p:nvPr/>
        </p:nvSpPr>
        <p:spPr>
          <a:xfrm>
            <a:off x="6599534" y="3232537"/>
            <a:ext cx="722086" cy="477054"/>
          </a:xfrm>
          <a:prstGeom prst="rect">
            <a:avLst/>
          </a:prstGeom>
          <a:noFill/>
          <a:effectLst/>
        </p:spPr>
        <p:txBody>
          <a:bodyPr wrap="square" rtlCol="0">
            <a:spAutoFit/>
          </a:bodyPr>
          <a:lstStyle/>
          <a:p>
            <a:pPr algn="ctr"/>
            <a:r>
              <a:rPr lang="en-US" altLang="zh-CN" sz="2500" dirty="0">
                <a:solidFill>
                  <a:schemeClr val="tx1">
                    <a:lumMod val="75000"/>
                    <a:lumOff val="25000"/>
                  </a:schemeClr>
                </a:solidFill>
                <a:latin typeface="方正正纤黑简体" panose="02000000000000000000" pitchFamily="2" charset="-122"/>
                <a:ea typeface="方正正纤黑简体" panose="02000000000000000000" pitchFamily="2" charset="-122"/>
              </a:rPr>
              <a:t>%</a:t>
            </a:r>
            <a:endParaRPr lang="zh-CN" altLang="en-US" sz="250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9" name="TextBox 48"/>
          <p:cNvSpPr txBox="1"/>
          <p:nvPr/>
        </p:nvSpPr>
        <p:spPr>
          <a:xfrm>
            <a:off x="3475334" y="3854307"/>
            <a:ext cx="3846286" cy="623237"/>
          </a:xfrm>
          <a:prstGeom prst="rect">
            <a:avLst/>
          </a:prstGeom>
          <a:noFill/>
        </p:spPr>
        <p:txBody>
          <a:bodyPr wrap="square" lIns="68571" tIns="34285" rIns="68571" bIns="34285" rtlCol="0">
            <a:spAutoFit/>
          </a:bodyPr>
          <a:lstStyle/>
          <a:p>
            <a:pPr algn="l"/>
            <a:r>
              <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rPr>
              <a:t>请输入您的文字对目标进行说明请输入您的文字对目标进行说明请输入您的文字对目标进行说明</a:t>
            </a:r>
          </a:p>
          <a:p>
            <a:pPr algn="l"/>
            <a:endPar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1" name="矩形 3"/>
          <p:cNvSpPr>
            <a:spLocks noChangeArrowheads="1"/>
          </p:cNvSpPr>
          <p:nvPr/>
        </p:nvSpPr>
        <p:spPr bwMode="auto">
          <a:xfrm>
            <a:off x="4027411" y="35032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资金缺口</a:t>
            </a:r>
          </a:p>
        </p:txBody>
      </p:sp>
      <p:grpSp>
        <p:nvGrpSpPr>
          <p:cNvPr id="2" name="组合 1"/>
          <p:cNvGrpSpPr/>
          <p:nvPr/>
        </p:nvGrpSpPr>
        <p:grpSpPr>
          <a:xfrm>
            <a:off x="1600994" y="1455351"/>
            <a:ext cx="923782" cy="922101"/>
            <a:chOff x="1982063" y="1589502"/>
            <a:chExt cx="923782" cy="922101"/>
          </a:xfrm>
          <a:effectLst>
            <a:outerShdw blurRad="381000" sx="105000" sy="105000" algn="ctr" rotWithShape="0">
              <a:prstClr val="black">
                <a:alpha val="40000"/>
              </a:prstClr>
            </a:outerShdw>
          </a:effectLst>
        </p:grpSpPr>
        <p:grpSp>
          <p:nvGrpSpPr>
            <p:cNvPr id="69" name="组合 68"/>
            <p:cNvGrpSpPr/>
            <p:nvPr/>
          </p:nvGrpSpPr>
          <p:grpSpPr>
            <a:xfrm>
              <a:off x="1982063" y="1589502"/>
              <a:ext cx="923782" cy="922101"/>
              <a:chOff x="1310752" y="3853491"/>
              <a:chExt cx="923662" cy="922314"/>
            </a:xfrm>
          </p:grpSpPr>
          <p:sp>
            <p:nvSpPr>
              <p:cNvPr id="70" name="椭圆 69"/>
              <p:cNvSpPr/>
              <p:nvPr/>
            </p:nvSpPr>
            <p:spPr>
              <a:xfrm>
                <a:off x="1310752" y="3853491"/>
                <a:ext cx="923662" cy="922314"/>
              </a:xfrm>
              <a:prstGeom prst="ellipse">
                <a:avLst/>
              </a:prstGeom>
              <a:noFill/>
              <a:ln w="635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 name="椭圆 71"/>
              <p:cNvSpPr/>
              <p:nvPr/>
            </p:nvSpPr>
            <p:spPr>
              <a:xfrm>
                <a:off x="1346402" y="3900239"/>
                <a:ext cx="852360" cy="840412"/>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33" name="组合 32"/>
            <p:cNvGrpSpPr/>
            <p:nvPr/>
          </p:nvGrpSpPr>
          <p:grpSpPr>
            <a:xfrm>
              <a:off x="2288876" y="1905612"/>
              <a:ext cx="317283" cy="299088"/>
              <a:chOff x="4452938" y="3897313"/>
              <a:chExt cx="2008188" cy="2003425"/>
            </a:xfrm>
            <a:solidFill>
              <a:schemeClr val="tx1">
                <a:lumMod val="75000"/>
                <a:lumOff val="25000"/>
              </a:schemeClr>
            </a:solidFill>
          </p:grpSpPr>
          <p:sp>
            <p:nvSpPr>
              <p:cNvPr id="36" name="Freeform 232"/>
              <p:cNvSpPr>
                <a:spLocks/>
              </p:cNvSpPr>
              <p:nvPr/>
            </p:nvSpPr>
            <p:spPr bwMode="auto">
              <a:xfrm>
                <a:off x="5535613" y="3897313"/>
                <a:ext cx="925513" cy="2003425"/>
              </a:xfrm>
              <a:custGeom>
                <a:avLst/>
                <a:gdLst>
                  <a:gd name="T0" fmla="*/ 246 w 246"/>
                  <a:gd name="T1" fmla="*/ 267 h 533"/>
                  <a:gd name="T2" fmla="*/ 0 w 246"/>
                  <a:gd name="T3" fmla="*/ 533 h 533"/>
                  <a:gd name="T4" fmla="*/ 0 w 246"/>
                  <a:gd name="T5" fmla="*/ 446 h 533"/>
                  <a:gd name="T6" fmla="*/ 53 w 246"/>
                  <a:gd name="T7" fmla="*/ 446 h 533"/>
                  <a:gd name="T8" fmla="*/ 105 w 246"/>
                  <a:gd name="T9" fmla="*/ 405 h 533"/>
                  <a:gd name="T10" fmla="*/ 105 w 246"/>
                  <a:gd name="T11" fmla="*/ 287 h 533"/>
                  <a:gd name="T12" fmla="*/ 53 w 246"/>
                  <a:gd name="T13" fmla="*/ 246 h 533"/>
                  <a:gd name="T14" fmla="*/ 0 w 246"/>
                  <a:gd name="T15" fmla="*/ 246 h 533"/>
                  <a:gd name="T16" fmla="*/ 0 w 246"/>
                  <a:gd name="T17" fmla="*/ 120 h 533"/>
                  <a:gd name="T18" fmla="*/ 26 w 246"/>
                  <a:gd name="T19" fmla="*/ 120 h 533"/>
                  <a:gd name="T20" fmla="*/ 59 w 246"/>
                  <a:gd name="T21" fmla="*/ 146 h 533"/>
                  <a:gd name="T22" fmla="*/ 59 w 246"/>
                  <a:gd name="T23" fmla="*/ 183 h 533"/>
                  <a:gd name="T24" fmla="*/ 106 w 246"/>
                  <a:gd name="T25" fmla="*/ 183 h 533"/>
                  <a:gd name="T26" fmla="*/ 106 w 246"/>
                  <a:gd name="T27" fmla="*/ 124 h 533"/>
                  <a:gd name="T28" fmla="*/ 54 w 246"/>
                  <a:gd name="T29" fmla="*/ 83 h 533"/>
                  <a:gd name="T30" fmla="*/ 0 w 246"/>
                  <a:gd name="T31" fmla="*/ 83 h 533"/>
                  <a:gd name="T32" fmla="*/ 0 w 246"/>
                  <a:gd name="T33" fmla="*/ 0 h 533"/>
                  <a:gd name="T34" fmla="*/ 246 w 246"/>
                  <a:gd name="T35" fmla="*/ 26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533">
                    <a:moveTo>
                      <a:pt x="246" y="267"/>
                    </a:moveTo>
                    <a:cubicBezTo>
                      <a:pt x="246" y="407"/>
                      <a:pt x="138" y="522"/>
                      <a:pt x="0" y="533"/>
                    </a:cubicBezTo>
                    <a:cubicBezTo>
                      <a:pt x="0" y="446"/>
                      <a:pt x="0" y="446"/>
                      <a:pt x="0" y="446"/>
                    </a:cubicBezTo>
                    <a:cubicBezTo>
                      <a:pt x="53" y="446"/>
                      <a:pt x="53" y="446"/>
                      <a:pt x="53" y="446"/>
                    </a:cubicBezTo>
                    <a:cubicBezTo>
                      <a:pt x="82" y="446"/>
                      <a:pt x="105" y="428"/>
                      <a:pt x="105" y="405"/>
                    </a:cubicBezTo>
                    <a:cubicBezTo>
                      <a:pt x="105" y="287"/>
                      <a:pt x="105" y="287"/>
                      <a:pt x="105" y="287"/>
                    </a:cubicBezTo>
                    <a:cubicBezTo>
                      <a:pt x="105" y="264"/>
                      <a:pt x="82" y="246"/>
                      <a:pt x="53" y="246"/>
                    </a:cubicBezTo>
                    <a:cubicBezTo>
                      <a:pt x="0" y="246"/>
                      <a:pt x="0" y="246"/>
                      <a:pt x="0" y="246"/>
                    </a:cubicBezTo>
                    <a:cubicBezTo>
                      <a:pt x="0" y="120"/>
                      <a:pt x="0" y="120"/>
                      <a:pt x="0" y="120"/>
                    </a:cubicBezTo>
                    <a:cubicBezTo>
                      <a:pt x="26" y="120"/>
                      <a:pt x="26" y="120"/>
                      <a:pt x="26" y="120"/>
                    </a:cubicBezTo>
                    <a:cubicBezTo>
                      <a:pt x="44" y="120"/>
                      <a:pt x="59" y="132"/>
                      <a:pt x="59" y="146"/>
                    </a:cubicBezTo>
                    <a:cubicBezTo>
                      <a:pt x="59" y="183"/>
                      <a:pt x="59" y="183"/>
                      <a:pt x="59" y="183"/>
                    </a:cubicBezTo>
                    <a:cubicBezTo>
                      <a:pt x="106" y="183"/>
                      <a:pt x="106" y="183"/>
                      <a:pt x="106" y="183"/>
                    </a:cubicBezTo>
                    <a:cubicBezTo>
                      <a:pt x="106" y="124"/>
                      <a:pt x="106" y="124"/>
                      <a:pt x="106" y="124"/>
                    </a:cubicBezTo>
                    <a:cubicBezTo>
                      <a:pt x="106" y="101"/>
                      <a:pt x="83" y="83"/>
                      <a:pt x="54" y="83"/>
                    </a:cubicBezTo>
                    <a:cubicBezTo>
                      <a:pt x="0" y="83"/>
                      <a:pt x="0" y="83"/>
                      <a:pt x="0" y="83"/>
                    </a:cubicBezTo>
                    <a:cubicBezTo>
                      <a:pt x="0" y="0"/>
                      <a:pt x="0" y="0"/>
                      <a:pt x="0" y="0"/>
                    </a:cubicBezTo>
                    <a:cubicBezTo>
                      <a:pt x="138" y="11"/>
                      <a:pt x="246" y="126"/>
                      <a:pt x="246" y="2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37" name="Freeform 233"/>
              <p:cNvSpPr>
                <a:spLocks/>
              </p:cNvSpPr>
              <p:nvPr/>
            </p:nvSpPr>
            <p:spPr bwMode="auto">
              <a:xfrm>
                <a:off x="5535613" y="4960938"/>
                <a:ext cx="219075" cy="469900"/>
              </a:xfrm>
              <a:custGeom>
                <a:avLst/>
                <a:gdLst>
                  <a:gd name="T0" fmla="*/ 58 w 58"/>
                  <a:gd name="T1" fmla="*/ 26 h 125"/>
                  <a:gd name="T2" fmla="*/ 58 w 58"/>
                  <a:gd name="T3" fmla="*/ 100 h 125"/>
                  <a:gd name="T4" fmla="*/ 26 w 58"/>
                  <a:gd name="T5" fmla="*/ 125 h 125"/>
                  <a:gd name="T6" fmla="*/ 0 w 58"/>
                  <a:gd name="T7" fmla="*/ 125 h 125"/>
                  <a:gd name="T8" fmla="*/ 0 w 58"/>
                  <a:gd name="T9" fmla="*/ 0 h 125"/>
                  <a:gd name="T10" fmla="*/ 26 w 58"/>
                  <a:gd name="T11" fmla="*/ 0 h 125"/>
                  <a:gd name="T12" fmla="*/ 58 w 58"/>
                  <a:gd name="T13" fmla="*/ 26 h 125"/>
                </a:gdLst>
                <a:ahLst/>
                <a:cxnLst>
                  <a:cxn ang="0">
                    <a:pos x="T0" y="T1"/>
                  </a:cxn>
                  <a:cxn ang="0">
                    <a:pos x="T2" y="T3"/>
                  </a:cxn>
                  <a:cxn ang="0">
                    <a:pos x="T4" y="T5"/>
                  </a:cxn>
                  <a:cxn ang="0">
                    <a:pos x="T6" y="T7"/>
                  </a:cxn>
                  <a:cxn ang="0">
                    <a:pos x="T8" y="T9"/>
                  </a:cxn>
                  <a:cxn ang="0">
                    <a:pos x="T10" y="T11"/>
                  </a:cxn>
                  <a:cxn ang="0">
                    <a:pos x="T12" y="T13"/>
                  </a:cxn>
                </a:cxnLst>
                <a:rect l="0" t="0" r="r" b="b"/>
                <a:pathLst>
                  <a:path w="58" h="125">
                    <a:moveTo>
                      <a:pt x="58" y="26"/>
                    </a:moveTo>
                    <a:cubicBezTo>
                      <a:pt x="58" y="100"/>
                      <a:pt x="58" y="100"/>
                      <a:pt x="58" y="100"/>
                    </a:cubicBezTo>
                    <a:cubicBezTo>
                      <a:pt x="58" y="114"/>
                      <a:pt x="44" y="125"/>
                      <a:pt x="26" y="125"/>
                    </a:cubicBezTo>
                    <a:cubicBezTo>
                      <a:pt x="0" y="125"/>
                      <a:pt x="0" y="125"/>
                      <a:pt x="0" y="125"/>
                    </a:cubicBezTo>
                    <a:cubicBezTo>
                      <a:pt x="0" y="0"/>
                      <a:pt x="0" y="0"/>
                      <a:pt x="0" y="0"/>
                    </a:cubicBezTo>
                    <a:cubicBezTo>
                      <a:pt x="26" y="0"/>
                      <a:pt x="26" y="0"/>
                      <a:pt x="26" y="0"/>
                    </a:cubicBezTo>
                    <a:cubicBezTo>
                      <a:pt x="44" y="0"/>
                      <a:pt x="58" y="12"/>
                      <a:pt x="58"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38" name="Freeform 234"/>
              <p:cNvSpPr>
                <a:spLocks/>
              </p:cNvSpPr>
              <p:nvPr/>
            </p:nvSpPr>
            <p:spPr bwMode="auto">
              <a:xfrm>
                <a:off x="4452938" y="3897313"/>
                <a:ext cx="925513" cy="2003425"/>
              </a:xfrm>
              <a:custGeom>
                <a:avLst/>
                <a:gdLst>
                  <a:gd name="T0" fmla="*/ 246 w 246"/>
                  <a:gd name="T1" fmla="*/ 446 h 533"/>
                  <a:gd name="T2" fmla="*/ 246 w 246"/>
                  <a:gd name="T3" fmla="*/ 533 h 533"/>
                  <a:gd name="T4" fmla="*/ 0 w 246"/>
                  <a:gd name="T5" fmla="*/ 267 h 533"/>
                  <a:gd name="T6" fmla="*/ 246 w 246"/>
                  <a:gd name="T7" fmla="*/ 0 h 533"/>
                  <a:gd name="T8" fmla="*/ 246 w 246"/>
                  <a:gd name="T9" fmla="*/ 83 h 533"/>
                  <a:gd name="T10" fmla="*/ 193 w 246"/>
                  <a:gd name="T11" fmla="*/ 83 h 533"/>
                  <a:gd name="T12" fmla="*/ 141 w 246"/>
                  <a:gd name="T13" fmla="*/ 124 h 533"/>
                  <a:gd name="T14" fmla="*/ 141 w 246"/>
                  <a:gd name="T15" fmla="*/ 242 h 533"/>
                  <a:gd name="T16" fmla="*/ 193 w 246"/>
                  <a:gd name="T17" fmla="*/ 283 h 533"/>
                  <a:gd name="T18" fmla="*/ 246 w 246"/>
                  <a:gd name="T19" fmla="*/ 283 h 533"/>
                  <a:gd name="T20" fmla="*/ 246 w 246"/>
                  <a:gd name="T21" fmla="*/ 408 h 533"/>
                  <a:gd name="T22" fmla="*/ 220 w 246"/>
                  <a:gd name="T23" fmla="*/ 408 h 533"/>
                  <a:gd name="T24" fmla="*/ 188 w 246"/>
                  <a:gd name="T25" fmla="*/ 383 h 533"/>
                  <a:gd name="T26" fmla="*/ 188 w 246"/>
                  <a:gd name="T27" fmla="*/ 346 h 533"/>
                  <a:gd name="T28" fmla="*/ 141 w 246"/>
                  <a:gd name="T29" fmla="*/ 346 h 533"/>
                  <a:gd name="T30" fmla="*/ 141 w 246"/>
                  <a:gd name="T31" fmla="*/ 405 h 533"/>
                  <a:gd name="T32" fmla="*/ 193 w 246"/>
                  <a:gd name="T33" fmla="*/ 446 h 533"/>
                  <a:gd name="T34" fmla="*/ 246 w 246"/>
                  <a:gd name="T35" fmla="*/ 44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533">
                    <a:moveTo>
                      <a:pt x="246" y="446"/>
                    </a:moveTo>
                    <a:cubicBezTo>
                      <a:pt x="246" y="533"/>
                      <a:pt x="246" y="533"/>
                      <a:pt x="246" y="533"/>
                    </a:cubicBezTo>
                    <a:cubicBezTo>
                      <a:pt x="109" y="522"/>
                      <a:pt x="0" y="407"/>
                      <a:pt x="0" y="267"/>
                    </a:cubicBezTo>
                    <a:cubicBezTo>
                      <a:pt x="0" y="126"/>
                      <a:pt x="109" y="11"/>
                      <a:pt x="246" y="0"/>
                    </a:cubicBezTo>
                    <a:cubicBezTo>
                      <a:pt x="246" y="83"/>
                      <a:pt x="246" y="83"/>
                      <a:pt x="246" y="83"/>
                    </a:cubicBezTo>
                    <a:cubicBezTo>
                      <a:pt x="193" y="83"/>
                      <a:pt x="193" y="83"/>
                      <a:pt x="193" y="83"/>
                    </a:cubicBezTo>
                    <a:cubicBezTo>
                      <a:pt x="165" y="83"/>
                      <a:pt x="141" y="101"/>
                      <a:pt x="141" y="124"/>
                    </a:cubicBezTo>
                    <a:cubicBezTo>
                      <a:pt x="141" y="242"/>
                      <a:pt x="141" y="242"/>
                      <a:pt x="141" y="242"/>
                    </a:cubicBezTo>
                    <a:cubicBezTo>
                      <a:pt x="141" y="265"/>
                      <a:pt x="165" y="283"/>
                      <a:pt x="193" y="283"/>
                    </a:cubicBezTo>
                    <a:cubicBezTo>
                      <a:pt x="246" y="283"/>
                      <a:pt x="246" y="283"/>
                      <a:pt x="246" y="283"/>
                    </a:cubicBezTo>
                    <a:cubicBezTo>
                      <a:pt x="246" y="408"/>
                      <a:pt x="246" y="408"/>
                      <a:pt x="246" y="408"/>
                    </a:cubicBezTo>
                    <a:cubicBezTo>
                      <a:pt x="220" y="408"/>
                      <a:pt x="220" y="408"/>
                      <a:pt x="220" y="408"/>
                    </a:cubicBezTo>
                    <a:cubicBezTo>
                      <a:pt x="203" y="408"/>
                      <a:pt x="188" y="397"/>
                      <a:pt x="188" y="383"/>
                    </a:cubicBezTo>
                    <a:cubicBezTo>
                      <a:pt x="188" y="346"/>
                      <a:pt x="188" y="346"/>
                      <a:pt x="188" y="346"/>
                    </a:cubicBezTo>
                    <a:cubicBezTo>
                      <a:pt x="141" y="346"/>
                      <a:pt x="141" y="346"/>
                      <a:pt x="141" y="346"/>
                    </a:cubicBezTo>
                    <a:cubicBezTo>
                      <a:pt x="141" y="405"/>
                      <a:pt x="141" y="405"/>
                      <a:pt x="141" y="405"/>
                    </a:cubicBezTo>
                    <a:cubicBezTo>
                      <a:pt x="141" y="428"/>
                      <a:pt x="164" y="446"/>
                      <a:pt x="193" y="446"/>
                    </a:cubicBezTo>
                    <a:lnTo>
                      <a:pt x="246" y="44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39" name="Freeform 235"/>
              <p:cNvSpPr>
                <a:spLocks/>
              </p:cNvSpPr>
              <p:nvPr/>
            </p:nvSpPr>
            <p:spPr bwMode="auto">
              <a:xfrm>
                <a:off x="5164138" y="4348163"/>
                <a:ext cx="214313" cy="473075"/>
              </a:xfrm>
              <a:custGeom>
                <a:avLst/>
                <a:gdLst>
                  <a:gd name="T0" fmla="*/ 57 w 57"/>
                  <a:gd name="T1" fmla="*/ 0 h 126"/>
                  <a:gd name="T2" fmla="*/ 57 w 57"/>
                  <a:gd name="T3" fmla="*/ 126 h 126"/>
                  <a:gd name="T4" fmla="*/ 32 w 57"/>
                  <a:gd name="T5" fmla="*/ 126 h 126"/>
                  <a:gd name="T6" fmla="*/ 0 w 57"/>
                  <a:gd name="T7" fmla="*/ 100 h 126"/>
                  <a:gd name="T8" fmla="*/ 0 w 57"/>
                  <a:gd name="T9" fmla="*/ 26 h 126"/>
                  <a:gd name="T10" fmla="*/ 32 w 57"/>
                  <a:gd name="T11" fmla="*/ 0 h 126"/>
                  <a:gd name="T12" fmla="*/ 57 w 5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57" h="126">
                    <a:moveTo>
                      <a:pt x="57" y="0"/>
                    </a:moveTo>
                    <a:cubicBezTo>
                      <a:pt x="57" y="126"/>
                      <a:pt x="57" y="126"/>
                      <a:pt x="57" y="126"/>
                    </a:cubicBezTo>
                    <a:cubicBezTo>
                      <a:pt x="32" y="126"/>
                      <a:pt x="32" y="126"/>
                      <a:pt x="32" y="126"/>
                    </a:cubicBezTo>
                    <a:cubicBezTo>
                      <a:pt x="14" y="126"/>
                      <a:pt x="0" y="114"/>
                      <a:pt x="0" y="100"/>
                    </a:cubicBezTo>
                    <a:cubicBezTo>
                      <a:pt x="0" y="26"/>
                      <a:pt x="0" y="26"/>
                      <a:pt x="0" y="26"/>
                    </a:cubicBezTo>
                    <a:cubicBezTo>
                      <a:pt x="0" y="12"/>
                      <a:pt x="14" y="0"/>
                      <a:pt x="32" y="0"/>
                    </a:cubicBezTo>
                    <a:lnTo>
                      <a:pt x="5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grpSp>
      </p:grpSp>
      <p:grpSp>
        <p:nvGrpSpPr>
          <p:cNvPr id="5" name="组合 4"/>
          <p:cNvGrpSpPr/>
          <p:nvPr/>
        </p:nvGrpSpPr>
        <p:grpSpPr>
          <a:xfrm>
            <a:off x="1601545" y="3232537"/>
            <a:ext cx="923782" cy="922101"/>
            <a:chOff x="1601545" y="3232537"/>
            <a:chExt cx="923782" cy="922101"/>
          </a:xfrm>
          <a:effectLst>
            <a:outerShdw blurRad="381000" sx="105000" sy="105000" algn="ctr" rotWithShape="0">
              <a:prstClr val="black">
                <a:alpha val="40000"/>
              </a:prstClr>
            </a:outerShdw>
          </a:effectLst>
        </p:grpSpPr>
        <p:grpSp>
          <p:nvGrpSpPr>
            <p:cNvPr id="76" name="组合 75"/>
            <p:cNvGrpSpPr/>
            <p:nvPr/>
          </p:nvGrpSpPr>
          <p:grpSpPr>
            <a:xfrm>
              <a:off x="1601545" y="3232537"/>
              <a:ext cx="923782" cy="922101"/>
              <a:chOff x="1310752" y="3853491"/>
              <a:chExt cx="923662" cy="922314"/>
            </a:xfrm>
          </p:grpSpPr>
          <p:sp>
            <p:nvSpPr>
              <p:cNvPr id="77" name="椭圆 76"/>
              <p:cNvSpPr/>
              <p:nvPr/>
            </p:nvSpPr>
            <p:spPr>
              <a:xfrm>
                <a:off x="1310752" y="3853491"/>
                <a:ext cx="923662" cy="922314"/>
              </a:xfrm>
              <a:prstGeom prst="ellipse">
                <a:avLst/>
              </a:prstGeom>
              <a:noFill/>
              <a:ln w="635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椭圆 77"/>
              <p:cNvSpPr/>
              <p:nvPr/>
            </p:nvSpPr>
            <p:spPr>
              <a:xfrm>
                <a:off x="1346402" y="3894441"/>
                <a:ext cx="852360" cy="840412"/>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8" name="组合 27"/>
            <p:cNvGrpSpPr/>
            <p:nvPr/>
          </p:nvGrpSpPr>
          <p:grpSpPr>
            <a:xfrm>
              <a:off x="1906411" y="3536926"/>
              <a:ext cx="299980" cy="313321"/>
              <a:chOff x="3294063" y="754063"/>
              <a:chExt cx="5600701" cy="5353051"/>
            </a:xfrm>
            <a:solidFill>
              <a:schemeClr val="bg1"/>
            </a:solidFill>
          </p:grpSpPr>
          <p:sp>
            <p:nvSpPr>
              <p:cNvPr id="29"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30"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31"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32"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34"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35"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40"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41"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0"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1"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2"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grpSp>
    </p:spTree>
    <p:extLst>
      <p:ext uri="{BB962C8B-B14F-4D97-AF65-F5344CB8AC3E}">
        <p14:creationId xmlns:p14="http://schemas.microsoft.com/office/powerpoint/2010/main" val="2895412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0000">
                                          <p:cBhvr additive="base">
                                            <p:cTn id="7" dur="150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0000">
                                          <p:cBhvr additive="base">
                                            <p:cTn id="11" dur="1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12" dur="1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500"/>
                                            <p:tgtEl>
                                              <p:spTgt spid="42"/>
                                            </p:tgtEl>
                                          </p:cBhvr>
                                        </p:animEffect>
                                      </p:childTnLst>
                                    </p:cTn>
                                  </p:par>
                                </p:childTnLst>
                              </p:cTn>
                            </p:par>
                            <p:par>
                              <p:cTn id="17" fill="hold">
                                <p:stCondLst>
                                  <p:cond delay="2000"/>
                                </p:stCondLst>
                                <p:childTnLst>
                                  <p:par>
                                    <p:cTn id="18" presetID="23" presetClass="entr" presetSubtype="32" fill="hold" grpId="0" nodeType="afterEffect">
                                      <p:stCondLst>
                                        <p:cond delay="0"/>
                                      </p:stCondLst>
                                      <p:iterate type="lt">
                                        <p:tmPct val="15000"/>
                                      </p:iterate>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strVal val="4*#ppt_w"/>
                                              </p:val>
                                            </p:tav>
                                            <p:tav tm="100000">
                                              <p:val>
                                                <p:strVal val="#ppt_w"/>
                                              </p:val>
                                            </p:tav>
                                          </p:tavLst>
                                        </p:anim>
                                        <p:anim calcmode="lin" valueType="num">
                                          <p:cBhvr>
                                            <p:cTn id="21" dur="500" fill="hold"/>
                                            <p:tgtEl>
                                              <p:spTgt spid="43"/>
                                            </p:tgtEl>
                                            <p:attrNameLst>
                                              <p:attrName>ppt_h</p:attrName>
                                            </p:attrNameLst>
                                          </p:cBhvr>
                                          <p:tavLst>
                                            <p:tav tm="0">
                                              <p:val>
                                                <p:strVal val="4*#ppt_h"/>
                                              </p:val>
                                            </p:tav>
                                            <p:tav tm="100000">
                                              <p:val>
                                                <p:strVal val="#ppt_h"/>
                                              </p:val>
                                            </p:tav>
                                          </p:tavLst>
                                        </p:anim>
                                      </p:childTnLst>
                                    </p:cTn>
                                  </p:par>
                                  <p:par>
                                    <p:cTn id="22" presetID="14" presetClass="entr" presetSubtype="10" fill="hold" grpId="0" nodeType="withEffect">
                                      <p:stCondLst>
                                        <p:cond delay="250"/>
                                      </p:stCondLst>
                                      <p:childTnLst>
                                        <p:set>
                                          <p:cBhvr>
                                            <p:cTn id="23" dur="1" fill="hold">
                                              <p:stCondLst>
                                                <p:cond delay="0"/>
                                              </p:stCondLst>
                                            </p:cTn>
                                            <p:tgtEl>
                                              <p:spTgt spid="44"/>
                                            </p:tgtEl>
                                            <p:attrNameLst>
                                              <p:attrName>style.visibility</p:attrName>
                                            </p:attrNameLst>
                                          </p:cBhvr>
                                          <p:to>
                                            <p:strVal val="visible"/>
                                          </p:to>
                                        </p:set>
                                        <p:animEffect transition="in" filter="randombar(horizontal)">
                                          <p:cBhvr>
                                            <p:cTn id="24" dur="500"/>
                                            <p:tgtEl>
                                              <p:spTgt spid="44"/>
                                            </p:tgtEl>
                                          </p:cBhvr>
                                        </p:animEffect>
                                      </p:childTnLst>
                                    </p:cTn>
                                  </p:par>
                                </p:childTnLst>
                              </p:cTn>
                            </p:par>
                            <p:par>
                              <p:cTn id="25" fill="hold">
                                <p:stCondLst>
                                  <p:cond delay="2750"/>
                                </p:stCondLst>
                                <p:childTnLst>
                                  <p:par>
                                    <p:cTn id="26" presetID="16" presetClass="entr" presetSubtype="21"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barn(inVertical)">
                                          <p:cBhvr>
                                            <p:cTn id="28" dur="500"/>
                                            <p:tgtEl>
                                              <p:spTgt spid="45"/>
                                            </p:tgtEl>
                                          </p:cBhvr>
                                        </p:animEffect>
                                      </p:childTnLst>
                                    </p:cTn>
                                  </p:par>
                                </p:childTnLst>
                              </p:cTn>
                            </p:par>
                            <p:par>
                              <p:cTn id="29" fill="hold">
                                <p:stCondLst>
                                  <p:cond delay="3250"/>
                                </p:stCondLst>
                                <p:childTnLst>
                                  <p:par>
                                    <p:cTn id="30" presetID="22" presetClass="entr" presetSubtype="8"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childTnLst>
                              </p:cTn>
                            </p:par>
                            <p:par>
                              <p:cTn id="33" fill="hold">
                                <p:stCondLst>
                                  <p:cond delay="3750"/>
                                </p:stCondLst>
                                <p:childTnLst>
                                  <p:par>
                                    <p:cTn id="34" presetID="23" presetClass="entr" presetSubtype="32" fill="hold" grpId="0" nodeType="afterEffect">
                                      <p:stCondLst>
                                        <p:cond delay="0"/>
                                      </p:stCondLst>
                                      <p:iterate type="lt">
                                        <p:tmPct val="15000"/>
                                      </p:iterate>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ppt_w</p:attrName>
                                            </p:attrNameLst>
                                          </p:cBhvr>
                                          <p:tavLst>
                                            <p:tav tm="0">
                                              <p:val>
                                                <p:strVal val="4*#ppt_w"/>
                                              </p:val>
                                            </p:tav>
                                            <p:tav tm="100000">
                                              <p:val>
                                                <p:strVal val="#ppt_w"/>
                                              </p:val>
                                            </p:tav>
                                          </p:tavLst>
                                        </p:anim>
                                        <p:anim calcmode="lin" valueType="num">
                                          <p:cBhvr>
                                            <p:cTn id="37" dur="500" fill="hold"/>
                                            <p:tgtEl>
                                              <p:spTgt spid="47"/>
                                            </p:tgtEl>
                                            <p:attrNameLst>
                                              <p:attrName>ppt_h</p:attrName>
                                            </p:attrNameLst>
                                          </p:cBhvr>
                                          <p:tavLst>
                                            <p:tav tm="0">
                                              <p:val>
                                                <p:strVal val="4*#ppt_h"/>
                                              </p:val>
                                            </p:tav>
                                            <p:tav tm="100000">
                                              <p:val>
                                                <p:strVal val="#ppt_h"/>
                                              </p:val>
                                            </p:tav>
                                          </p:tavLst>
                                        </p:anim>
                                      </p:childTnLst>
                                    </p:cTn>
                                  </p:par>
                                  <p:par>
                                    <p:cTn id="38" presetID="14" presetClass="entr" presetSubtype="10" fill="hold" grpId="0" nodeType="withEffect">
                                      <p:stCondLst>
                                        <p:cond delay="250"/>
                                      </p:stCondLst>
                                      <p:childTnLst>
                                        <p:set>
                                          <p:cBhvr>
                                            <p:cTn id="39" dur="1" fill="hold">
                                              <p:stCondLst>
                                                <p:cond delay="0"/>
                                              </p:stCondLst>
                                            </p:cTn>
                                            <p:tgtEl>
                                              <p:spTgt spid="48"/>
                                            </p:tgtEl>
                                            <p:attrNameLst>
                                              <p:attrName>style.visibility</p:attrName>
                                            </p:attrNameLst>
                                          </p:cBhvr>
                                          <p:to>
                                            <p:strVal val="visible"/>
                                          </p:to>
                                        </p:set>
                                        <p:animEffect transition="in" filter="randombar(horizontal)">
                                          <p:cBhvr>
                                            <p:cTn id="40" dur="500"/>
                                            <p:tgtEl>
                                              <p:spTgt spid="48"/>
                                            </p:tgtEl>
                                          </p:cBhvr>
                                        </p:animEffect>
                                      </p:childTnLst>
                                    </p:cTn>
                                  </p:par>
                                </p:childTnLst>
                              </p:cTn>
                            </p:par>
                            <p:par>
                              <p:cTn id="41" fill="hold">
                                <p:stCondLst>
                                  <p:cond delay="4500"/>
                                </p:stCondLst>
                                <p:childTnLst>
                                  <p:par>
                                    <p:cTn id="42" presetID="16" presetClass="entr" presetSubtype="21"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barn(inVertical)">
                                          <p:cBhvr>
                                            <p:cTn id="4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0-#ppt_w/2"/>
                                              </p:val>
                                            </p:tav>
                                            <p:tav tm="100000">
                                              <p:val>
                                                <p:strVal val="#ppt_x"/>
                                              </p:val>
                                            </p:tav>
                                          </p:tavLst>
                                        </p:anim>
                                        <p:anim calcmode="lin" valueType="num">
                                          <p:cBhvr additive="base">
                                            <p:cTn id="12" dur="1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500"/>
                                            <p:tgtEl>
                                              <p:spTgt spid="42"/>
                                            </p:tgtEl>
                                          </p:cBhvr>
                                        </p:animEffect>
                                      </p:childTnLst>
                                    </p:cTn>
                                  </p:par>
                                </p:childTnLst>
                              </p:cTn>
                            </p:par>
                            <p:par>
                              <p:cTn id="17" fill="hold">
                                <p:stCondLst>
                                  <p:cond delay="2000"/>
                                </p:stCondLst>
                                <p:childTnLst>
                                  <p:par>
                                    <p:cTn id="18" presetID="23" presetClass="entr" presetSubtype="32" fill="hold" grpId="0" nodeType="afterEffect">
                                      <p:stCondLst>
                                        <p:cond delay="0"/>
                                      </p:stCondLst>
                                      <p:iterate type="lt">
                                        <p:tmPct val="15000"/>
                                      </p:iterate>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strVal val="4*#ppt_w"/>
                                              </p:val>
                                            </p:tav>
                                            <p:tav tm="100000">
                                              <p:val>
                                                <p:strVal val="#ppt_w"/>
                                              </p:val>
                                            </p:tav>
                                          </p:tavLst>
                                        </p:anim>
                                        <p:anim calcmode="lin" valueType="num">
                                          <p:cBhvr>
                                            <p:cTn id="21" dur="500" fill="hold"/>
                                            <p:tgtEl>
                                              <p:spTgt spid="43"/>
                                            </p:tgtEl>
                                            <p:attrNameLst>
                                              <p:attrName>ppt_h</p:attrName>
                                            </p:attrNameLst>
                                          </p:cBhvr>
                                          <p:tavLst>
                                            <p:tav tm="0">
                                              <p:val>
                                                <p:strVal val="4*#ppt_h"/>
                                              </p:val>
                                            </p:tav>
                                            <p:tav tm="100000">
                                              <p:val>
                                                <p:strVal val="#ppt_h"/>
                                              </p:val>
                                            </p:tav>
                                          </p:tavLst>
                                        </p:anim>
                                      </p:childTnLst>
                                    </p:cTn>
                                  </p:par>
                                  <p:par>
                                    <p:cTn id="22" presetID="14" presetClass="entr" presetSubtype="10" fill="hold" grpId="0" nodeType="withEffect">
                                      <p:stCondLst>
                                        <p:cond delay="250"/>
                                      </p:stCondLst>
                                      <p:childTnLst>
                                        <p:set>
                                          <p:cBhvr>
                                            <p:cTn id="23" dur="1" fill="hold">
                                              <p:stCondLst>
                                                <p:cond delay="0"/>
                                              </p:stCondLst>
                                            </p:cTn>
                                            <p:tgtEl>
                                              <p:spTgt spid="44"/>
                                            </p:tgtEl>
                                            <p:attrNameLst>
                                              <p:attrName>style.visibility</p:attrName>
                                            </p:attrNameLst>
                                          </p:cBhvr>
                                          <p:to>
                                            <p:strVal val="visible"/>
                                          </p:to>
                                        </p:set>
                                        <p:animEffect transition="in" filter="randombar(horizontal)">
                                          <p:cBhvr>
                                            <p:cTn id="24" dur="500"/>
                                            <p:tgtEl>
                                              <p:spTgt spid="44"/>
                                            </p:tgtEl>
                                          </p:cBhvr>
                                        </p:animEffect>
                                      </p:childTnLst>
                                    </p:cTn>
                                  </p:par>
                                </p:childTnLst>
                              </p:cTn>
                            </p:par>
                            <p:par>
                              <p:cTn id="25" fill="hold">
                                <p:stCondLst>
                                  <p:cond delay="2750"/>
                                </p:stCondLst>
                                <p:childTnLst>
                                  <p:par>
                                    <p:cTn id="26" presetID="16" presetClass="entr" presetSubtype="21"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barn(inVertical)">
                                          <p:cBhvr>
                                            <p:cTn id="28" dur="500"/>
                                            <p:tgtEl>
                                              <p:spTgt spid="45"/>
                                            </p:tgtEl>
                                          </p:cBhvr>
                                        </p:animEffect>
                                      </p:childTnLst>
                                    </p:cTn>
                                  </p:par>
                                </p:childTnLst>
                              </p:cTn>
                            </p:par>
                            <p:par>
                              <p:cTn id="29" fill="hold">
                                <p:stCondLst>
                                  <p:cond delay="3250"/>
                                </p:stCondLst>
                                <p:childTnLst>
                                  <p:par>
                                    <p:cTn id="30" presetID="22" presetClass="entr" presetSubtype="8"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childTnLst>
                              </p:cTn>
                            </p:par>
                            <p:par>
                              <p:cTn id="33" fill="hold">
                                <p:stCondLst>
                                  <p:cond delay="3750"/>
                                </p:stCondLst>
                                <p:childTnLst>
                                  <p:par>
                                    <p:cTn id="34" presetID="23" presetClass="entr" presetSubtype="32" fill="hold" grpId="0" nodeType="afterEffect">
                                      <p:stCondLst>
                                        <p:cond delay="0"/>
                                      </p:stCondLst>
                                      <p:iterate type="lt">
                                        <p:tmPct val="15000"/>
                                      </p:iterate>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ppt_w</p:attrName>
                                            </p:attrNameLst>
                                          </p:cBhvr>
                                          <p:tavLst>
                                            <p:tav tm="0">
                                              <p:val>
                                                <p:strVal val="4*#ppt_w"/>
                                              </p:val>
                                            </p:tav>
                                            <p:tav tm="100000">
                                              <p:val>
                                                <p:strVal val="#ppt_w"/>
                                              </p:val>
                                            </p:tav>
                                          </p:tavLst>
                                        </p:anim>
                                        <p:anim calcmode="lin" valueType="num">
                                          <p:cBhvr>
                                            <p:cTn id="37" dur="500" fill="hold"/>
                                            <p:tgtEl>
                                              <p:spTgt spid="47"/>
                                            </p:tgtEl>
                                            <p:attrNameLst>
                                              <p:attrName>ppt_h</p:attrName>
                                            </p:attrNameLst>
                                          </p:cBhvr>
                                          <p:tavLst>
                                            <p:tav tm="0">
                                              <p:val>
                                                <p:strVal val="4*#ppt_h"/>
                                              </p:val>
                                            </p:tav>
                                            <p:tav tm="100000">
                                              <p:val>
                                                <p:strVal val="#ppt_h"/>
                                              </p:val>
                                            </p:tav>
                                          </p:tavLst>
                                        </p:anim>
                                      </p:childTnLst>
                                    </p:cTn>
                                  </p:par>
                                  <p:par>
                                    <p:cTn id="38" presetID="14" presetClass="entr" presetSubtype="10" fill="hold" grpId="0" nodeType="withEffect">
                                      <p:stCondLst>
                                        <p:cond delay="250"/>
                                      </p:stCondLst>
                                      <p:childTnLst>
                                        <p:set>
                                          <p:cBhvr>
                                            <p:cTn id="39" dur="1" fill="hold">
                                              <p:stCondLst>
                                                <p:cond delay="0"/>
                                              </p:stCondLst>
                                            </p:cTn>
                                            <p:tgtEl>
                                              <p:spTgt spid="48"/>
                                            </p:tgtEl>
                                            <p:attrNameLst>
                                              <p:attrName>style.visibility</p:attrName>
                                            </p:attrNameLst>
                                          </p:cBhvr>
                                          <p:to>
                                            <p:strVal val="visible"/>
                                          </p:to>
                                        </p:set>
                                        <p:animEffect transition="in" filter="randombar(horizontal)">
                                          <p:cBhvr>
                                            <p:cTn id="40" dur="500"/>
                                            <p:tgtEl>
                                              <p:spTgt spid="48"/>
                                            </p:tgtEl>
                                          </p:cBhvr>
                                        </p:animEffect>
                                      </p:childTnLst>
                                    </p:cTn>
                                  </p:par>
                                </p:childTnLst>
                              </p:cTn>
                            </p:par>
                            <p:par>
                              <p:cTn id="41" fill="hold">
                                <p:stCondLst>
                                  <p:cond delay="4500"/>
                                </p:stCondLst>
                                <p:childTnLst>
                                  <p:par>
                                    <p:cTn id="42" presetID="16" presetClass="entr" presetSubtype="21"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barn(inVertical)">
                                          <p:cBhvr>
                                            <p:cTn id="4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554393" y="1654386"/>
            <a:ext cx="928562" cy="2138401"/>
            <a:chOff x="2210594" y="1730587"/>
            <a:chExt cx="928562" cy="2138401"/>
          </a:xfrm>
        </p:grpSpPr>
        <p:cxnSp>
          <p:nvCxnSpPr>
            <p:cNvPr id="15" name="直接连接符 14"/>
            <p:cNvCxnSpPr/>
            <p:nvPr/>
          </p:nvCxnSpPr>
          <p:spPr>
            <a:xfrm>
              <a:off x="2210594" y="3160810"/>
              <a:ext cx="928562" cy="708178"/>
            </a:xfrm>
            <a:prstGeom prst="line">
              <a:avLst/>
            </a:prstGeom>
            <a:ln w="635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2346670" y="2801144"/>
              <a:ext cx="777103" cy="1"/>
            </a:xfrm>
            <a:prstGeom prst="line">
              <a:avLst/>
            </a:prstGeom>
            <a:ln w="635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2210594" y="1730587"/>
              <a:ext cx="920215" cy="661380"/>
            </a:xfrm>
            <a:prstGeom prst="line">
              <a:avLst/>
            </a:prstGeom>
            <a:ln w="635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4" name="文本1"/>
          <p:cNvSpPr>
            <a:spLocks noChangeArrowheads="1"/>
          </p:cNvSpPr>
          <p:nvPr/>
        </p:nvSpPr>
        <p:spPr bwMode="gray">
          <a:xfrm>
            <a:off x="4572794" y="1093296"/>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endParaRPr>
          </a:p>
        </p:txBody>
      </p:sp>
      <p:sp>
        <p:nvSpPr>
          <p:cNvPr id="38" name="文本1"/>
          <p:cNvSpPr>
            <a:spLocks noChangeArrowheads="1"/>
          </p:cNvSpPr>
          <p:nvPr/>
        </p:nvSpPr>
        <p:spPr bwMode="gray">
          <a:xfrm>
            <a:off x="4572794" y="2258916"/>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endParaRPr>
          </a:p>
        </p:txBody>
      </p:sp>
      <p:sp>
        <p:nvSpPr>
          <p:cNvPr id="42" name="文本1"/>
          <p:cNvSpPr>
            <a:spLocks noChangeArrowheads="1"/>
          </p:cNvSpPr>
          <p:nvPr/>
        </p:nvSpPr>
        <p:spPr bwMode="gray">
          <a:xfrm>
            <a:off x="4572794" y="3398346"/>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endParaRPr>
          </a:p>
        </p:txBody>
      </p:sp>
      <p:sp>
        <p:nvSpPr>
          <p:cNvPr id="54" name="矩形 3"/>
          <p:cNvSpPr>
            <a:spLocks noChangeArrowheads="1"/>
          </p:cNvSpPr>
          <p:nvPr/>
        </p:nvSpPr>
        <p:spPr bwMode="auto">
          <a:xfrm>
            <a:off x="3935577" y="33707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融资计划</a:t>
            </a:r>
          </a:p>
        </p:txBody>
      </p:sp>
      <p:grpSp>
        <p:nvGrpSpPr>
          <p:cNvPr id="2" name="组合 1"/>
          <p:cNvGrpSpPr/>
          <p:nvPr/>
        </p:nvGrpSpPr>
        <p:grpSpPr>
          <a:xfrm>
            <a:off x="3356926" y="1209247"/>
            <a:ext cx="727805" cy="727324"/>
            <a:chOff x="3356926" y="1209247"/>
            <a:chExt cx="727805" cy="727324"/>
          </a:xfrm>
        </p:grpSpPr>
        <p:sp>
          <p:nvSpPr>
            <p:cNvPr id="60" name="椭圆 59"/>
            <p:cNvSpPr/>
            <p:nvPr/>
          </p:nvSpPr>
          <p:spPr>
            <a:xfrm>
              <a:off x="3356926" y="1209247"/>
              <a:ext cx="727805" cy="727324"/>
            </a:xfrm>
            <a:prstGeom prst="ellipse">
              <a:avLst/>
            </a:prstGeom>
            <a:solidFill>
              <a:srgbClr val="01ACBE"/>
            </a:solidFill>
            <a:ln w="15875">
              <a:gradFill flip="none" rotWithShape="1">
                <a:gsLst>
                  <a:gs pos="0">
                    <a:schemeClr val="bg1"/>
                  </a:gs>
                  <a:gs pos="100000">
                    <a:schemeClr val="bg1">
                      <a:lumMod val="75000"/>
                    </a:schemeClr>
                  </a:gs>
                </a:gsLst>
                <a:lin ang="2700000" scaled="1"/>
                <a:tileRect/>
              </a:gradFill>
            </a:ln>
            <a:effectLst>
              <a:outerShdw blurRad="4445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文本框 37"/>
            <p:cNvSpPr>
              <a:spLocks noChangeArrowheads="1"/>
            </p:cNvSpPr>
            <p:nvPr/>
          </p:nvSpPr>
          <p:spPr bwMode="auto">
            <a:xfrm>
              <a:off x="3482955" y="1351086"/>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文字</a:t>
              </a:r>
              <a:endParaRPr lang="en-US" altLang="zh-CN"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endParaRPr>
            </a:p>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内容</a:t>
              </a:r>
            </a:p>
          </p:txBody>
        </p:sp>
      </p:grpSp>
      <p:grpSp>
        <p:nvGrpSpPr>
          <p:cNvPr id="3" name="组合 2"/>
          <p:cNvGrpSpPr/>
          <p:nvPr/>
        </p:nvGrpSpPr>
        <p:grpSpPr>
          <a:xfrm>
            <a:off x="3363275" y="2358072"/>
            <a:ext cx="727805" cy="727324"/>
            <a:chOff x="3363275" y="2358072"/>
            <a:chExt cx="727805" cy="727324"/>
          </a:xfrm>
        </p:grpSpPr>
        <p:sp>
          <p:nvSpPr>
            <p:cNvPr id="61" name="椭圆 60"/>
            <p:cNvSpPr/>
            <p:nvPr/>
          </p:nvSpPr>
          <p:spPr>
            <a:xfrm>
              <a:off x="3363275" y="2358072"/>
              <a:ext cx="727805" cy="727324"/>
            </a:xfrm>
            <a:prstGeom prst="ellipse">
              <a:avLst/>
            </a:prstGeom>
            <a:solidFill>
              <a:srgbClr val="663A77"/>
            </a:solidFill>
            <a:ln w="15875">
              <a:gradFill flip="none" rotWithShape="1">
                <a:gsLst>
                  <a:gs pos="0">
                    <a:schemeClr val="bg1"/>
                  </a:gs>
                  <a:gs pos="100000">
                    <a:schemeClr val="bg1">
                      <a:lumMod val="75000"/>
                    </a:schemeClr>
                  </a:gs>
                </a:gsLst>
                <a:lin ang="2700000" scaled="1"/>
                <a:tileRect/>
              </a:gradFill>
            </a:ln>
            <a:effectLst>
              <a:outerShdw blurRad="4445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文本框 37"/>
            <p:cNvSpPr>
              <a:spLocks noChangeArrowheads="1"/>
            </p:cNvSpPr>
            <p:nvPr/>
          </p:nvSpPr>
          <p:spPr bwMode="auto">
            <a:xfrm>
              <a:off x="3474608" y="2502694"/>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文字</a:t>
              </a:r>
              <a:endParaRPr lang="en-US" altLang="zh-CN"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endParaRPr>
            </a:p>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内容</a:t>
              </a:r>
            </a:p>
          </p:txBody>
        </p:sp>
      </p:grpSp>
      <p:grpSp>
        <p:nvGrpSpPr>
          <p:cNvPr id="4" name="组合 3"/>
          <p:cNvGrpSpPr/>
          <p:nvPr/>
        </p:nvGrpSpPr>
        <p:grpSpPr>
          <a:xfrm>
            <a:off x="3365273" y="3506897"/>
            <a:ext cx="727805" cy="727324"/>
            <a:chOff x="3365273" y="3506897"/>
            <a:chExt cx="727805" cy="727324"/>
          </a:xfrm>
        </p:grpSpPr>
        <p:sp>
          <p:nvSpPr>
            <p:cNvPr id="62" name="椭圆 61"/>
            <p:cNvSpPr/>
            <p:nvPr/>
          </p:nvSpPr>
          <p:spPr>
            <a:xfrm>
              <a:off x="3365273" y="3506897"/>
              <a:ext cx="727805" cy="727324"/>
            </a:xfrm>
            <a:prstGeom prst="ellipse">
              <a:avLst/>
            </a:prstGeom>
            <a:solidFill>
              <a:srgbClr val="FFB850"/>
            </a:solidFill>
            <a:ln w="15875">
              <a:gradFill flip="none" rotWithShape="1">
                <a:gsLst>
                  <a:gs pos="0">
                    <a:schemeClr val="bg1"/>
                  </a:gs>
                  <a:gs pos="100000">
                    <a:schemeClr val="bg1">
                      <a:lumMod val="75000"/>
                    </a:schemeClr>
                  </a:gs>
                </a:gsLst>
                <a:lin ang="2700000" scaled="1"/>
                <a:tileRect/>
              </a:gradFill>
            </a:ln>
            <a:effectLst>
              <a:outerShdw blurRad="4445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文本框 37"/>
            <p:cNvSpPr>
              <a:spLocks noChangeArrowheads="1"/>
            </p:cNvSpPr>
            <p:nvPr/>
          </p:nvSpPr>
          <p:spPr bwMode="auto">
            <a:xfrm>
              <a:off x="3474608" y="3652044"/>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文字</a:t>
              </a:r>
              <a:endParaRPr lang="en-US" altLang="zh-CN"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endParaRPr>
            </a:p>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内容</a:t>
              </a:r>
            </a:p>
          </p:txBody>
        </p:sp>
      </p:grpSp>
      <p:grpSp>
        <p:nvGrpSpPr>
          <p:cNvPr id="56" name="组合 55"/>
          <p:cNvGrpSpPr/>
          <p:nvPr/>
        </p:nvGrpSpPr>
        <p:grpSpPr>
          <a:xfrm>
            <a:off x="1600630" y="2148831"/>
            <a:ext cx="1105961" cy="1102714"/>
            <a:chOff x="2212932" y="1540880"/>
            <a:chExt cx="862441" cy="883685"/>
          </a:xfrm>
        </p:grpSpPr>
        <p:sp>
          <p:nvSpPr>
            <p:cNvPr id="57" name="椭圆 56"/>
            <p:cNvSpPr/>
            <p:nvPr/>
          </p:nvSpPr>
          <p:spPr>
            <a:xfrm>
              <a:off x="2212932" y="1540880"/>
              <a:ext cx="862441" cy="883685"/>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8" name="椭圆 57"/>
            <p:cNvSpPr/>
            <p:nvPr/>
          </p:nvSpPr>
          <p:spPr>
            <a:xfrm>
              <a:off x="2288503" y="1627073"/>
              <a:ext cx="711301" cy="711301"/>
            </a:xfrm>
            <a:prstGeom prst="ellipse">
              <a:avLst/>
            </a:prstGeom>
            <a:solidFill>
              <a:srgbClr val="E87071"/>
            </a:solidFill>
            <a:ln w="15875">
              <a:solidFill>
                <a:schemeClr val="bg1"/>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文本框 17"/>
            <p:cNvSpPr txBox="1"/>
            <p:nvPr/>
          </p:nvSpPr>
          <p:spPr>
            <a:xfrm>
              <a:off x="2365045" y="1762141"/>
              <a:ext cx="558216" cy="468623"/>
            </a:xfrm>
            <a:prstGeom prst="rect">
              <a:avLst/>
            </a:prstGeom>
            <a:noFill/>
          </p:spPr>
          <p:txBody>
            <a:bodyPr wrap="square" rtlCol="0">
              <a:spAutoFit/>
            </a:bodyPr>
            <a:lstStyle/>
            <a:p>
              <a:pPr algn="ctr"/>
              <a:r>
                <a:rPr lang="zh-CN" altLang="en-US" sz="1600" dirty="0">
                  <a:solidFill>
                    <a:schemeClr val="bg1"/>
                  </a:solidFill>
                  <a:latin typeface="方正正纤黑简体" panose="02000000000000000000" pitchFamily="2" charset="-122"/>
                  <a:ea typeface="方正正纤黑简体" panose="02000000000000000000" pitchFamily="2" charset="-122"/>
                </a:rPr>
                <a:t>融资计划</a:t>
              </a:r>
            </a:p>
          </p:txBody>
        </p:sp>
      </p:grpSp>
    </p:spTree>
    <p:extLst>
      <p:ext uri="{BB962C8B-B14F-4D97-AF65-F5344CB8AC3E}">
        <p14:creationId xmlns:p14="http://schemas.microsoft.com/office/powerpoint/2010/main" val="373850683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strVal val="4*#ppt_w"/>
                                          </p:val>
                                        </p:tav>
                                        <p:tav tm="100000">
                                          <p:val>
                                            <p:strVal val="#ppt_w"/>
                                          </p:val>
                                        </p:tav>
                                      </p:tavLst>
                                    </p:anim>
                                    <p:anim calcmode="lin" valueType="num">
                                      <p:cBhvr>
                                        <p:cTn id="8" dur="500" fill="hold"/>
                                        <p:tgtEl>
                                          <p:spTgt spid="5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35" presetClass="path" presetSubtype="0" accel="50000" decel="50000" fill="hold" nodeType="withEffect">
                                  <p:stCondLst>
                                    <p:cond delay="0"/>
                                  </p:stCondLst>
                                  <p:childTnLst>
                                    <p:animMotion origin="layout" path="M -3.80663E-6 1.75872E-7 L -0.1734 0.2237 " pathEditMode="relative" rAng="0" ptsTypes="AA">
                                      <p:cBhvr>
                                        <p:cTn id="20" dur="1500" spd="-100000" fill="hold"/>
                                        <p:tgtEl>
                                          <p:spTgt spid="2"/>
                                        </p:tgtEl>
                                        <p:attrNameLst>
                                          <p:attrName>ppt_x</p:attrName>
                                          <p:attrName>ppt_y</p:attrName>
                                        </p:attrNameLst>
                                      </p:cBhvr>
                                      <p:rCtr x="-8679" y="11169"/>
                                    </p:animMotion>
                                  </p:childTnLst>
                                </p:cTn>
                              </p:par>
                              <p:par>
                                <p:cTn id="21" presetID="35" presetClass="path" presetSubtype="0" accel="50000" decel="50000" fill="hold" nodeType="withEffect">
                                  <p:stCondLst>
                                    <p:cond delay="0"/>
                                  </p:stCondLst>
                                  <p:childTnLst>
                                    <p:animMotion origin="layout" path="M 1.86947E-6 8.79358E-7 L -0.1741 0.00062 " pathEditMode="relative" rAng="0" ptsTypes="AA">
                                      <p:cBhvr>
                                        <p:cTn id="22" dur="1500" spd="-100000" fill="hold"/>
                                        <p:tgtEl>
                                          <p:spTgt spid="3"/>
                                        </p:tgtEl>
                                        <p:attrNameLst>
                                          <p:attrName>ppt_x</p:attrName>
                                          <p:attrName>ppt_y</p:attrName>
                                        </p:attrNameLst>
                                      </p:cBhvr>
                                      <p:rCtr x="-8714" y="31"/>
                                    </p:animMotion>
                                  </p:childTnLst>
                                </p:cTn>
                              </p:par>
                              <p:par>
                                <p:cTn id="23" presetID="35" presetClass="path" presetSubtype="0" accel="50000" decel="50000" fill="hold" nodeType="withEffect">
                                  <p:stCondLst>
                                    <p:cond delay="0"/>
                                  </p:stCondLst>
                                  <p:childTnLst>
                                    <p:animMotion origin="layout" path="M -1.71151E-6 3.0361E-6 L -0.17427 -0.2308 " pathEditMode="relative" rAng="0" ptsTypes="AA">
                                      <p:cBhvr>
                                        <p:cTn id="24" dur="1500" spd="-100000" fill="hold"/>
                                        <p:tgtEl>
                                          <p:spTgt spid="4"/>
                                        </p:tgtEl>
                                        <p:attrNameLst>
                                          <p:attrName>ppt_x</p:attrName>
                                          <p:attrName>ppt_y</p:attrName>
                                        </p:attrNameLst>
                                      </p:cBhvr>
                                      <p:rCtr x="-8714" y="-11540"/>
                                    </p:animMotion>
                                  </p:childTnLst>
                                </p:cTn>
                              </p:par>
                              <p:par>
                                <p:cTn id="25" presetID="22" presetClass="entr" presetSubtype="8" fill="hold" nodeType="withEffect">
                                  <p:stCondLst>
                                    <p:cond delay="25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1500"/>
                                        <p:tgtEl>
                                          <p:spTgt spid="14"/>
                                        </p:tgtEl>
                                      </p:cBhvr>
                                    </p:animEffect>
                                  </p:childTnLst>
                                </p:cTn>
                              </p:par>
                            </p:childTnLst>
                          </p:cTn>
                        </p:par>
                        <p:par>
                          <p:cTn id="28" fill="hold">
                            <p:stCondLst>
                              <p:cond delay="2250"/>
                            </p:stCondLst>
                            <p:childTnLst>
                              <p:par>
                                <p:cTn id="29" presetID="22" presetClass="entr" presetSubtype="8"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500"/>
                                        <p:tgtEl>
                                          <p:spTgt spid="34"/>
                                        </p:tgtEl>
                                      </p:cBhvr>
                                    </p:animEffect>
                                  </p:childTnLst>
                                </p:cTn>
                              </p:par>
                            </p:childTnLst>
                          </p:cTn>
                        </p:par>
                        <p:par>
                          <p:cTn id="32" fill="hold">
                            <p:stCondLst>
                              <p:cond delay="2750"/>
                            </p:stCondLst>
                            <p:childTnLst>
                              <p:par>
                                <p:cTn id="33" presetID="22" presetClass="entr" presetSubtype="8"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3250"/>
                            </p:stCondLst>
                            <p:childTnLst>
                              <p:par>
                                <p:cTn id="37" presetID="22" presetClass="entr" presetSubtype="8"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left)">
                                      <p:cBhvr>
                                        <p:cTn id="3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P spid="4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212603" y="4217296"/>
            <a:ext cx="3029968" cy="392395"/>
          </a:xfrm>
          <a:prstGeom prst="rect">
            <a:avLst/>
          </a:prstGeom>
          <a:noFill/>
        </p:spPr>
        <p:txBody>
          <a:bodyPr wrap="square" lIns="68562" tIns="34280" rIns="68562" bIns="34280" rtlCol="0">
            <a:spAutoFit/>
          </a:bodyPr>
          <a:lstStyle/>
          <a:p>
            <a:pPr algn="l"/>
            <a:r>
              <a:rPr lang="zh-CN" altLang="en-US" sz="1050" dirty="0">
                <a:solidFill>
                  <a:schemeClr val="tx1">
                    <a:lumMod val="75000"/>
                    <a:lumOff val="25000"/>
                  </a:schemeClr>
                </a:solidFill>
                <a:latin typeface="方正正纤黑简体" panose="02000000000000000000" pitchFamily="2" charset="-122"/>
                <a:ea typeface="方正正纤黑简体" panose="02000000000000000000" pitchFamily="2" charset="-122"/>
              </a:rPr>
              <a:t>资金主要用作营销推广和人力成本两大用途，</a:t>
            </a:r>
            <a:r>
              <a:rPr lang="en-US" altLang="zh-CN" sz="1050" dirty="0">
                <a:solidFill>
                  <a:schemeClr val="tx1">
                    <a:lumMod val="75000"/>
                    <a:lumOff val="25000"/>
                  </a:schemeClr>
                </a:solidFill>
                <a:latin typeface="方正正纤黑简体" panose="02000000000000000000" pitchFamily="2" charset="-122"/>
                <a:ea typeface="方正正纤黑简体" panose="02000000000000000000" pitchFamily="2" charset="-122"/>
              </a:rPr>
              <a:t>8</a:t>
            </a:r>
            <a:r>
              <a:rPr lang="zh-CN" altLang="en-US" sz="1050" dirty="0">
                <a:solidFill>
                  <a:schemeClr val="tx1">
                    <a:lumMod val="75000"/>
                    <a:lumOff val="25000"/>
                  </a:schemeClr>
                </a:solidFill>
                <a:latin typeface="方正正纤黑简体" panose="02000000000000000000" pitchFamily="2" charset="-122"/>
                <a:ea typeface="方正正纤黑简体" panose="02000000000000000000" pitchFamily="2" charset="-122"/>
              </a:rPr>
              <a:t>项具体用途。</a:t>
            </a:r>
          </a:p>
        </p:txBody>
      </p:sp>
      <p:sp>
        <p:nvSpPr>
          <p:cNvPr id="12" name="TextBox 11"/>
          <p:cNvSpPr txBox="1"/>
          <p:nvPr/>
        </p:nvSpPr>
        <p:spPr>
          <a:xfrm>
            <a:off x="2362820" y="4217296"/>
            <a:ext cx="2361369" cy="346228"/>
          </a:xfrm>
          <a:prstGeom prst="rect">
            <a:avLst/>
          </a:prstGeom>
          <a:noFill/>
        </p:spPr>
        <p:txBody>
          <a:bodyPr wrap="square" lIns="68562" tIns="34280" rIns="68562" bIns="34280" rtlCol="0">
            <a:spAutoFit/>
          </a:bodyPr>
          <a:lstStyle/>
          <a:p>
            <a:pPr algn="l"/>
            <a:r>
              <a:rPr lang="zh-CN" altLang="en-US" dirty="0">
                <a:solidFill>
                  <a:schemeClr val="tx1">
                    <a:lumMod val="75000"/>
                    <a:lumOff val="25000"/>
                  </a:schemeClr>
                </a:solidFill>
                <a:latin typeface="方正正纤黑简体" panose="02000000000000000000" pitchFamily="2" charset="-122"/>
                <a:ea typeface="方正正纤黑简体" panose="02000000000000000000" pitchFamily="2" charset="-122"/>
              </a:rPr>
              <a:t>资金主要用途</a:t>
            </a:r>
          </a:p>
        </p:txBody>
      </p:sp>
      <p:sp>
        <p:nvSpPr>
          <p:cNvPr id="13" name="Freeform 16"/>
          <p:cNvSpPr>
            <a:spLocks noEditPoints="1"/>
          </p:cNvSpPr>
          <p:nvPr/>
        </p:nvSpPr>
        <p:spPr bwMode="auto">
          <a:xfrm>
            <a:off x="2025089" y="4252415"/>
            <a:ext cx="275064" cy="285400"/>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rgbClr val="01C0D4"/>
          </a:solidFill>
          <a:ln>
            <a:noFill/>
          </a:ln>
        </p:spPr>
        <p:txBody>
          <a:bodyPr vert="horz" wrap="square" lIns="68562" tIns="34280" rIns="68562" bIns="34280" numCol="1" anchor="t" anchorCtr="0" compatLnSpc="1">
            <a:prstTxWarp prst="textNoShape">
              <a:avLst/>
            </a:prstTxWarp>
          </a:bodyPr>
          <a:lstStyle/>
          <a:p>
            <a:endParaRPr lang="zh-CN" altLang="en-US" sz="1799" dirty="0">
              <a:latin typeface="方正正纤黑简体" panose="02000000000000000000" pitchFamily="2" charset="-122"/>
            </a:endParaRPr>
          </a:p>
        </p:txBody>
      </p:sp>
      <p:grpSp>
        <p:nvGrpSpPr>
          <p:cNvPr id="154" name="组合 153"/>
          <p:cNvGrpSpPr/>
          <p:nvPr/>
        </p:nvGrpSpPr>
        <p:grpSpPr>
          <a:xfrm>
            <a:off x="1633306" y="1201130"/>
            <a:ext cx="1100455" cy="959566"/>
            <a:chOff x="2879988" y="3975273"/>
            <a:chExt cx="763935" cy="657686"/>
          </a:xfrm>
          <a:effectLst>
            <a:outerShdw blurRad="381000" dist="38100" dir="2700000" algn="tl" rotWithShape="0">
              <a:prstClr val="black">
                <a:alpha val="40000"/>
              </a:prstClr>
            </a:outerShdw>
          </a:effectLst>
        </p:grpSpPr>
        <p:sp>
          <p:nvSpPr>
            <p:cNvPr id="155" name="椭圆 154"/>
            <p:cNvSpPr/>
            <p:nvPr/>
          </p:nvSpPr>
          <p:spPr>
            <a:xfrm>
              <a:off x="2938052" y="3975273"/>
              <a:ext cx="657686" cy="657686"/>
            </a:xfrm>
            <a:prstGeom prst="ellipse">
              <a:avLst/>
            </a:prstGeom>
            <a:gradFill flip="none" rotWithShape="1">
              <a:gsLst>
                <a:gs pos="0">
                  <a:srgbClr val="FEAB31"/>
                </a:gs>
                <a:gs pos="100000">
                  <a:srgbClr val="FFC674"/>
                </a:gs>
              </a:gsLst>
              <a:lin ang="2700000" scaled="1"/>
              <a:tileRect/>
            </a:gradFill>
            <a:ln w="19050">
              <a:gradFill>
                <a:gsLst>
                  <a:gs pos="0">
                    <a:srgbClr val="FFC674"/>
                  </a:gs>
                  <a:gs pos="100000">
                    <a:srgbClr val="FEAB31"/>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56"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01</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57"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用途一</a:t>
              </a:r>
            </a:p>
          </p:txBody>
        </p:sp>
      </p:grpSp>
      <p:grpSp>
        <p:nvGrpSpPr>
          <p:cNvPr id="158" name="组合 157"/>
          <p:cNvGrpSpPr/>
          <p:nvPr/>
        </p:nvGrpSpPr>
        <p:grpSpPr>
          <a:xfrm>
            <a:off x="3220937" y="1201130"/>
            <a:ext cx="1100455" cy="959566"/>
            <a:chOff x="2879988" y="3975273"/>
            <a:chExt cx="763935" cy="657686"/>
          </a:xfrm>
          <a:effectLst>
            <a:outerShdw blurRad="381000" dist="38100" dir="2700000" algn="tl" rotWithShape="0">
              <a:prstClr val="black">
                <a:alpha val="40000"/>
              </a:prstClr>
            </a:outerShdw>
          </a:effectLst>
        </p:grpSpPr>
        <p:sp>
          <p:nvSpPr>
            <p:cNvPr id="159" name="椭圆 158"/>
            <p:cNvSpPr/>
            <p:nvPr/>
          </p:nvSpPr>
          <p:spPr>
            <a:xfrm>
              <a:off x="2938052" y="3975273"/>
              <a:ext cx="657686" cy="657686"/>
            </a:xfrm>
            <a:prstGeom prst="ellipse">
              <a:avLst/>
            </a:prstGeom>
            <a:gradFill flip="none" rotWithShape="1">
              <a:gsLst>
                <a:gs pos="100000">
                  <a:srgbClr val="01D2E8"/>
                </a:gs>
                <a:gs pos="0">
                  <a:srgbClr val="01B4C6"/>
                </a:gs>
              </a:gsLst>
              <a:lin ang="2700000" scaled="1"/>
              <a:tileRect/>
            </a:gradFill>
            <a:ln w="19050">
              <a:gradFill>
                <a:gsLst>
                  <a:gs pos="100000">
                    <a:srgbClr val="01B4C6"/>
                  </a:gs>
                  <a:gs pos="0">
                    <a:srgbClr val="01D2E8"/>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60"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02</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61"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用途二</a:t>
              </a:r>
            </a:p>
          </p:txBody>
        </p:sp>
      </p:grpSp>
      <p:grpSp>
        <p:nvGrpSpPr>
          <p:cNvPr id="162" name="组合 161"/>
          <p:cNvGrpSpPr/>
          <p:nvPr/>
        </p:nvGrpSpPr>
        <p:grpSpPr>
          <a:xfrm>
            <a:off x="4758229" y="1193839"/>
            <a:ext cx="1100455" cy="959566"/>
            <a:chOff x="2879988" y="3975273"/>
            <a:chExt cx="763935" cy="657686"/>
          </a:xfrm>
          <a:effectLst>
            <a:outerShdw blurRad="381000" dist="38100" dir="2700000" algn="tl" rotWithShape="0">
              <a:prstClr val="black">
                <a:alpha val="40000"/>
              </a:prstClr>
            </a:outerShdw>
          </a:effectLst>
        </p:grpSpPr>
        <p:sp>
          <p:nvSpPr>
            <p:cNvPr id="163" name="椭圆 162"/>
            <p:cNvSpPr/>
            <p:nvPr/>
          </p:nvSpPr>
          <p:spPr>
            <a:xfrm>
              <a:off x="2938052" y="3975273"/>
              <a:ext cx="657686" cy="657686"/>
            </a:xfrm>
            <a:prstGeom prst="ellipse">
              <a:avLst/>
            </a:prstGeom>
            <a:gradFill flip="none" rotWithShape="1">
              <a:gsLst>
                <a:gs pos="0">
                  <a:srgbClr val="E66666"/>
                </a:gs>
                <a:gs pos="100000">
                  <a:srgbClr val="EC8D8D"/>
                </a:gs>
              </a:gsLst>
              <a:lin ang="2700000" scaled="1"/>
              <a:tileRect/>
            </a:gradFill>
            <a:ln w="19050">
              <a:gradFill>
                <a:gsLst>
                  <a:gs pos="0">
                    <a:srgbClr val="EC8D8D"/>
                  </a:gs>
                  <a:gs pos="100000">
                    <a:srgbClr val="E66666"/>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64"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03</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65"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用途三</a:t>
              </a:r>
            </a:p>
          </p:txBody>
        </p:sp>
      </p:grpSp>
      <p:grpSp>
        <p:nvGrpSpPr>
          <p:cNvPr id="166" name="组合 165"/>
          <p:cNvGrpSpPr/>
          <p:nvPr/>
        </p:nvGrpSpPr>
        <p:grpSpPr>
          <a:xfrm>
            <a:off x="6288405" y="2647080"/>
            <a:ext cx="1100455" cy="959566"/>
            <a:chOff x="2879988" y="3975273"/>
            <a:chExt cx="763935" cy="657686"/>
          </a:xfrm>
          <a:effectLst>
            <a:outerShdw blurRad="381000" dist="38100" dir="2700000" algn="tl" rotWithShape="0">
              <a:prstClr val="black">
                <a:alpha val="40000"/>
              </a:prstClr>
            </a:outerShdw>
          </a:effectLst>
        </p:grpSpPr>
        <p:sp>
          <p:nvSpPr>
            <p:cNvPr id="167" name="椭圆 166"/>
            <p:cNvSpPr/>
            <p:nvPr/>
          </p:nvSpPr>
          <p:spPr>
            <a:xfrm>
              <a:off x="2938052" y="3975273"/>
              <a:ext cx="657686" cy="657686"/>
            </a:xfrm>
            <a:prstGeom prst="ellipse">
              <a:avLst/>
            </a:prstGeom>
            <a:gradFill flip="none" rotWithShape="1">
              <a:gsLst>
                <a:gs pos="0">
                  <a:srgbClr val="8A559F"/>
                </a:gs>
                <a:gs pos="100000">
                  <a:srgbClr val="A16CB6"/>
                </a:gs>
              </a:gsLst>
              <a:lin ang="2700000" scaled="1"/>
              <a:tileRect/>
            </a:gradFill>
            <a:ln w="19050">
              <a:gradFill>
                <a:gsLst>
                  <a:gs pos="0">
                    <a:srgbClr val="A16CB6"/>
                  </a:gs>
                  <a:gs pos="100000">
                    <a:srgbClr val="9364A6"/>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68"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08</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69"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用途八</a:t>
              </a:r>
            </a:p>
          </p:txBody>
        </p:sp>
      </p:grpSp>
      <p:grpSp>
        <p:nvGrpSpPr>
          <p:cNvPr id="170" name="组合 169"/>
          <p:cNvGrpSpPr/>
          <p:nvPr/>
        </p:nvGrpSpPr>
        <p:grpSpPr>
          <a:xfrm>
            <a:off x="1633306" y="2647080"/>
            <a:ext cx="1100455" cy="959566"/>
            <a:chOff x="2879988" y="3975273"/>
            <a:chExt cx="763935" cy="657686"/>
          </a:xfrm>
          <a:effectLst>
            <a:outerShdw blurRad="381000" dist="38100" dir="2700000" algn="tl" rotWithShape="0">
              <a:prstClr val="black">
                <a:alpha val="40000"/>
              </a:prstClr>
            </a:outerShdw>
          </a:effectLst>
        </p:grpSpPr>
        <p:sp>
          <p:nvSpPr>
            <p:cNvPr id="171" name="椭圆 170"/>
            <p:cNvSpPr/>
            <p:nvPr/>
          </p:nvSpPr>
          <p:spPr>
            <a:xfrm>
              <a:off x="2938052" y="3975273"/>
              <a:ext cx="657686" cy="657686"/>
            </a:xfrm>
            <a:prstGeom prst="ellipse">
              <a:avLst/>
            </a:prstGeom>
            <a:gradFill flip="none" rotWithShape="1">
              <a:gsLst>
                <a:gs pos="0">
                  <a:srgbClr val="C24E7D"/>
                </a:gs>
                <a:gs pos="100000">
                  <a:srgbClr val="C56089"/>
                </a:gs>
              </a:gsLst>
              <a:lin ang="2700000" scaled="1"/>
              <a:tileRect/>
            </a:gradFill>
            <a:ln w="19050">
              <a:gradFill>
                <a:gsLst>
                  <a:gs pos="0">
                    <a:srgbClr val="C56089"/>
                  </a:gs>
                  <a:gs pos="100000">
                    <a:srgbClr val="C24E7D"/>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72"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05</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73"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用途一</a:t>
              </a:r>
            </a:p>
          </p:txBody>
        </p:sp>
      </p:grpSp>
      <p:grpSp>
        <p:nvGrpSpPr>
          <p:cNvPr id="174" name="组合 173"/>
          <p:cNvGrpSpPr/>
          <p:nvPr/>
        </p:nvGrpSpPr>
        <p:grpSpPr>
          <a:xfrm>
            <a:off x="3220937" y="2647080"/>
            <a:ext cx="1100455" cy="959566"/>
            <a:chOff x="2879988" y="3975273"/>
            <a:chExt cx="763935" cy="657686"/>
          </a:xfrm>
          <a:effectLst>
            <a:outerShdw blurRad="381000" dist="38100" dir="2700000" algn="tl" rotWithShape="0">
              <a:prstClr val="black">
                <a:alpha val="40000"/>
              </a:prstClr>
            </a:outerShdw>
          </a:effectLst>
        </p:grpSpPr>
        <p:sp>
          <p:nvSpPr>
            <p:cNvPr id="175" name="椭圆 174"/>
            <p:cNvSpPr/>
            <p:nvPr/>
          </p:nvSpPr>
          <p:spPr>
            <a:xfrm>
              <a:off x="2938052" y="3975273"/>
              <a:ext cx="657686" cy="657686"/>
            </a:xfrm>
            <a:prstGeom prst="ellipse">
              <a:avLst/>
            </a:prstGeom>
            <a:gradFill flip="none" rotWithShape="1">
              <a:gsLst>
                <a:gs pos="0">
                  <a:srgbClr val="00967D"/>
                </a:gs>
                <a:gs pos="100000">
                  <a:srgbClr val="00CCAA"/>
                </a:gs>
              </a:gsLst>
              <a:lin ang="2700000" scaled="1"/>
              <a:tileRect/>
            </a:gradFill>
            <a:ln w="19050">
              <a:gradFill>
                <a:gsLst>
                  <a:gs pos="0">
                    <a:srgbClr val="D3E0EF"/>
                  </a:gs>
                  <a:gs pos="0">
                    <a:srgbClr val="00CCAA"/>
                  </a:gs>
                  <a:gs pos="100000">
                    <a:srgbClr val="00967D"/>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76"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06</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77"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用途六</a:t>
              </a:r>
            </a:p>
          </p:txBody>
        </p:sp>
      </p:grpSp>
      <p:grpSp>
        <p:nvGrpSpPr>
          <p:cNvPr id="178" name="组合 177"/>
          <p:cNvGrpSpPr/>
          <p:nvPr/>
        </p:nvGrpSpPr>
        <p:grpSpPr>
          <a:xfrm>
            <a:off x="4758229" y="2639790"/>
            <a:ext cx="1100455" cy="959566"/>
            <a:chOff x="2879988" y="3975273"/>
            <a:chExt cx="763935" cy="657686"/>
          </a:xfrm>
          <a:effectLst>
            <a:outerShdw blurRad="381000" dist="38100" dir="2700000" algn="tl" rotWithShape="0">
              <a:prstClr val="black">
                <a:alpha val="40000"/>
              </a:prstClr>
            </a:outerShdw>
          </a:effectLst>
        </p:grpSpPr>
        <p:sp>
          <p:nvSpPr>
            <p:cNvPr id="179" name="椭圆 178"/>
            <p:cNvSpPr/>
            <p:nvPr/>
          </p:nvSpPr>
          <p:spPr>
            <a:xfrm>
              <a:off x="2938052" y="3975273"/>
              <a:ext cx="657686" cy="657686"/>
            </a:xfrm>
            <a:prstGeom prst="ellipse">
              <a:avLst/>
            </a:prstGeom>
            <a:gradFill flip="none" rotWithShape="1">
              <a:gsLst>
                <a:gs pos="0">
                  <a:srgbClr val="00B0F0"/>
                </a:gs>
                <a:gs pos="100000">
                  <a:schemeClr val="tx2">
                    <a:lumMod val="60000"/>
                    <a:lumOff val="40000"/>
                  </a:schemeClr>
                </a:gs>
              </a:gsLst>
              <a:lin ang="2700000" scaled="1"/>
              <a:tileRect/>
            </a:gradFill>
            <a:ln w="19050">
              <a:gradFill>
                <a:gsLst>
                  <a:gs pos="0">
                    <a:schemeClr val="tx2">
                      <a:lumMod val="60000"/>
                      <a:lumOff val="40000"/>
                    </a:schemeClr>
                  </a:gs>
                  <a:gs pos="100000">
                    <a:srgbClr val="00B0F0"/>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80"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07</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81"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用途七</a:t>
              </a:r>
            </a:p>
          </p:txBody>
        </p:sp>
      </p:grpSp>
      <p:grpSp>
        <p:nvGrpSpPr>
          <p:cNvPr id="182" name="组合 181"/>
          <p:cNvGrpSpPr/>
          <p:nvPr/>
        </p:nvGrpSpPr>
        <p:grpSpPr>
          <a:xfrm>
            <a:off x="6295521" y="1201129"/>
            <a:ext cx="1100455" cy="959566"/>
            <a:chOff x="2879988" y="3975273"/>
            <a:chExt cx="763935" cy="657686"/>
          </a:xfrm>
          <a:effectLst>
            <a:outerShdw blurRad="381000" dist="38100" dir="2700000" algn="tl" rotWithShape="0">
              <a:prstClr val="black">
                <a:alpha val="40000"/>
              </a:prstClr>
            </a:outerShdw>
          </a:effectLst>
        </p:grpSpPr>
        <p:sp>
          <p:nvSpPr>
            <p:cNvPr id="183" name="椭圆 182"/>
            <p:cNvSpPr/>
            <p:nvPr/>
          </p:nvSpPr>
          <p:spPr>
            <a:xfrm>
              <a:off x="2938052" y="3975273"/>
              <a:ext cx="657686" cy="657686"/>
            </a:xfrm>
            <a:prstGeom prst="ellipse">
              <a:avLst/>
            </a:prstGeom>
            <a:gradFill flip="none" rotWithShape="1">
              <a:gsLst>
                <a:gs pos="0">
                  <a:schemeClr val="tx2">
                    <a:lumMod val="60000"/>
                    <a:lumOff val="40000"/>
                  </a:schemeClr>
                </a:gs>
                <a:gs pos="100000">
                  <a:srgbClr val="0070C0"/>
                </a:gs>
              </a:gsLst>
              <a:lin ang="2700000" scaled="1"/>
              <a:tileRect/>
            </a:gradFill>
            <a:ln w="19050">
              <a:gradFill>
                <a:gsLst>
                  <a:gs pos="0">
                    <a:srgbClr val="0070C0"/>
                  </a:gs>
                  <a:gs pos="100000">
                    <a:srgbClr val="4F8CD3"/>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84"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04</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85"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用途四</a:t>
              </a:r>
            </a:p>
          </p:txBody>
        </p:sp>
      </p:grpSp>
      <p:sp>
        <p:nvSpPr>
          <p:cNvPr id="38" name="矩形 3"/>
          <p:cNvSpPr>
            <a:spLocks noChangeArrowheads="1"/>
          </p:cNvSpPr>
          <p:nvPr/>
        </p:nvSpPr>
        <p:spPr bwMode="auto">
          <a:xfrm>
            <a:off x="3963194" y="346231"/>
            <a:ext cx="1170838"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资金用途</a:t>
            </a:r>
          </a:p>
        </p:txBody>
      </p:sp>
    </p:spTree>
    <p:extLst>
      <p:ext uri="{BB962C8B-B14F-4D97-AF65-F5344CB8AC3E}">
        <p14:creationId xmlns:p14="http://schemas.microsoft.com/office/powerpoint/2010/main" val="495698951"/>
      </p:ext>
    </p:extLst>
  </p:cSld>
  <p:clrMapOvr>
    <a:masterClrMapping/>
  </p:clrMapOvr>
  <mc:AlternateContent xmlns:mc="http://schemas.openxmlformats.org/markup-compatibility/2006" xmlns:p14="http://schemas.microsoft.com/office/powerpoint/2010/main">
    <mc:Choice Requires="p14">
      <p:transition spd="slow" p14:dur="2000">
        <p14:conveyor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p:tgtEl>
                                              <p:spTgt spid="154"/>
                                            </p:tgtEl>
                                            <p:attrNameLst>
                                              <p:attrName>ppt_x</p:attrName>
                                            </p:attrNameLst>
                                          </p:cBhvr>
                                          <p:tavLst>
                                            <p:tav tm="0">
                                              <p:val>
                                                <p:strVal val="#ppt_x-#ppt_w*1.125000"/>
                                              </p:val>
                                            </p:tav>
                                            <p:tav tm="100000">
                                              <p:val>
                                                <p:strVal val="#ppt_x"/>
                                              </p:val>
                                            </p:tav>
                                          </p:tavLst>
                                        </p:anim>
                                        <p:animEffect transition="in" filter="wipe(right)">
                                          <p:cBhvr>
                                            <p:cTn id="8" dur="500"/>
                                            <p:tgtEl>
                                              <p:spTgt spid="154"/>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58"/>
                                            </p:tgtEl>
                                            <p:attrNameLst>
                                              <p:attrName>style.visibility</p:attrName>
                                            </p:attrNameLst>
                                          </p:cBhvr>
                                          <p:to>
                                            <p:strVal val="visible"/>
                                          </p:to>
                                        </p:set>
                                        <p:anim calcmode="lin" valueType="num">
                                          <p:cBhvr additive="base">
                                            <p:cTn id="12" dur="500"/>
                                            <p:tgtEl>
                                              <p:spTgt spid="158"/>
                                            </p:tgtEl>
                                            <p:attrNameLst>
                                              <p:attrName>ppt_x</p:attrName>
                                            </p:attrNameLst>
                                          </p:cBhvr>
                                          <p:tavLst>
                                            <p:tav tm="0">
                                              <p:val>
                                                <p:strVal val="#ppt_x-#ppt_w*1.125000"/>
                                              </p:val>
                                            </p:tav>
                                            <p:tav tm="100000">
                                              <p:val>
                                                <p:strVal val="#ppt_x"/>
                                              </p:val>
                                            </p:tav>
                                          </p:tavLst>
                                        </p:anim>
                                        <p:animEffect transition="in" filter="wipe(right)">
                                          <p:cBhvr>
                                            <p:cTn id="13" dur="500"/>
                                            <p:tgtEl>
                                              <p:spTgt spid="158"/>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62"/>
                                            </p:tgtEl>
                                            <p:attrNameLst>
                                              <p:attrName>style.visibility</p:attrName>
                                            </p:attrNameLst>
                                          </p:cBhvr>
                                          <p:to>
                                            <p:strVal val="visible"/>
                                          </p:to>
                                        </p:set>
                                        <p:anim calcmode="lin" valueType="num">
                                          <p:cBhvr additive="base">
                                            <p:cTn id="17" dur="500"/>
                                            <p:tgtEl>
                                              <p:spTgt spid="162"/>
                                            </p:tgtEl>
                                            <p:attrNameLst>
                                              <p:attrName>ppt_x</p:attrName>
                                            </p:attrNameLst>
                                          </p:cBhvr>
                                          <p:tavLst>
                                            <p:tav tm="0">
                                              <p:val>
                                                <p:strVal val="#ppt_x-#ppt_w*1.125000"/>
                                              </p:val>
                                            </p:tav>
                                            <p:tav tm="100000">
                                              <p:val>
                                                <p:strVal val="#ppt_x"/>
                                              </p:val>
                                            </p:tav>
                                          </p:tavLst>
                                        </p:anim>
                                        <p:animEffect transition="in" filter="wipe(right)">
                                          <p:cBhvr>
                                            <p:cTn id="18" dur="500"/>
                                            <p:tgtEl>
                                              <p:spTgt spid="162"/>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82"/>
                                            </p:tgtEl>
                                            <p:attrNameLst>
                                              <p:attrName>style.visibility</p:attrName>
                                            </p:attrNameLst>
                                          </p:cBhvr>
                                          <p:to>
                                            <p:strVal val="visible"/>
                                          </p:to>
                                        </p:set>
                                        <p:anim calcmode="lin" valueType="num">
                                          <p:cBhvr additive="base">
                                            <p:cTn id="22" dur="500"/>
                                            <p:tgtEl>
                                              <p:spTgt spid="182"/>
                                            </p:tgtEl>
                                            <p:attrNameLst>
                                              <p:attrName>ppt_x</p:attrName>
                                            </p:attrNameLst>
                                          </p:cBhvr>
                                          <p:tavLst>
                                            <p:tav tm="0">
                                              <p:val>
                                                <p:strVal val="#ppt_x-#ppt_w*1.125000"/>
                                              </p:val>
                                            </p:tav>
                                            <p:tav tm="100000">
                                              <p:val>
                                                <p:strVal val="#ppt_x"/>
                                              </p:val>
                                            </p:tav>
                                          </p:tavLst>
                                        </p:anim>
                                        <p:animEffect transition="in" filter="wipe(right)">
                                          <p:cBhvr>
                                            <p:cTn id="23" dur="500"/>
                                            <p:tgtEl>
                                              <p:spTgt spid="182"/>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170"/>
                                            </p:tgtEl>
                                            <p:attrNameLst>
                                              <p:attrName>style.visibility</p:attrName>
                                            </p:attrNameLst>
                                          </p:cBhvr>
                                          <p:to>
                                            <p:strVal val="visible"/>
                                          </p:to>
                                        </p:set>
                                        <p:anim calcmode="lin" valueType="num">
                                          <p:cBhvr additive="base">
                                            <p:cTn id="27" dur="500"/>
                                            <p:tgtEl>
                                              <p:spTgt spid="170"/>
                                            </p:tgtEl>
                                            <p:attrNameLst>
                                              <p:attrName>ppt_x</p:attrName>
                                            </p:attrNameLst>
                                          </p:cBhvr>
                                          <p:tavLst>
                                            <p:tav tm="0">
                                              <p:val>
                                                <p:strVal val="#ppt_x-#ppt_w*1.125000"/>
                                              </p:val>
                                            </p:tav>
                                            <p:tav tm="100000">
                                              <p:val>
                                                <p:strVal val="#ppt_x"/>
                                              </p:val>
                                            </p:tav>
                                          </p:tavLst>
                                        </p:anim>
                                        <p:animEffect transition="in" filter="wipe(right)">
                                          <p:cBhvr>
                                            <p:cTn id="28" dur="500"/>
                                            <p:tgtEl>
                                              <p:spTgt spid="170"/>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174"/>
                                            </p:tgtEl>
                                            <p:attrNameLst>
                                              <p:attrName>style.visibility</p:attrName>
                                            </p:attrNameLst>
                                          </p:cBhvr>
                                          <p:to>
                                            <p:strVal val="visible"/>
                                          </p:to>
                                        </p:set>
                                        <p:anim calcmode="lin" valueType="num">
                                          <p:cBhvr additive="base">
                                            <p:cTn id="32" dur="500"/>
                                            <p:tgtEl>
                                              <p:spTgt spid="174"/>
                                            </p:tgtEl>
                                            <p:attrNameLst>
                                              <p:attrName>ppt_x</p:attrName>
                                            </p:attrNameLst>
                                          </p:cBhvr>
                                          <p:tavLst>
                                            <p:tav tm="0">
                                              <p:val>
                                                <p:strVal val="#ppt_x-#ppt_w*1.125000"/>
                                              </p:val>
                                            </p:tav>
                                            <p:tav tm="100000">
                                              <p:val>
                                                <p:strVal val="#ppt_x"/>
                                              </p:val>
                                            </p:tav>
                                          </p:tavLst>
                                        </p:anim>
                                        <p:animEffect transition="in" filter="wipe(right)">
                                          <p:cBhvr>
                                            <p:cTn id="33" dur="500"/>
                                            <p:tgtEl>
                                              <p:spTgt spid="174"/>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178"/>
                                            </p:tgtEl>
                                            <p:attrNameLst>
                                              <p:attrName>style.visibility</p:attrName>
                                            </p:attrNameLst>
                                          </p:cBhvr>
                                          <p:to>
                                            <p:strVal val="visible"/>
                                          </p:to>
                                        </p:set>
                                        <p:anim calcmode="lin" valueType="num">
                                          <p:cBhvr additive="base">
                                            <p:cTn id="37" dur="500"/>
                                            <p:tgtEl>
                                              <p:spTgt spid="178"/>
                                            </p:tgtEl>
                                            <p:attrNameLst>
                                              <p:attrName>ppt_x</p:attrName>
                                            </p:attrNameLst>
                                          </p:cBhvr>
                                          <p:tavLst>
                                            <p:tav tm="0">
                                              <p:val>
                                                <p:strVal val="#ppt_x-#ppt_w*1.125000"/>
                                              </p:val>
                                            </p:tav>
                                            <p:tav tm="100000">
                                              <p:val>
                                                <p:strVal val="#ppt_x"/>
                                              </p:val>
                                            </p:tav>
                                          </p:tavLst>
                                        </p:anim>
                                        <p:animEffect transition="in" filter="wipe(right)">
                                          <p:cBhvr>
                                            <p:cTn id="38" dur="500"/>
                                            <p:tgtEl>
                                              <p:spTgt spid="178"/>
                                            </p:tgtEl>
                                          </p:cBhvr>
                                        </p:animEffect>
                                      </p:childTnLst>
                                    </p:cTn>
                                  </p:par>
                                </p:childTnLst>
                              </p:cTn>
                            </p:par>
                            <p:par>
                              <p:cTn id="39" fill="hold">
                                <p:stCondLst>
                                  <p:cond delay="3500"/>
                                </p:stCondLst>
                                <p:childTnLst>
                                  <p:par>
                                    <p:cTn id="40" presetID="12" presetClass="entr" presetSubtype="8" fill="hold" nodeType="afterEffect">
                                      <p:stCondLst>
                                        <p:cond delay="0"/>
                                      </p:stCondLst>
                                      <p:childTnLst>
                                        <p:set>
                                          <p:cBhvr>
                                            <p:cTn id="41" dur="1" fill="hold">
                                              <p:stCondLst>
                                                <p:cond delay="0"/>
                                              </p:stCondLst>
                                            </p:cTn>
                                            <p:tgtEl>
                                              <p:spTgt spid="166"/>
                                            </p:tgtEl>
                                            <p:attrNameLst>
                                              <p:attrName>style.visibility</p:attrName>
                                            </p:attrNameLst>
                                          </p:cBhvr>
                                          <p:to>
                                            <p:strVal val="visible"/>
                                          </p:to>
                                        </p:set>
                                        <p:anim calcmode="lin" valueType="num">
                                          <p:cBhvr additive="base">
                                            <p:cTn id="42" dur="500"/>
                                            <p:tgtEl>
                                              <p:spTgt spid="166"/>
                                            </p:tgtEl>
                                            <p:attrNameLst>
                                              <p:attrName>ppt_x</p:attrName>
                                            </p:attrNameLst>
                                          </p:cBhvr>
                                          <p:tavLst>
                                            <p:tav tm="0">
                                              <p:val>
                                                <p:strVal val="#ppt_x-#ppt_w*1.125000"/>
                                              </p:val>
                                            </p:tav>
                                            <p:tav tm="100000">
                                              <p:val>
                                                <p:strVal val="#ppt_x"/>
                                              </p:val>
                                            </p:tav>
                                          </p:tavLst>
                                        </p:anim>
                                        <p:animEffect transition="in" filter="wipe(right)">
                                          <p:cBhvr>
                                            <p:cTn id="43" dur="500"/>
                                            <p:tgtEl>
                                              <p:spTgt spid="166"/>
                                            </p:tgtEl>
                                          </p:cBhvr>
                                        </p:animEffect>
                                      </p:childTnLst>
                                    </p:cTn>
                                  </p:par>
                                </p:childTnLst>
                              </p:cTn>
                            </p:par>
                            <p:par>
                              <p:cTn id="44" fill="hold">
                                <p:stCondLst>
                                  <p:cond delay="4000"/>
                                </p:stCondLst>
                                <p:childTnLst>
                                  <p:par>
                                    <p:cTn id="45" presetID="2" presetClass="entr" presetSubtype="4" fill="hold" grpId="0" nodeType="afterEffect" p14:presetBounceEnd="40000">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14:bounceEnd="40000">
                                          <p:cBhvr additive="base">
                                            <p:cTn id="47"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16" presetClass="entr" presetSubtype="21"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barn(inVertical)">
                                          <p:cBhvr>
                                            <p:cTn id="52" dur="500"/>
                                            <p:tgtEl>
                                              <p:spTgt spid="12"/>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up)">
                                          <p:cBhvr>
                                            <p:cTn id="5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p:tgtEl>
                                              <p:spTgt spid="154"/>
                                            </p:tgtEl>
                                            <p:attrNameLst>
                                              <p:attrName>ppt_x</p:attrName>
                                            </p:attrNameLst>
                                          </p:cBhvr>
                                          <p:tavLst>
                                            <p:tav tm="0">
                                              <p:val>
                                                <p:strVal val="#ppt_x-#ppt_w*1.125000"/>
                                              </p:val>
                                            </p:tav>
                                            <p:tav tm="100000">
                                              <p:val>
                                                <p:strVal val="#ppt_x"/>
                                              </p:val>
                                            </p:tav>
                                          </p:tavLst>
                                        </p:anim>
                                        <p:animEffect transition="in" filter="wipe(right)">
                                          <p:cBhvr>
                                            <p:cTn id="8" dur="500"/>
                                            <p:tgtEl>
                                              <p:spTgt spid="154"/>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58"/>
                                            </p:tgtEl>
                                            <p:attrNameLst>
                                              <p:attrName>style.visibility</p:attrName>
                                            </p:attrNameLst>
                                          </p:cBhvr>
                                          <p:to>
                                            <p:strVal val="visible"/>
                                          </p:to>
                                        </p:set>
                                        <p:anim calcmode="lin" valueType="num">
                                          <p:cBhvr additive="base">
                                            <p:cTn id="12" dur="500"/>
                                            <p:tgtEl>
                                              <p:spTgt spid="158"/>
                                            </p:tgtEl>
                                            <p:attrNameLst>
                                              <p:attrName>ppt_x</p:attrName>
                                            </p:attrNameLst>
                                          </p:cBhvr>
                                          <p:tavLst>
                                            <p:tav tm="0">
                                              <p:val>
                                                <p:strVal val="#ppt_x-#ppt_w*1.125000"/>
                                              </p:val>
                                            </p:tav>
                                            <p:tav tm="100000">
                                              <p:val>
                                                <p:strVal val="#ppt_x"/>
                                              </p:val>
                                            </p:tav>
                                          </p:tavLst>
                                        </p:anim>
                                        <p:animEffect transition="in" filter="wipe(right)">
                                          <p:cBhvr>
                                            <p:cTn id="13" dur="500"/>
                                            <p:tgtEl>
                                              <p:spTgt spid="158"/>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62"/>
                                            </p:tgtEl>
                                            <p:attrNameLst>
                                              <p:attrName>style.visibility</p:attrName>
                                            </p:attrNameLst>
                                          </p:cBhvr>
                                          <p:to>
                                            <p:strVal val="visible"/>
                                          </p:to>
                                        </p:set>
                                        <p:anim calcmode="lin" valueType="num">
                                          <p:cBhvr additive="base">
                                            <p:cTn id="17" dur="500"/>
                                            <p:tgtEl>
                                              <p:spTgt spid="162"/>
                                            </p:tgtEl>
                                            <p:attrNameLst>
                                              <p:attrName>ppt_x</p:attrName>
                                            </p:attrNameLst>
                                          </p:cBhvr>
                                          <p:tavLst>
                                            <p:tav tm="0">
                                              <p:val>
                                                <p:strVal val="#ppt_x-#ppt_w*1.125000"/>
                                              </p:val>
                                            </p:tav>
                                            <p:tav tm="100000">
                                              <p:val>
                                                <p:strVal val="#ppt_x"/>
                                              </p:val>
                                            </p:tav>
                                          </p:tavLst>
                                        </p:anim>
                                        <p:animEffect transition="in" filter="wipe(right)">
                                          <p:cBhvr>
                                            <p:cTn id="18" dur="500"/>
                                            <p:tgtEl>
                                              <p:spTgt spid="162"/>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82"/>
                                            </p:tgtEl>
                                            <p:attrNameLst>
                                              <p:attrName>style.visibility</p:attrName>
                                            </p:attrNameLst>
                                          </p:cBhvr>
                                          <p:to>
                                            <p:strVal val="visible"/>
                                          </p:to>
                                        </p:set>
                                        <p:anim calcmode="lin" valueType="num">
                                          <p:cBhvr additive="base">
                                            <p:cTn id="22" dur="500"/>
                                            <p:tgtEl>
                                              <p:spTgt spid="182"/>
                                            </p:tgtEl>
                                            <p:attrNameLst>
                                              <p:attrName>ppt_x</p:attrName>
                                            </p:attrNameLst>
                                          </p:cBhvr>
                                          <p:tavLst>
                                            <p:tav tm="0">
                                              <p:val>
                                                <p:strVal val="#ppt_x-#ppt_w*1.125000"/>
                                              </p:val>
                                            </p:tav>
                                            <p:tav tm="100000">
                                              <p:val>
                                                <p:strVal val="#ppt_x"/>
                                              </p:val>
                                            </p:tav>
                                          </p:tavLst>
                                        </p:anim>
                                        <p:animEffect transition="in" filter="wipe(right)">
                                          <p:cBhvr>
                                            <p:cTn id="23" dur="500"/>
                                            <p:tgtEl>
                                              <p:spTgt spid="182"/>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170"/>
                                            </p:tgtEl>
                                            <p:attrNameLst>
                                              <p:attrName>style.visibility</p:attrName>
                                            </p:attrNameLst>
                                          </p:cBhvr>
                                          <p:to>
                                            <p:strVal val="visible"/>
                                          </p:to>
                                        </p:set>
                                        <p:anim calcmode="lin" valueType="num">
                                          <p:cBhvr additive="base">
                                            <p:cTn id="27" dur="500"/>
                                            <p:tgtEl>
                                              <p:spTgt spid="170"/>
                                            </p:tgtEl>
                                            <p:attrNameLst>
                                              <p:attrName>ppt_x</p:attrName>
                                            </p:attrNameLst>
                                          </p:cBhvr>
                                          <p:tavLst>
                                            <p:tav tm="0">
                                              <p:val>
                                                <p:strVal val="#ppt_x-#ppt_w*1.125000"/>
                                              </p:val>
                                            </p:tav>
                                            <p:tav tm="100000">
                                              <p:val>
                                                <p:strVal val="#ppt_x"/>
                                              </p:val>
                                            </p:tav>
                                          </p:tavLst>
                                        </p:anim>
                                        <p:animEffect transition="in" filter="wipe(right)">
                                          <p:cBhvr>
                                            <p:cTn id="28" dur="500"/>
                                            <p:tgtEl>
                                              <p:spTgt spid="170"/>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174"/>
                                            </p:tgtEl>
                                            <p:attrNameLst>
                                              <p:attrName>style.visibility</p:attrName>
                                            </p:attrNameLst>
                                          </p:cBhvr>
                                          <p:to>
                                            <p:strVal val="visible"/>
                                          </p:to>
                                        </p:set>
                                        <p:anim calcmode="lin" valueType="num">
                                          <p:cBhvr additive="base">
                                            <p:cTn id="32" dur="500"/>
                                            <p:tgtEl>
                                              <p:spTgt spid="174"/>
                                            </p:tgtEl>
                                            <p:attrNameLst>
                                              <p:attrName>ppt_x</p:attrName>
                                            </p:attrNameLst>
                                          </p:cBhvr>
                                          <p:tavLst>
                                            <p:tav tm="0">
                                              <p:val>
                                                <p:strVal val="#ppt_x-#ppt_w*1.125000"/>
                                              </p:val>
                                            </p:tav>
                                            <p:tav tm="100000">
                                              <p:val>
                                                <p:strVal val="#ppt_x"/>
                                              </p:val>
                                            </p:tav>
                                          </p:tavLst>
                                        </p:anim>
                                        <p:animEffect transition="in" filter="wipe(right)">
                                          <p:cBhvr>
                                            <p:cTn id="33" dur="500"/>
                                            <p:tgtEl>
                                              <p:spTgt spid="174"/>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178"/>
                                            </p:tgtEl>
                                            <p:attrNameLst>
                                              <p:attrName>style.visibility</p:attrName>
                                            </p:attrNameLst>
                                          </p:cBhvr>
                                          <p:to>
                                            <p:strVal val="visible"/>
                                          </p:to>
                                        </p:set>
                                        <p:anim calcmode="lin" valueType="num">
                                          <p:cBhvr additive="base">
                                            <p:cTn id="37" dur="500"/>
                                            <p:tgtEl>
                                              <p:spTgt spid="178"/>
                                            </p:tgtEl>
                                            <p:attrNameLst>
                                              <p:attrName>ppt_x</p:attrName>
                                            </p:attrNameLst>
                                          </p:cBhvr>
                                          <p:tavLst>
                                            <p:tav tm="0">
                                              <p:val>
                                                <p:strVal val="#ppt_x-#ppt_w*1.125000"/>
                                              </p:val>
                                            </p:tav>
                                            <p:tav tm="100000">
                                              <p:val>
                                                <p:strVal val="#ppt_x"/>
                                              </p:val>
                                            </p:tav>
                                          </p:tavLst>
                                        </p:anim>
                                        <p:animEffect transition="in" filter="wipe(right)">
                                          <p:cBhvr>
                                            <p:cTn id="38" dur="500"/>
                                            <p:tgtEl>
                                              <p:spTgt spid="178"/>
                                            </p:tgtEl>
                                          </p:cBhvr>
                                        </p:animEffect>
                                      </p:childTnLst>
                                    </p:cTn>
                                  </p:par>
                                </p:childTnLst>
                              </p:cTn>
                            </p:par>
                            <p:par>
                              <p:cTn id="39" fill="hold">
                                <p:stCondLst>
                                  <p:cond delay="3500"/>
                                </p:stCondLst>
                                <p:childTnLst>
                                  <p:par>
                                    <p:cTn id="40" presetID="12" presetClass="entr" presetSubtype="8" fill="hold" nodeType="afterEffect">
                                      <p:stCondLst>
                                        <p:cond delay="0"/>
                                      </p:stCondLst>
                                      <p:childTnLst>
                                        <p:set>
                                          <p:cBhvr>
                                            <p:cTn id="41" dur="1" fill="hold">
                                              <p:stCondLst>
                                                <p:cond delay="0"/>
                                              </p:stCondLst>
                                            </p:cTn>
                                            <p:tgtEl>
                                              <p:spTgt spid="166"/>
                                            </p:tgtEl>
                                            <p:attrNameLst>
                                              <p:attrName>style.visibility</p:attrName>
                                            </p:attrNameLst>
                                          </p:cBhvr>
                                          <p:to>
                                            <p:strVal val="visible"/>
                                          </p:to>
                                        </p:set>
                                        <p:anim calcmode="lin" valueType="num">
                                          <p:cBhvr additive="base">
                                            <p:cTn id="42" dur="500"/>
                                            <p:tgtEl>
                                              <p:spTgt spid="166"/>
                                            </p:tgtEl>
                                            <p:attrNameLst>
                                              <p:attrName>ppt_x</p:attrName>
                                            </p:attrNameLst>
                                          </p:cBhvr>
                                          <p:tavLst>
                                            <p:tav tm="0">
                                              <p:val>
                                                <p:strVal val="#ppt_x-#ppt_w*1.125000"/>
                                              </p:val>
                                            </p:tav>
                                            <p:tav tm="100000">
                                              <p:val>
                                                <p:strVal val="#ppt_x"/>
                                              </p:val>
                                            </p:tav>
                                          </p:tavLst>
                                        </p:anim>
                                        <p:animEffect transition="in" filter="wipe(right)">
                                          <p:cBhvr>
                                            <p:cTn id="43" dur="500"/>
                                            <p:tgtEl>
                                              <p:spTgt spid="166"/>
                                            </p:tgtEl>
                                          </p:cBhvr>
                                        </p:animEffect>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16" presetClass="entr" presetSubtype="21"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barn(inVertical)">
                                          <p:cBhvr>
                                            <p:cTn id="52" dur="500"/>
                                            <p:tgtEl>
                                              <p:spTgt spid="12"/>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up)">
                                          <p:cBhvr>
                                            <p:cTn id="5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700976" y="2061654"/>
            <a:ext cx="986671" cy="964506"/>
            <a:chOff x="6709236" y="1850758"/>
            <a:chExt cx="1200324" cy="1200324"/>
          </a:xfrm>
        </p:grpSpPr>
        <p:grpSp>
          <p:nvGrpSpPr>
            <p:cNvPr id="12" name="组合 11"/>
            <p:cNvGrpSpPr/>
            <p:nvPr/>
          </p:nvGrpSpPr>
          <p:grpSpPr>
            <a:xfrm>
              <a:off x="6709236" y="1850758"/>
              <a:ext cx="1200324" cy="1200324"/>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rgbClr val="9559AD"/>
                  </a:gs>
                  <a:gs pos="55000">
                    <a:srgbClr val="844E9A"/>
                  </a:gs>
                  <a:gs pos="100000">
                    <a:srgbClr val="693C7B"/>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15" name="椭圆 14"/>
              <p:cNvSpPr/>
              <p:nvPr/>
            </p:nvSpPr>
            <p:spPr>
              <a:xfrm>
                <a:off x="392111" y="760411"/>
                <a:ext cx="3825872" cy="3825872"/>
              </a:xfrm>
              <a:prstGeom prst="ellipse">
                <a:avLst/>
              </a:prstGeom>
              <a:gradFill>
                <a:gsLst>
                  <a:gs pos="0">
                    <a:srgbClr val="955AAD"/>
                  </a:gs>
                  <a:gs pos="51000">
                    <a:srgbClr val="7E4A93"/>
                  </a:gs>
                  <a:gs pos="100000">
                    <a:srgbClr val="6A3C7C"/>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grpSp>
        <p:sp>
          <p:nvSpPr>
            <p:cNvPr id="13" name="TextBox 12"/>
            <p:cNvSpPr txBox="1"/>
            <p:nvPr/>
          </p:nvSpPr>
          <p:spPr>
            <a:xfrm>
              <a:off x="6976352" y="2163648"/>
              <a:ext cx="666088" cy="57454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solidFill>
                  <a:latin typeface="方正兰亭细黑_GBK" pitchFamily="2" charset="-122"/>
                  <a:ea typeface="方正兰亭细黑_GBK" pitchFamily="2" charset="-122"/>
                </a:rPr>
                <a:t>保持初心</a:t>
              </a:r>
            </a:p>
          </p:txBody>
        </p:sp>
      </p:grpSp>
      <p:grpSp>
        <p:nvGrpSpPr>
          <p:cNvPr id="16" name="组合 15"/>
          <p:cNvGrpSpPr/>
          <p:nvPr/>
        </p:nvGrpSpPr>
        <p:grpSpPr>
          <a:xfrm>
            <a:off x="1860199" y="2061655"/>
            <a:ext cx="986671" cy="964506"/>
            <a:chOff x="1225509" y="1836290"/>
            <a:chExt cx="1200324" cy="1200324"/>
          </a:xfrm>
        </p:grpSpPr>
        <p:grpSp>
          <p:nvGrpSpPr>
            <p:cNvPr id="17" name="组合 16"/>
            <p:cNvGrpSpPr/>
            <p:nvPr/>
          </p:nvGrpSpPr>
          <p:grpSpPr>
            <a:xfrm>
              <a:off x="1225509" y="1836290"/>
              <a:ext cx="1200324" cy="1200324"/>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50000">
                    <a:srgbClr val="FCBB5C"/>
                  </a:gs>
                  <a:gs pos="0">
                    <a:srgbClr val="FFCF89"/>
                  </a:gs>
                  <a:gs pos="100000">
                    <a:srgbClr val="F9A428"/>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20" name="椭圆 19"/>
              <p:cNvSpPr/>
              <p:nvPr/>
            </p:nvSpPr>
            <p:spPr>
              <a:xfrm>
                <a:off x="392111" y="760411"/>
                <a:ext cx="3825872" cy="3825872"/>
              </a:xfrm>
              <a:prstGeom prst="ellipse">
                <a:avLst/>
              </a:prstGeom>
              <a:gradFill>
                <a:gsLst>
                  <a:gs pos="0">
                    <a:srgbClr val="FFCF89"/>
                  </a:gs>
                  <a:gs pos="51000">
                    <a:srgbClr val="FBB856"/>
                  </a:gs>
                  <a:gs pos="100000">
                    <a:srgbClr val="F89F1D"/>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grpSp>
        <p:sp>
          <p:nvSpPr>
            <p:cNvPr id="18" name="TextBox 17"/>
            <p:cNvSpPr txBox="1"/>
            <p:nvPr/>
          </p:nvSpPr>
          <p:spPr>
            <a:xfrm>
              <a:off x="1487116" y="2149179"/>
              <a:ext cx="641679" cy="57454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solidFill>
                  <a:latin typeface="方正兰亭细黑_GBK" pitchFamily="2" charset="-122"/>
                  <a:ea typeface="方正兰亭细黑_GBK" pitchFamily="2" charset="-122"/>
                </a:rPr>
                <a:t>燃烧激情</a:t>
              </a:r>
            </a:p>
          </p:txBody>
        </p:sp>
      </p:grpSp>
      <p:grpSp>
        <p:nvGrpSpPr>
          <p:cNvPr id="21" name="组合 20"/>
          <p:cNvGrpSpPr/>
          <p:nvPr/>
        </p:nvGrpSpPr>
        <p:grpSpPr>
          <a:xfrm>
            <a:off x="5511862" y="1501929"/>
            <a:ext cx="1371443" cy="1340634"/>
            <a:chOff x="5234214" y="2053320"/>
            <a:chExt cx="1668414" cy="1668414"/>
          </a:xfrm>
        </p:grpSpPr>
        <p:grpSp>
          <p:nvGrpSpPr>
            <p:cNvPr id="22" name="组合 21"/>
            <p:cNvGrpSpPr/>
            <p:nvPr/>
          </p:nvGrpSpPr>
          <p:grpSpPr>
            <a:xfrm>
              <a:off x="5234214" y="2053320"/>
              <a:ext cx="1668414" cy="1668414"/>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rgbClr val="00E5C0"/>
                  </a:gs>
                  <a:gs pos="55000">
                    <a:srgbClr val="00CBAA"/>
                  </a:gs>
                  <a:gs pos="100000">
                    <a:srgbClr val="009F85"/>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25" name="椭圆 24"/>
              <p:cNvSpPr/>
              <p:nvPr/>
            </p:nvSpPr>
            <p:spPr>
              <a:xfrm>
                <a:off x="392113" y="760413"/>
                <a:ext cx="3825874" cy="3825874"/>
              </a:xfrm>
              <a:prstGeom prst="ellipse">
                <a:avLst/>
              </a:prstGeom>
              <a:gradFill>
                <a:gsLst>
                  <a:gs pos="0">
                    <a:srgbClr val="00E5C0"/>
                  </a:gs>
                  <a:gs pos="51000">
                    <a:srgbClr val="00CBAA"/>
                  </a:gs>
                  <a:gs pos="100000">
                    <a:srgbClr val="009F85"/>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grpSp>
        <p:sp>
          <p:nvSpPr>
            <p:cNvPr id="23" name="TextBox 22"/>
            <p:cNvSpPr txBox="1"/>
            <p:nvPr/>
          </p:nvSpPr>
          <p:spPr>
            <a:xfrm>
              <a:off x="5656448" y="2537244"/>
              <a:ext cx="826938" cy="65114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400" b="0" kern="0" dirty="0">
                  <a:solidFill>
                    <a:schemeClr val="bg1"/>
                  </a:solidFill>
                  <a:latin typeface="方正兰亭细黑_GBK" pitchFamily="2" charset="-122"/>
                  <a:ea typeface="方正兰亭细黑_GBK" pitchFamily="2" charset="-122"/>
                </a:rPr>
                <a:t>共创未来</a:t>
              </a:r>
            </a:p>
          </p:txBody>
        </p:sp>
      </p:grpSp>
      <p:grpSp>
        <p:nvGrpSpPr>
          <p:cNvPr id="26" name="组合 25"/>
          <p:cNvGrpSpPr/>
          <p:nvPr/>
        </p:nvGrpSpPr>
        <p:grpSpPr>
          <a:xfrm>
            <a:off x="2664541" y="1497463"/>
            <a:ext cx="1371443" cy="1340634"/>
            <a:chOff x="2198327" y="2046571"/>
            <a:chExt cx="1668414" cy="1668414"/>
          </a:xfrm>
        </p:grpSpPr>
        <p:grpSp>
          <p:nvGrpSpPr>
            <p:cNvPr id="27" name="组合 26"/>
            <p:cNvGrpSpPr/>
            <p:nvPr/>
          </p:nvGrpSpPr>
          <p:grpSpPr>
            <a:xfrm>
              <a:off x="2198327" y="2046571"/>
              <a:ext cx="1668414" cy="1668414"/>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rgbClr val="01DCF3"/>
                  </a:gs>
                  <a:gs pos="55000">
                    <a:srgbClr val="01B7CA"/>
                  </a:gs>
                  <a:gs pos="100000">
                    <a:srgbClr val="0198A8"/>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30" name="椭圆 29"/>
              <p:cNvSpPr/>
              <p:nvPr/>
            </p:nvSpPr>
            <p:spPr>
              <a:xfrm>
                <a:off x="392113" y="760413"/>
                <a:ext cx="3825874" cy="3825874"/>
              </a:xfrm>
              <a:prstGeom prst="ellipse">
                <a:avLst/>
              </a:prstGeom>
              <a:gradFill>
                <a:gsLst>
                  <a:gs pos="0">
                    <a:srgbClr val="01DCF3"/>
                  </a:gs>
                  <a:gs pos="51000">
                    <a:srgbClr val="01B7CA"/>
                  </a:gs>
                  <a:gs pos="100000">
                    <a:srgbClr val="0198A8"/>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grpSp>
        <p:sp>
          <p:nvSpPr>
            <p:cNvPr id="28" name="TextBox 27"/>
            <p:cNvSpPr txBox="1"/>
            <p:nvPr/>
          </p:nvSpPr>
          <p:spPr>
            <a:xfrm>
              <a:off x="2662403" y="2555204"/>
              <a:ext cx="738603" cy="65114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400" b="0" kern="0" dirty="0">
                  <a:solidFill>
                    <a:schemeClr val="bg1"/>
                  </a:solidFill>
                  <a:latin typeface="方正兰亭细黑_GBK" pitchFamily="2" charset="-122"/>
                  <a:ea typeface="方正兰亭细黑_GBK" pitchFamily="2" charset="-122"/>
                </a:rPr>
                <a:t>团结拼搏</a:t>
              </a:r>
            </a:p>
          </p:txBody>
        </p:sp>
      </p:grpSp>
      <p:grpSp>
        <p:nvGrpSpPr>
          <p:cNvPr id="31" name="组合 30"/>
          <p:cNvGrpSpPr/>
          <p:nvPr/>
        </p:nvGrpSpPr>
        <p:grpSpPr>
          <a:xfrm>
            <a:off x="3859606" y="1026858"/>
            <a:ext cx="1792876" cy="1752600"/>
            <a:chOff x="3481448" y="2338049"/>
            <a:chExt cx="2181104" cy="2181104"/>
          </a:xfrm>
        </p:grpSpPr>
        <p:grpSp>
          <p:nvGrpSpPr>
            <p:cNvPr id="32" name="组合 3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rgbClr val="EE9393"/>
                  </a:gs>
                  <a:gs pos="55000">
                    <a:srgbClr val="E66262"/>
                  </a:gs>
                  <a:gs pos="100000">
                    <a:srgbClr val="DF3B3B"/>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35" name="椭圆 34"/>
              <p:cNvSpPr/>
              <p:nvPr/>
            </p:nvSpPr>
            <p:spPr>
              <a:xfrm>
                <a:off x="392112" y="760412"/>
                <a:ext cx="3825873" cy="3825873"/>
              </a:xfrm>
              <a:prstGeom prst="ellipse">
                <a:avLst/>
              </a:prstGeom>
              <a:gradFill>
                <a:gsLst>
                  <a:gs pos="0">
                    <a:srgbClr val="ED9292"/>
                  </a:gs>
                  <a:gs pos="51000">
                    <a:srgbClr val="E76868"/>
                  </a:gs>
                  <a:gs pos="100000">
                    <a:srgbClr val="DF3C3C"/>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grpSp>
        <p:sp>
          <p:nvSpPr>
            <p:cNvPr id="33" name="TextBox 32"/>
            <p:cNvSpPr txBox="1"/>
            <p:nvPr/>
          </p:nvSpPr>
          <p:spPr>
            <a:xfrm>
              <a:off x="3824010" y="3179632"/>
              <a:ext cx="1472729" cy="497935"/>
            </a:xfrm>
            <a:prstGeom prst="rect">
              <a:avLst/>
            </a:prstGeom>
            <a:noFill/>
            <a:effectLst>
              <a:outerShdw blurRad="50800" dist="38100" dir="2700000" algn="tl" rotWithShape="0">
                <a:prstClr val="black">
                  <a:alpha val="40000"/>
                </a:prstClr>
              </a:outerShdw>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chemeClr val="bg1"/>
                  </a:solidFill>
                  <a:effectLst/>
                  <a:uLnTx/>
                  <a:uFillTx/>
                  <a:latin typeface="方正正纤黑简体" panose="02000000000000000000" pitchFamily="2" charset="-122"/>
                  <a:ea typeface="方正正纤黑简体" panose="02000000000000000000" pitchFamily="2" charset="-122"/>
                </a:rPr>
                <a:t>发展创新</a:t>
              </a:r>
            </a:p>
          </p:txBody>
        </p:sp>
      </p:grpSp>
      <p:sp>
        <p:nvSpPr>
          <p:cNvPr id="36" name="文本框 11"/>
          <p:cNvSpPr txBox="1">
            <a:spLocks noChangeArrowheads="1"/>
          </p:cNvSpPr>
          <p:nvPr/>
        </p:nvSpPr>
        <p:spPr bwMode="auto">
          <a:xfrm>
            <a:off x="1860199" y="3470455"/>
            <a:ext cx="5827448" cy="117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l" latinLnBrk="0">
              <a:lnSpc>
                <a:spcPct val="150000"/>
              </a:lnSpc>
            </a:pPr>
            <a:r>
              <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rPr>
              <a:t>         项目的前景是美好的，合适的营销和强大的团队不会让投资者失望。竞争和挑战是每个组织在成长的过程中都会遇到的，它不仅是我们企业前进过程中的坎坷，也是我们不断完善自我的一种的动力和一个方向。因此，我们会以积极的态度来面对每一个挑战。希望能得到大家的支持，谢谢！</a:t>
            </a:r>
          </a:p>
        </p:txBody>
      </p:sp>
      <p:sp>
        <p:nvSpPr>
          <p:cNvPr id="37" name="矩形 3"/>
          <p:cNvSpPr>
            <a:spLocks noChangeArrowheads="1"/>
          </p:cNvSpPr>
          <p:nvPr/>
        </p:nvSpPr>
        <p:spPr bwMode="auto">
          <a:xfrm>
            <a:off x="4222923" y="342581"/>
            <a:ext cx="654671"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结语</a:t>
            </a:r>
          </a:p>
        </p:txBody>
      </p:sp>
    </p:spTree>
    <p:extLst>
      <p:ext uri="{BB962C8B-B14F-4D97-AF65-F5344CB8AC3E}">
        <p14:creationId xmlns:p14="http://schemas.microsoft.com/office/powerpoint/2010/main" val="12961941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0000">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14:bounceEnd="60000">
                                          <p:cBhvr additive="base">
                                            <p:cTn id="7" dur="1000" fill="hold"/>
                                            <p:tgtEl>
                                              <p:spTgt spid="31"/>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1000"/>
                                            <p:tgtEl>
                                              <p:spTgt spid="26"/>
                                            </p:tgtEl>
                                            <p:attrNameLst>
                                              <p:attrName>ppt_x</p:attrName>
                                            </p:attrNameLst>
                                          </p:cBhvr>
                                          <p:tavLst>
                                            <p:tav tm="0">
                                              <p:val>
                                                <p:strVal val="#ppt_x+#ppt_w*1.125000"/>
                                              </p:val>
                                            </p:tav>
                                            <p:tav tm="100000">
                                              <p:val>
                                                <p:strVal val="#ppt_x"/>
                                              </p:val>
                                            </p:tav>
                                          </p:tavLst>
                                        </p:anim>
                                        <p:animEffect transition="in" filter="wipe(left)">
                                          <p:cBhvr>
                                            <p:cTn id="13" dur="1000"/>
                                            <p:tgtEl>
                                              <p:spTgt spid="26"/>
                                            </p:tgtEl>
                                          </p:cBhvr>
                                        </p:animEffect>
                                      </p:childTnLst>
                                    </p:cTn>
                                  </p:par>
                                  <p:par>
                                    <p:cTn id="14" presetID="12" presetClass="entr" presetSubtype="8"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1000"/>
                                            <p:tgtEl>
                                              <p:spTgt spid="21"/>
                                            </p:tgtEl>
                                            <p:attrNameLst>
                                              <p:attrName>ppt_x</p:attrName>
                                            </p:attrNameLst>
                                          </p:cBhvr>
                                          <p:tavLst>
                                            <p:tav tm="0">
                                              <p:val>
                                                <p:strVal val="#ppt_x-#ppt_w*1.125000"/>
                                              </p:val>
                                            </p:tav>
                                            <p:tav tm="100000">
                                              <p:val>
                                                <p:strVal val="#ppt_x"/>
                                              </p:val>
                                            </p:tav>
                                          </p:tavLst>
                                        </p:anim>
                                        <p:animEffect transition="in" filter="wipe(right)">
                                          <p:cBhvr>
                                            <p:cTn id="17" dur="1000"/>
                                            <p:tgtEl>
                                              <p:spTgt spid="21"/>
                                            </p:tgtEl>
                                          </p:cBhvr>
                                        </p:animEffect>
                                      </p:childTnLst>
                                    </p:cTn>
                                  </p:par>
                                </p:childTnLst>
                              </p:cTn>
                            </p:par>
                            <p:par>
                              <p:cTn id="18" fill="hold">
                                <p:stCondLst>
                                  <p:cond delay="2000"/>
                                </p:stCondLst>
                                <p:childTnLst>
                                  <p:par>
                                    <p:cTn id="19" presetID="1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p:tgtEl>
                                              <p:spTgt spid="11"/>
                                            </p:tgtEl>
                                            <p:attrNameLst>
                                              <p:attrName>ppt_x</p:attrName>
                                            </p:attrNameLst>
                                          </p:cBhvr>
                                          <p:tavLst>
                                            <p:tav tm="0">
                                              <p:val>
                                                <p:strVal val="#ppt_x-#ppt_w*1.125000"/>
                                              </p:val>
                                            </p:tav>
                                            <p:tav tm="100000">
                                              <p:val>
                                                <p:strVal val="#ppt_x"/>
                                              </p:val>
                                            </p:tav>
                                          </p:tavLst>
                                        </p:anim>
                                        <p:animEffect transition="in" filter="wipe(right)">
                                          <p:cBhvr>
                                            <p:cTn id="22" dur="1000"/>
                                            <p:tgtEl>
                                              <p:spTgt spid="11"/>
                                            </p:tgtEl>
                                          </p:cBhvr>
                                        </p:animEffect>
                                      </p:childTnLst>
                                    </p:cTn>
                                  </p:par>
                                  <p:par>
                                    <p:cTn id="23" presetID="12" presetClass="entr" presetSubtype="2"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000"/>
                                            <p:tgtEl>
                                              <p:spTgt spid="16"/>
                                            </p:tgtEl>
                                            <p:attrNameLst>
                                              <p:attrName>ppt_x</p:attrName>
                                            </p:attrNameLst>
                                          </p:cBhvr>
                                          <p:tavLst>
                                            <p:tav tm="0">
                                              <p:val>
                                                <p:strVal val="#ppt_x+#ppt_w*1.125000"/>
                                              </p:val>
                                            </p:tav>
                                            <p:tav tm="100000">
                                              <p:val>
                                                <p:strVal val="#ppt_x"/>
                                              </p:val>
                                            </p:tav>
                                          </p:tavLst>
                                        </p:anim>
                                        <p:animEffect transition="in" filter="wipe(left)">
                                          <p:cBhvr>
                                            <p:cTn id="26" dur="1000"/>
                                            <p:tgtEl>
                                              <p:spTgt spid="16"/>
                                            </p:tgtEl>
                                          </p:cBhvr>
                                        </p:animEffect>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ppt_x"/>
                                              </p:val>
                                            </p:tav>
                                            <p:tav tm="100000">
                                              <p:val>
                                                <p:strVal val="#ppt_x"/>
                                              </p:val>
                                            </p:tav>
                                          </p:tavLst>
                                        </p:anim>
                                        <p:anim calcmode="lin" valueType="num">
                                          <p:cBhvr additive="base">
                                            <p:cTn id="8" dur="10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1000"/>
                                            <p:tgtEl>
                                              <p:spTgt spid="26"/>
                                            </p:tgtEl>
                                            <p:attrNameLst>
                                              <p:attrName>ppt_x</p:attrName>
                                            </p:attrNameLst>
                                          </p:cBhvr>
                                          <p:tavLst>
                                            <p:tav tm="0">
                                              <p:val>
                                                <p:strVal val="#ppt_x+#ppt_w*1.125000"/>
                                              </p:val>
                                            </p:tav>
                                            <p:tav tm="100000">
                                              <p:val>
                                                <p:strVal val="#ppt_x"/>
                                              </p:val>
                                            </p:tav>
                                          </p:tavLst>
                                        </p:anim>
                                        <p:animEffect transition="in" filter="wipe(left)">
                                          <p:cBhvr>
                                            <p:cTn id="13" dur="1000"/>
                                            <p:tgtEl>
                                              <p:spTgt spid="26"/>
                                            </p:tgtEl>
                                          </p:cBhvr>
                                        </p:animEffect>
                                      </p:childTnLst>
                                    </p:cTn>
                                  </p:par>
                                  <p:par>
                                    <p:cTn id="14" presetID="12" presetClass="entr" presetSubtype="8"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1000"/>
                                            <p:tgtEl>
                                              <p:spTgt spid="21"/>
                                            </p:tgtEl>
                                            <p:attrNameLst>
                                              <p:attrName>ppt_x</p:attrName>
                                            </p:attrNameLst>
                                          </p:cBhvr>
                                          <p:tavLst>
                                            <p:tav tm="0">
                                              <p:val>
                                                <p:strVal val="#ppt_x-#ppt_w*1.125000"/>
                                              </p:val>
                                            </p:tav>
                                            <p:tav tm="100000">
                                              <p:val>
                                                <p:strVal val="#ppt_x"/>
                                              </p:val>
                                            </p:tav>
                                          </p:tavLst>
                                        </p:anim>
                                        <p:animEffect transition="in" filter="wipe(right)">
                                          <p:cBhvr>
                                            <p:cTn id="17" dur="1000"/>
                                            <p:tgtEl>
                                              <p:spTgt spid="21"/>
                                            </p:tgtEl>
                                          </p:cBhvr>
                                        </p:animEffect>
                                      </p:childTnLst>
                                    </p:cTn>
                                  </p:par>
                                </p:childTnLst>
                              </p:cTn>
                            </p:par>
                            <p:par>
                              <p:cTn id="18" fill="hold">
                                <p:stCondLst>
                                  <p:cond delay="2000"/>
                                </p:stCondLst>
                                <p:childTnLst>
                                  <p:par>
                                    <p:cTn id="19" presetID="1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p:tgtEl>
                                              <p:spTgt spid="11"/>
                                            </p:tgtEl>
                                            <p:attrNameLst>
                                              <p:attrName>ppt_x</p:attrName>
                                            </p:attrNameLst>
                                          </p:cBhvr>
                                          <p:tavLst>
                                            <p:tav tm="0">
                                              <p:val>
                                                <p:strVal val="#ppt_x-#ppt_w*1.125000"/>
                                              </p:val>
                                            </p:tav>
                                            <p:tav tm="100000">
                                              <p:val>
                                                <p:strVal val="#ppt_x"/>
                                              </p:val>
                                            </p:tav>
                                          </p:tavLst>
                                        </p:anim>
                                        <p:animEffect transition="in" filter="wipe(right)">
                                          <p:cBhvr>
                                            <p:cTn id="22" dur="1000"/>
                                            <p:tgtEl>
                                              <p:spTgt spid="11"/>
                                            </p:tgtEl>
                                          </p:cBhvr>
                                        </p:animEffect>
                                      </p:childTnLst>
                                    </p:cTn>
                                  </p:par>
                                  <p:par>
                                    <p:cTn id="23" presetID="12" presetClass="entr" presetSubtype="2"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000"/>
                                            <p:tgtEl>
                                              <p:spTgt spid="16"/>
                                            </p:tgtEl>
                                            <p:attrNameLst>
                                              <p:attrName>ppt_x</p:attrName>
                                            </p:attrNameLst>
                                          </p:cBhvr>
                                          <p:tavLst>
                                            <p:tav tm="0">
                                              <p:val>
                                                <p:strVal val="#ppt_x+#ppt_w*1.125000"/>
                                              </p:val>
                                            </p:tav>
                                            <p:tav tm="100000">
                                              <p:val>
                                                <p:strVal val="#ppt_x"/>
                                              </p:val>
                                            </p:tav>
                                          </p:tavLst>
                                        </p:anim>
                                        <p:animEffect transition="in" filter="wipe(left)">
                                          <p:cBhvr>
                                            <p:cTn id="26" dur="1000"/>
                                            <p:tgtEl>
                                              <p:spTgt spid="16"/>
                                            </p:tgtEl>
                                          </p:cBhvr>
                                        </p:animEffect>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07582" y="1383035"/>
            <a:ext cx="3375920" cy="1053920"/>
            <a:chOff x="1343209" y="1643238"/>
            <a:chExt cx="4500445" cy="1404983"/>
          </a:xfrm>
        </p:grpSpPr>
        <p:sp>
          <p:nvSpPr>
            <p:cNvPr id="5" name="圆角矩形 4"/>
            <p:cNvSpPr/>
            <p:nvPr/>
          </p:nvSpPr>
          <p:spPr>
            <a:xfrm>
              <a:off x="1343209" y="1643238"/>
              <a:ext cx="4500445" cy="1404983"/>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127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459262" y="2241820"/>
              <a:ext cx="207818" cy="207818"/>
              <a:chOff x="4559531" y="2227811"/>
              <a:chExt cx="207818" cy="207818"/>
            </a:xfrm>
          </p:grpSpPr>
          <p:sp>
            <p:nvSpPr>
              <p:cNvPr id="12" name="椭圆 11"/>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六边形 12"/>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4" name="组合 13"/>
            <p:cNvGrpSpPr/>
            <p:nvPr/>
          </p:nvGrpSpPr>
          <p:grpSpPr>
            <a:xfrm>
              <a:off x="5518306" y="2241820"/>
              <a:ext cx="207818" cy="207818"/>
              <a:chOff x="4559531" y="2227811"/>
              <a:chExt cx="207818" cy="207818"/>
            </a:xfrm>
          </p:grpSpPr>
          <p:sp>
            <p:nvSpPr>
              <p:cNvPr id="15" name="椭圆 14"/>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6" name="组合 5"/>
          <p:cNvGrpSpPr/>
          <p:nvPr/>
        </p:nvGrpSpPr>
        <p:grpSpPr>
          <a:xfrm>
            <a:off x="4762087" y="1383035"/>
            <a:ext cx="3375920" cy="1053920"/>
            <a:chOff x="6348346" y="1643238"/>
            <a:chExt cx="4500445" cy="1404983"/>
          </a:xfrm>
        </p:grpSpPr>
        <p:sp>
          <p:nvSpPr>
            <p:cNvPr id="22" name="圆角矩形 21"/>
            <p:cNvSpPr/>
            <p:nvPr/>
          </p:nvSpPr>
          <p:spPr>
            <a:xfrm>
              <a:off x="6348346" y="1643238"/>
              <a:ext cx="4500445" cy="1404983"/>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127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464399" y="2241820"/>
              <a:ext cx="207818" cy="207818"/>
              <a:chOff x="4559531" y="2227811"/>
              <a:chExt cx="207818" cy="207818"/>
            </a:xfrm>
          </p:grpSpPr>
          <p:sp>
            <p:nvSpPr>
              <p:cNvPr id="32" name="椭圆 31"/>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26" name="组合 25"/>
            <p:cNvGrpSpPr/>
            <p:nvPr/>
          </p:nvGrpSpPr>
          <p:grpSpPr>
            <a:xfrm>
              <a:off x="10523443" y="2241820"/>
              <a:ext cx="207818" cy="207818"/>
              <a:chOff x="4559531" y="2227811"/>
              <a:chExt cx="207818" cy="207818"/>
            </a:xfrm>
          </p:grpSpPr>
          <p:sp>
            <p:nvSpPr>
              <p:cNvPr id="30" name="椭圆 29"/>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7" name="组合 6"/>
          <p:cNvGrpSpPr/>
          <p:nvPr/>
        </p:nvGrpSpPr>
        <p:grpSpPr>
          <a:xfrm>
            <a:off x="1007582" y="3071134"/>
            <a:ext cx="3375920" cy="1053920"/>
            <a:chOff x="1343209" y="3712670"/>
            <a:chExt cx="4500445" cy="1404983"/>
          </a:xfrm>
        </p:grpSpPr>
        <p:sp>
          <p:nvSpPr>
            <p:cNvPr id="35" name="圆角矩形 34"/>
            <p:cNvSpPr/>
            <p:nvPr/>
          </p:nvSpPr>
          <p:spPr>
            <a:xfrm>
              <a:off x="1343209" y="3712670"/>
              <a:ext cx="4500445" cy="1404983"/>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127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1459262" y="4311252"/>
              <a:ext cx="207818" cy="207818"/>
              <a:chOff x="4559531" y="2227811"/>
              <a:chExt cx="207818" cy="207818"/>
            </a:xfrm>
          </p:grpSpPr>
          <p:sp>
            <p:nvSpPr>
              <p:cNvPr id="45" name="椭圆 44"/>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六边形 45"/>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39" name="组合 38"/>
            <p:cNvGrpSpPr/>
            <p:nvPr/>
          </p:nvGrpSpPr>
          <p:grpSpPr>
            <a:xfrm>
              <a:off x="5518306" y="4311252"/>
              <a:ext cx="207818" cy="207818"/>
              <a:chOff x="4559531" y="2227811"/>
              <a:chExt cx="207818" cy="207818"/>
            </a:xfrm>
          </p:grpSpPr>
          <p:sp>
            <p:nvSpPr>
              <p:cNvPr id="43" name="椭圆 42"/>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六边形 43"/>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8" name="组合 7"/>
          <p:cNvGrpSpPr/>
          <p:nvPr/>
        </p:nvGrpSpPr>
        <p:grpSpPr>
          <a:xfrm>
            <a:off x="4762087" y="3071134"/>
            <a:ext cx="3375920" cy="1053920"/>
            <a:chOff x="6348346" y="3712670"/>
            <a:chExt cx="4500445" cy="1404983"/>
          </a:xfrm>
        </p:grpSpPr>
        <p:sp>
          <p:nvSpPr>
            <p:cNvPr id="48" name="圆角矩形 47"/>
            <p:cNvSpPr/>
            <p:nvPr/>
          </p:nvSpPr>
          <p:spPr>
            <a:xfrm>
              <a:off x="6348346" y="3712670"/>
              <a:ext cx="4500445" cy="1404983"/>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127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6464399" y="4311252"/>
              <a:ext cx="207818" cy="207818"/>
              <a:chOff x="4559531" y="2227811"/>
              <a:chExt cx="207818" cy="207818"/>
            </a:xfrm>
          </p:grpSpPr>
          <p:sp>
            <p:nvSpPr>
              <p:cNvPr id="58" name="椭圆 57"/>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六边形 58"/>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52" name="组合 51"/>
            <p:cNvGrpSpPr/>
            <p:nvPr/>
          </p:nvGrpSpPr>
          <p:grpSpPr>
            <a:xfrm>
              <a:off x="10523443" y="4311252"/>
              <a:ext cx="207818" cy="207818"/>
              <a:chOff x="4559531" y="2227811"/>
              <a:chExt cx="207818" cy="207818"/>
            </a:xfrm>
          </p:grpSpPr>
          <p:sp>
            <p:nvSpPr>
              <p:cNvPr id="56" name="椭圆 55"/>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六边形 56"/>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60" name="组合 59"/>
          <p:cNvGrpSpPr/>
          <p:nvPr/>
        </p:nvGrpSpPr>
        <p:grpSpPr>
          <a:xfrm>
            <a:off x="1434962" y="1551246"/>
            <a:ext cx="2485980" cy="310899"/>
            <a:chOff x="1912949" y="1867479"/>
            <a:chExt cx="3314065" cy="414460"/>
          </a:xfrm>
        </p:grpSpPr>
        <p:sp>
          <p:nvSpPr>
            <p:cNvPr id="9" name="矩形 8"/>
            <p:cNvSpPr/>
            <p:nvPr/>
          </p:nvSpPr>
          <p:spPr>
            <a:xfrm>
              <a:off x="1951628" y="1867479"/>
              <a:ext cx="373493" cy="373493"/>
            </a:xfrm>
            <a:prstGeom prst="rect">
              <a:avLst/>
            </a:prstGeom>
            <a:solidFill>
              <a:srgbClr val="FFB850"/>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0" name="矩形 9"/>
            <p:cNvSpPr/>
            <p:nvPr/>
          </p:nvSpPr>
          <p:spPr>
            <a:xfrm>
              <a:off x="2469788" y="1867479"/>
              <a:ext cx="2757226" cy="373493"/>
            </a:xfrm>
            <a:prstGeom prst="rect">
              <a:avLst/>
            </a:prstGeom>
            <a:solidFill>
              <a:srgbClr val="FFB850"/>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文本框 16"/>
            <p:cNvSpPr txBox="1"/>
            <p:nvPr/>
          </p:nvSpPr>
          <p:spPr>
            <a:xfrm>
              <a:off x="2536823" y="1871640"/>
              <a:ext cx="1556353" cy="369269"/>
            </a:xfrm>
            <a:prstGeom prst="rect">
              <a:avLst/>
            </a:prstGeom>
            <a:noFill/>
          </p:spPr>
          <p:txBody>
            <a:bodyPr wrap="square" rtlCol="0">
              <a:spAutoFit/>
            </a:bodyPr>
            <a:lstStyle/>
            <a:p>
              <a:pPr algn="ctr"/>
              <a:r>
                <a:rPr lang="zh-CN" altLang="en-US" sz="1200" dirty="0">
                  <a:solidFill>
                    <a:schemeClr val="bg1"/>
                  </a:solidFill>
                  <a:latin typeface="方正正黑简体" panose="02000000000000000000" pitchFamily="2" charset="-122"/>
                  <a:ea typeface="方正正黑简体" panose="02000000000000000000" pitchFamily="2" charset="-122"/>
                </a:rPr>
                <a:t>在此添加标题</a:t>
              </a:r>
            </a:p>
          </p:txBody>
        </p:sp>
        <p:sp>
          <p:nvSpPr>
            <p:cNvPr id="18" name="文本框 17"/>
            <p:cNvSpPr txBox="1"/>
            <p:nvPr/>
          </p:nvSpPr>
          <p:spPr>
            <a:xfrm>
              <a:off x="1912949" y="1871640"/>
              <a:ext cx="450850" cy="410299"/>
            </a:xfrm>
            <a:prstGeom prst="rect">
              <a:avLst/>
            </a:prstGeom>
            <a:noFill/>
          </p:spPr>
          <p:txBody>
            <a:bodyPr wrap="square" rtlCol="0">
              <a:spAutoFit/>
            </a:bodyPr>
            <a:lstStyle/>
            <a:p>
              <a:pPr algn="ctr"/>
              <a:r>
                <a:rPr lang="en-US" altLang="zh-CN" sz="1400" dirty="0">
                  <a:solidFill>
                    <a:schemeClr val="bg1"/>
                  </a:solidFill>
                  <a:latin typeface="Agency FB" panose="020B0503020202020204" pitchFamily="34" charset="0"/>
                </a:rPr>
                <a:t>01</a:t>
              </a:r>
              <a:endParaRPr lang="zh-CN" altLang="en-US" sz="1400" dirty="0">
                <a:solidFill>
                  <a:schemeClr val="bg1"/>
                </a:solidFill>
                <a:latin typeface="Agency FB" panose="020B0503020202020204" pitchFamily="34" charset="0"/>
              </a:endParaRPr>
            </a:p>
          </p:txBody>
        </p:sp>
      </p:grpSp>
      <p:sp>
        <p:nvSpPr>
          <p:cNvPr id="19" name="文本框 18"/>
          <p:cNvSpPr txBox="1"/>
          <p:nvPr/>
        </p:nvSpPr>
        <p:spPr>
          <a:xfrm>
            <a:off x="1400417" y="1843958"/>
            <a:ext cx="2594832" cy="553998"/>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nvGrpSpPr>
          <p:cNvPr id="61" name="组合 60"/>
          <p:cNvGrpSpPr/>
          <p:nvPr/>
        </p:nvGrpSpPr>
        <p:grpSpPr>
          <a:xfrm>
            <a:off x="5192408" y="1551246"/>
            <a:ext cx="2483039" cy="310898"/>
            <a:chOff x="6922007" y="1867479"/>
            <a:chExt cx="3310144" cy="414459"/>
          </a:xfrm>
        </p:grpSpPr>
        <p:sp>
          <p:nvSpPr>
            <p:cNvPr id="23" name="矩形 22"/>
            <p:cNvSpPr/>
            <p:nvPr/>
          </p:nvSpPr>
          <p:spPr>
            <a:xfrm>
              <a:off x="6956765" y="1867479"/>
              <a:ext cx="373493" cy="373493"/>
            </a:xfrm>
            <a:prstGeom prst="rect">
              <a:avLst/>
            </a:prstGeom>
            <a:solidFill>
              <a:srgbClr val="E87071"/>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4" name="矩形 23"/>
            <p:cNvSpPr/>
            <p:nvPr/>
          </p:nvSpPr>
          <p:spPr>
            <a:xfrm>
              <a:off x="7474925" y="1867479"/>
              <a:ext cx="2757226" cy="373493"/>
            </a:xfrm>
            <a:prstGeom prst="rect">
              <a:avLst/>
            </a:prstGeom>
            <a:solidFill>
              <a:srgbClr val="E87071"/>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 name="文本框 26"/>
            <p:cNvSpPr txBox="1"/>
            <p:nvPr/>
          </p:nvSpPr>
          <p:spPr>
            <a:xfrm>
              <a:off x="7541960" y="1871640"/>
              <a:ext cx="1556353" cy="369269"/>
            </a:xfrm>
            <a:prstGeom prst="rect">
              <a:avLst/>
            </a:prstGeom>
            <a:noFill/>
          </p:spPr>
          <p:txBody>
            <a:bodyPr wrap="square" rtlCol="0">
              <a:spAutoFit/>
            </a:bodyPr>
            <a:lstStyle/>
            <a:p>
              <a:pPr algn="ctr"/>
              <a:r>
                <a:rPr lang="zh-CN" altLang="en-US" sz="1200" dirty="0">
                  <a:solidFill>
                    <a:schemeClr val="bg1"/>
                  </a:solidFill>
                  <a:latin typeface="方正正黑简体" panose="02000000000000000000" pitchFamily="2" charset="-122"/>
                  <a:ea typeface="方正正黑简体" panose="02000000000000000000" pitchFamily="2" charset="-122"/>
                </a:rPr>
                <a:t>在此添加标题</a:t>
              </a:r>
            </a:p>
          </p:txBody>
        </p:sp>
        <p:sp>
          <p:nvSpPr>
            <p:cNvPr id="28" name="文本框 27"/>
            <p:cNvSpPr txBox="1"/>
            <p:nvPr/>
          </p:nvSpPr>
          <p:spPr>
            <a:xfrm>
              <a:off x="6922007" y="1871640"/>
              <a:ext cx="461865" cy="410298"/>
            </a:xfrm>
            <a:prstGeom prst="rect">
              <a:avLst/>
            </a:prstGeom>
            <a:noFill/>
          </p:spPr>
          <p:txBody>
            <a:bodyPr wrap="square" rtlCol="0">
              <a:spAutoFit/>
            </a:bodyPr>
            <a:lstStyle/>
            <a:p>
              <a:pPr algn="ctr"/>
              <a:r>
                <a:rPr lang="en-US" altLang="zh-CN" sz="1400" dirty="0">
                  <a:solidFill>
                    <a:schemeClr val="bg1"/>
                  </a:solidFill>
                  <a:latin typeface="Agency FB" panose="020B0503020202020204" pitchFamily="34" charset="0"/>
                </a:rPr>
                <a:t>02</a:t>
              </a:r>
              <a:endParaRPr lang="zh-CN" altLang="en-US" sz="1400" dirty="0">
                <a:solidFill>
                  <a:schemeClr val="bg1"/>
                </a:solidFill>
                <a:latin typeface="Agency FB" panose="020B0503020202020204" pitchFamily="34" charset="0"/>
              </a:endParaRPr>
            </a:p>
          </p:txBody>
        </p:sp>
      </p:grpSp>
      <p:sp>
        <p:nvSpPr>
          <p:cNvPr id="29" name="文本框 28"/>
          <p:cNvSpPr txBox="1"/>
          <p:nvPr/>
        </p:nvSpPr>
        <p:spPr>
          <a:xfrm>
            <a:off x="5154922" y="1843958"/>
            <a:ext cx="2594832" cy="553998"/>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nvGrpSpPr>
          <p:cNvPr id="62" name="组合 61"/>
          <p:cNvGrpSpPr/>
          <p:nvPr/>
        </p:nvGrpSpPr>
        <p:grpSpPr>
          <a:xfrm>
            <a:off x="1420471" y="3225543"/>
            <a:ext cx="2500470" cy="307777"/>
            <a:chOff x="1893633" y="3918505"/>
            <a:chExt cx="3333381" cy="410298"/>
          </a:xfrm>
        </p:grpSpPr>
        <p:sp>
          <p:nvSpPr>
            <p:cNvPr id="36" name="矩形 35"/>
            <p:cNvSpPr/>
            <p:nvPr/>
          </p:nvSpPr>
          <p:spPr>
            <a:xfrm>
              <a:off x="1951628" y="3936911"/>
              <a:ext cx="373493" cy="373493"/>
            </a:xfrm>
            <a:prstGeom prst="rect">
              <a:avLst/>
            </a:prstGeom>
            <a:solidFill>
              <a:srgbClr val="01ACBE"/>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7" name="矩形 36"/>
            <p:cNvSpPr/>
            <p:nvPr/>
          </p:nvSpPr>
          <p:spPr>
            <a:xfrm>
              <a:off x="2469788" y="3936911"/>
              <a:ext cx="2757226" cy="373493"/>
            </a:xfrm>
            <a:prstGeom prst="rect">
              <a:avLst/>
            </a:prstGeom>
            <a:solidFill>
              <a:srgbClr val="01ACBE"/>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0" name="文本框 39"/>
            <p:cNvSpPr txBox="1"/>
            <p:nvPr/>
          </p:nvSpPr>
          <p:spPr>
            <a:xfrm>
              <a:off x="2536823" y="3941072"/>
              <a:ext cx="1556353" cy="369269"/>
            </a:xfrm>
            <a:prstGeom prst="rect">
              <a:avLst/>
            </a:prstGeom>
            <a:noFill/>
          </p:spPr>
          <p:txBody>
            <a:bodyPr wrap="square" rtlCol="0">
              <a:spAutoFit/>
            </a:bodyPr>
            <a:lstStyle/>
            <a:p>
              <a:pPr algn="ctr"/>
              <a:r>
                <a:rPr lang="zh-CN" altLang="en-US" sz="1200" dirty="0">
                  <a:solidFill>
                    <a:schemeClr val="bg1"/>
                  </a:solidFill>
                  <a:latin typeface="方正正黑简体" panose="02000000000000000000" pitchFamily="2" charset="-122"/>
                  <a:ea typeface="方正正黑简体" panose="02000000000000000000" pitchFamily="2" charset="-122"/>
                </a:rPr>
                <a:t>在此添加标题</a:t>
              </a:r>
            </a:p>
          </p:txBody>
        </p:sp>
        <p:sp>
          <p:nvSpPr>
            <p:cNvPr id="41" name="文本框 40"/>
            <p:cNvSpPr txBox="1"/>
            <p:nvPr/>
          </p:nvSpPr>
          <p:spPr>
            <a:xfrm>
              <a:off x="1893633" y="3918505"/>
              <a:ext cx="479206" cy="410298"/>
            </a:xfrm>
            <a:prstGeom prst="rect">
              <a:avLst/>
            </a:prstGeom>
            <a:noFill/>
          </p:spPr>
          <p:txBody>
            <a:bodyPr wrap="square" rtlCol="0">
              <a:spAutoFit/>
            </a:bodyPr>
            <a:lstStyle/>
            <a:p>
              <a:pPr algn="ctr"/>
              <a:r>
                <a:rPr lang="en-US" altLang="zh-CN" sz="1400" dirty="0">
                  <a:solidFill>
                    <a:schemeClr val="bg1"/>
                  </a:solidFill>
                  <a:latin typeface="Agency FB" panose="020B0503020202020204" pitchFamily="34" charset="0"/>
                </a:rPr>
                <a:t>03</a:t>
              </a:r>
              <a:endParaRPr lang="zh-CN" altLang="en-US" sz="1400" dirty="0">
                <a:solidFill>
                  <a:schemeClr val="bg1"/>
                </a:solidFill>
                <a:latin typeface="Agency FB" panose="020B0503020202020204" pitchFamily="34" charset="0"/>
              </a:endParaRPr>
            </a:p>
          </p:txBody>
        </p:sp>
      </p:grpSp>
      <p:sp>
        <p:nvSpPr>
          <p:cNvPr id="42" name="文本框 41"/>
          <p:cNvSpPr txBox="1"/>
          <p:nvPr/>
        </p:nvSpPr>
        <p:spPr>
          <a:xfrm>
            <a:off x="1400417" y="3532056"/>
            <a:ext cx="2594832" cy="553998"/>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nvGrpSpPr>
          <p:cNvPr id="63" name="组合 62"/>
          <p:cNvGrpSpPr/>
          <p:nvPr/>
        </p:nvGrpSpPr>
        <p:grpSpPr>
          <a:xfrm>
            <a:off x="5151589" y="3224278"/>
            <a:ext cx="2523857" cy="307777"/>
            <a:chOff x="6867592" y="3916818"/>
            <a:chExt cx="3364559" cy="410298"/>
          </a:xfrm>
        </p:grpSpPr>
        <p:sp>
          <p:nvSpPr>
            <p:cNvPr id="49" name="矩形 48"/>
            <p:cNvSpPr/>
            <p:nvPr/>
          </p:nvSpPr>
          <p:spPr>
            <a:xfrm>
              <a:off x="6956765" y="3936911"/>
              <a:ext cx="373493" cy="373493"/>
            </a:xfrm>
            <a:prstGeom prst="rect">
              <a:avLst/>
            </a:prstGeom>
            <a:solidFill>
              <a:srgbClr val="663A77"/>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0" name="矩形 49"/>
            <p:cNvSpPr/>
            <p:nvPr/>
          </p:nvSpPr>
          <p:spPr>
            <a:xfrm>
              <a:off x="7474925" y="3936911"/>
              <a:ext cx="2757226" cy="373493"/>
            </a:xfrm>
            <a:prstGeom prst="rect">
              <a:avLst/>
            </a:prstGeom>
            <a:solidFill>
              <a:srgbClr val="663A77"/>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3" name="文本框 52"/>
            <p:cNvSpPr txBox="1"/>
            <p:nvPr/>
          </p:nvSpPr>
          <p:spPr>
            <a:xfrm>
              <a:off x="7541960" y="3941072"/>
              <a:ext cx="1556353" cy="369269"/>
            </a:xfrm>
            <a:prstGeom prst="rect">
              <a:avLst/>
            </a:prstGeom>
            <a:noFill/>
          </p:spPr>
          <p:txBody>
            <a:bodyPr wrap="square" rtlCol="0">
              <a:spAutoFit/>
            </a:bodyPr>
            <a:lstStyle/>
            <a:p>
              <a:pPr algn="ctr"/>
              <a:r>
                <a:rPr lang="zh-CN" altLang="en-US" sz="1200" dirty="0">
                  <a:solidFill>
                    <a:schemeClr val="bg1"/>
                  </a:solidFill>
                  <a:latin typeface="方正正黑简体" panose="02000000000000000000" pitchFamily="2" charset="-122"/>
                  <a:ea typeface="方正正黑简体" panose="02000000000000000000" pitchFamily="2" charset="-122"/>
                </a:rPr>
                <a:t>在此添加标题</a:t>
              </a:r>
            </a:p>
          </p:txBody>
        </p:sp>
        <p:sp>
          <p:nvSpPr>
            <p:cNvPr id="54" name="文本框 53"/>
            <p:cNvSpPr txBox="1"/>
            <p:nvPr/>
          </p:nvSpPr>
          <p:spPr>
            <a:xfrm>
              <a:off x="6867592" y="3916818"/>
              <a:ext cx="556839" cy="410298"/>
            </a:xfrm>
            <a:prstGeom prst="rect">
              <a:avLst/>
            </a:prstGeom>
            <a:noFill/>
          </p:spPr>
          <p:txBody>
            <a:bodyPr wrap="square" rtlCol="0">
              <a:spAutoFit/>
            </a:bodyPr>
            <a:lstStyle/>
            <a:p>
              <a:pPr algn="ctr"/>
              <a:r>
                <a:rPr lang="en-US" altLang="zh-CN" sz="1400" dirty="0">
                  <a:solidFill>
                    <a:schemeClr val="bg1"/>
                  </a:solidFill>
                  <a:latin typeface="Agency FB" panose="020B0503020202020204" pitchFamily="34" charset="0"/>
                </a:rPr>
                <a:t>04</a:t>
              </a:r>
              <a:endParaRPr lang="zh-CN" altLang="en-US" sz="1400" dirty="0">
                <a:solidFill>
                  <a:schemeClr val="bg1"/>
                </a:solidFill>
                <a:latin typeface="Agency FB" panose="020B0503020202020204" pitchFamily="34" charset="0"/>
              </a:endParaRPr>
            </a:p>
          </p:txBody>
        </p:sp>
      </p:grpSp>
      <p:sp>
        <p:nvSpPr>
          <p:cNvPr id="55" name="文本框 54"/>
          <p:cNvSpPr txBox="1"/>
          <p:nvPr/>
        </p:nvSpPr>
        <p:spPr>
          <a:xfrm>
            <a:off x="5154922" y="3532056"/>
            <a:ext cx="2594832" cy="553998"/>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sp>
        <p:nvSpPr>
          <p:cNvPr id="64" name="矩形 3"/>
          <p:cNvSpPr>
            <a:spLocks noChangeArrowheads="1"/>
          </p:cNvSpPr>
          <p:nvPr/>
        </p:nvSpPr>
        <p:spPr bwMode="auto">
          <a:xfrm>
            <a:off x="3964840" y="34258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备用图表</a:t>
            </a:r>
          </a:p>
        </p:txBody>
      </p:sp>
    </p:spTree>
    <p:extLst>
      <p:ext uri="{BB962C8B-B14F-4D97-AF65-F5344CB8AC3E}">
        <p14:creationId xmlns:p14="http://schemas.microsoft.com/office/powerpoint/2010/main" val="2597888522"/>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19" presetClass="entr" presetSubtype="5"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strVal val="#ppt_w"/>
                                          </p:val>
                                        </p:tav>
                                        <p:tav tm="100000">
                                          <p:val>
                                            <p:strVal val="#ppt_w"/>
                                          </p:val>
                                        </p:tav>
                                      </p:tavLst>
                                    </p:anim>
                                    <p:anim calcmode="lin" valueType="num">
                                      <p:cBhvr>
                                        <p:cTn id="12" dur="500" fill="hold"/>
                                        <p:tgtEl>
                                          <p:spTgt spid="4"/>
                                        </p:tgtEl>
                                        <p:attrNameLst>
                                          <p:attrName>ppt_h</p:attrName>
                                        </p:attrNameLst>
                                      </p:cBhvr>
                                      <p:tavLst>
                                        <p:tav tm="0" fmla="#ppt_h*sin(2.5*pi*$)">
                                          <p:val>
                                            <p:fltVal val="0"/>
                                          </p:val>
                                        </p:tav>
                                        <p:tav tm="100000">
                                          <p:val>
                                            <p:fltVal val="1"/>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par>
                                <p:cTn id="18" presetID="19" presetClass="entr" presetSubtype="5"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strVal val="#ppt_w"/>
                                          </p:val>
                                        </p:tav>
                                        <p:tav tm="100000">
                                          <p:val>
                                            <p:strVal val="#ppt_w"/>
                                          </p:val>
                                        </p:tav>
                                      </p:tavLst>
                                    </p:anim>
                                    <p:anim calcmode="lin" valueType="num">
                                      <p:cBhvr>
                                        <p:cTn id="21" dur="500" fill="hold"/>
                                        <p:tgtEl>
                                          <p:spTgt spid="8"/>
                                        </p:tgtEl>
                                        <p:attrNameLst>
                                          <p:attrName>ppt_h</p:attrName>
                                        </p:attrNameLst>
                                      </p:cBhvr>
                                      <p:tavLst>
                                        <p:tav tm="0" fmla="#ppt_h*sin(2.5*pi*$)">
                                          <p:val>
                                            <p:fltVal val="0"/>
                                          </p:val>
                                        </p:tav>
                                        <p:tav tm="100000">
                                          <p:val>
                                            <p:fltVal val="1"/>
                                          </p:val>
                                        </p:tav>
                                      </p:tavLst>
                                    </p:anim>
                                  </p:childTnLst>
                                </p:cTn>
                              </p:par>
                            </p:childTnLst>
                          </p:cTn>
                        </p:par>
                        <p:par>
                          <p:cTn id="22" fill="hold">
                            <p:stCondLst>
                              <p:cond delay="1000"/>
                            </p:stCondLst>
                            <p:childTnLst>
                              <p:par>
                                <p:cTn id="23" presetID="2" presetClass="entr" presetSubtype="2"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par>
                                <p:cTn id="27" presetID="19" presetClass="entr" presetSubtype="5"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strVal val="#ppt_w"/>
                                          </p:val>
                                        </p:tav>
                                        <p:tav tm="100000">
                                          <p:val>
                                            <p:strVal val="#ppt_w"/>
                                          </p:val>
                                        </p:tav>
                                      </p:tavLst>
                                    </p:anim>
                                    <p:anim calcmode="lin" valueType="num">
                                      <p:cBhvr>
                                        <p:cTn id="30" dur="500" fill="hold"/>
                                        <p:tgtEl>
                                          <p:spTgt spid="7"/>
                                        </p:tgtEl>
                                        <p:attrNameLst>
                                          <p:attrName>ppt_h</p:attrName>
                                        </p:attrNameLst>
                                      </p:cBhvr>
                                      <p:tavLst>
                                        <p:tav tm="0" fmla="#ppt_h*sin(2.5*pi*$)">
                                          <p:val>
                                            <p:fltVal val="0"/>
                                          </p:val>
                                        </p:tav>
                                        <p:tav tm="100000">
                                          <p:val>
                                            <p:fltVal val="1"/>
                                          </p:val>
                                        </p:tav>
                                      </p:tavLst>
                                    </p:anim>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19" presetClass="entr" presetSubtype="5"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strVal val="#ppt_w"/>
                                          </p:val>
                                        </p:tav>
                                        <p:tav tm="100000">
                                          <p:val>
                                            <p:strVal val="#ppt_w"/>
                                          </p:val>
                                        </p:tav>
                                      </p:tavLst>
                                    </p:anim>
                                    <p:anim calcmode="lin" valueType="num">
                                      <p:cBhvr>
                                        <p:cTn id="39" dur="500" fill="hold"/>
                                        <p:tgtEl>
                                          <p:spTgt spid="6"/>
                                        </p:tgtEl>
                                        <p:attrNameLst>
                                          <p:attrName>ppt_h</p:attrName>
                                        </p:attrNameLst>
                                      </p:cBhvr>
                                      <p:tavLst>
                                        <p:tav tm="0" fmla="#ppt_h*sin(2.5*pi*$)">
                                          <p:val>
                                            <p:fltVal val="0"/>
                                          </p:val>
                                        </p:tav>
                                        <p:tav tm="100000">
                                          <p:val>
                                            <p:fltVal val="1"/>
                                          </p:val>
                                        </p:tav>
                                      </p:tavLst>
                                    </p:anim>
                                  </p:childTnLst>
                                </p:cTn>
                              </p:par>
                            </p:childTnLst>
                          </p:cTn>
                        </p:par>
                        <p:par>
                          <p:cTn id="40" fill="hold">
                            <p:stCondLst>
                              <p:cond delay="2000"/>
                            </p:stCondLst>
                            <p:childTnLst>
                              <p:par>
                                <p:cTn id="41" presetID="10" presetClass="entr" presetSubtype="0" fill="hold"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childTnLst>
                          </p:cTn>
                        </p:par>
                        <p:par>
                          <p:cTn id="44" fill="hold">
                            <p:stCondLst>
                              <p:cond delay="2500"/>
                            </p:stCondLst>
                            <p:childTnLst>
                              <p:par>
                                <p:cTn id="45" presetID="10" presetClass="entr" presetSubtype="0"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3000"/>
                            </p:stCondLst>
                            <p:childTnLst>
                              <p:par>
                                <p:cTn id="49" presetID="10" presetClass="entr" presetSubtype="0" fill="hold"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500"/>
                                        <p:tgtEl>
                                          <p:spTgt spid="62"/>
                                        </p:tgtEl>
                                      </p:cBhvr>
                                    </p:animEffect>
                                  </p:childTnLst>
                                </p:cTn>
                              </p:par>
                            </p:childTnLst>
                          </p:cTn>
                        </p:par>
                        <p:par>
                          <p:cTn id="52" fill="hold">
                            <p:stCondLst>
                              <p:cond delay="3500"/>
                            </p:stCondLst>
                            <p:childTnLst>
                              <p:par>
                                <p:cTn id="53" presetID="10"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fade">
                                      <p:cBhvr>
                                        <p:cTn id="55" dur="500"/>
                                        <p:tgtEl>
                                          <p:spTgt spid="63"/>
                                        </p:tgtEl>
                                      </p:cBhvr>
                                    </p:animEffect>
                                  </p:childTnLst>
                                </p:cTn>
                              </p:par>
                            </p:childTnLst>
                          </p:cTn>
                        </p:par>
                        <p:par>
                          <p:cTn id="56" fill="hold">
                            <p:stCondLst>
                              <p:cond delay="4000"/>
                            </p:stCondLst>
                            <p:childTnLst>
                              <p:par>
                                <p:cTn id="57" presetID="14" presetClass="entr" presetSubtype="1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randombar(horizontal)">
                                      <p:cBhvr>
                                        <p:cTn id="59" dur="500"/>
                                        <p:tgtEl>
                                          <p:spTgt spid="19"/>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randombar(horizontal)">
                                      <p:cBhvr>
                                        <p:cTn id="62" dur="500"/>
                                        <p:tgtEl>
                                          <p:spTgt spid="29"/>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randombar(horizontal)">
                                      <p:cBhvr>
                                        <p:cTn id="65" dur="500"/>
                                        <p:tgtEl>
                                          <p:spTgt spid="55"/>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randombar(horizontal)">
                                      <p:cBhvr>
                                        <p:cTn id="6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9" grpId="0"/>
      <p:bldP spid="42" grpId="0"/>
      <p:bldP spid="5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93538" y="898455"/>
            <a:ext cx="2159705" cy="369332"/>
          </a:xfrm>
          <a:prstGeom prst="rect">
            <a:avLst/>
          </a:prstGeom>
          <a:noFill/>
          <a:effectLst/>
        </p:spPr>
        <p:txBody>
          <a:bodyPr wrap="square" rtlCol="0">
            <a:spAutoFit/>
          </a:bodyPr>
          <a:lstStyle/>
          <a:p>
            <a:pPr algn="ctr"/>
            <a:r>
              <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点击添加标题</a:t>
            </a:r>
          </a:p>
        </p:txBody>
      </p:sp>
      <p:graphicFrame>
        <p:nvGraphicFramePr>
          <p:cNvPr id="3" name="图表 2"/>
          <p:cNvGraphicFramePr/>
          <p:nvPr>
            <p:extLst>
              <p:ext uri="{D42A27DB-BD31-4B8C-83A1-F6EECF244321}">
                <p14:modId xmlns:p14="http://schemas.microsoft.com/office/powerpoint/2010/main" val="3761137423"/>
              </p:ext>
            </p:extLst>
          </p:nvPr>
        </p:nvGraphicFramePr>
        <p:xfrm>
          <a:off x="890901" y="1337010"/>
          <a:ext cx="7364978" cy="2800439"/>
        </p:xfrm>
        <a:graphic>
          <a:graphicData uri="http://schemas.openxmlformats.org/drawingml/2006/chart">
            <c:chart xmlns:c="http://schemas.openxmlformats.org/drawingml/2006/chart" xmlns:r="http://schemas.openxmlformats.org/officeDocument/2006/relationships" r:id="rId3"/>
          </a:graphicData>
        </a:graphic>
      </p:graphicFrame>
      <p:sp>
        <p:nvSpPr>
          <p:cNvPr id="4" name="文本框 113"/>
          <p:cNvSpPr txBox="1"/>
          <p:nvPr/>
        </p:nvSpPr>
        <p:spPr>
          <a:xfrm>
            <a:off x="962191" y="4236101"/>
            <a:ext cx="7230105" cy="46166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 name="矩形 3"/>
          <p:cNvSpPr>
            <a:spLocks noChangeArrowheads="1"/>
          </p:cNvSpPr>
          <p:nvPr/>
        </p:nvSpPr>
        <p:spPr bwMode="auto">
          <a:xfrm>
            <a:off x="3964840" y="34258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备用图表</a:t>
            </a:r>
          </a:p>
        </p:txBody>
      </p:sp>
    </p:spTree>
    <p:extLst>
      <p:ext uri="{BB962C8B-B14F-4D97-AF65-F5344CB8AC3E}">
        <p14:creationId xmlns:p14="http://schemas.microsoft.com/office/powerpoint/2010/main" val="206261445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AsOne/>
      </p:bldGraphic>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816603977"/>
              </p:ext>
            </p:extLst>
          </p:nvPr>
        </p:nvGraphicFramePr>
        <p:xfrm>
          <a:off x="-259007" y="1133757"/>
          <a:ext cx="3561998" cy="20309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图表 2"/>
          <p:cNvGraphicFramePr/>
          <p:nvPr>
            <p:extLst>
              <p:ext uri="{D42A27DB-BD31-4B8C-83A1-F6EECF244321}">
                <p14:modId xmlns:p14="http://schemas.microsoft.com/office/powerpoint/2010/main" val="3105997785"/>
              </p:ext>
            </p:extLst>
          </p:nvPr>
        </p:nvGraphicFramePr>
        <p:xfrm>
          <a:off x="1775258" y="1133757"/>
          <a:ext cx="3561998" cy="20309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图表 3"/>
          <p:cNvGraphicFramePr/>
          <p:nvPr>
            <p:extLst>
              <p:ext uri="{D42A27DB-BD31-4B8C-83A1-F6EECF244321}">
                <p14:modId xmlns:p14="http://schemas.microsoft.com/office/powerpoint/2010/main" val="2281741837"/>
              </p:ext>
            </p:extLst>
          </p:nvPr>
        </p:nvGraphicFramePr>
        <p:xfrm>
          <a:off x="3809523" y="1133757"/>
          <a:ext cx="3561998" cy="203098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图表 4"/>
          <p:cNvGraphicFramePr/>
          <p:nvPr>
            <p:extLst>
              <p:ext uri="{D42A27DB-BD31-4B8C-83A1-F6EECF244321}">
                <p14:modId xmlns:p14="http://schemas.microsoft.com/office/powerpoint/2010/main" val="2034650356"/>
              </p:ext>
            </p:extLst>
          </p:nvPr>
        </p:nvGraphicFramePr>
        <p:xfrm>
          <a:off x="5843788" y="1133757"/>
          <a:ext cx="3561998" cy="2030987"/>
        </p:xfrm>
        <a:graphic>
          <a:graphicData uri="http://schemas.openxmlformats.org/drawingml/2006/chart">
            <c:chart xmlns:c="http://schemas.openxmlformats.org/drawingml/2006/chart" xmlns:r="http://schemas.openxmlformats.org/officeDocument/2006/relationships" r:id="rId6"/>
          </a:graphicData>
        </a:graphic>
      </p:graphicFrame>
      <p:sp>
        <p:nvSpPr>
          <p:cNvPr id="6" name="文本框 27"/>
          <p:cNvSpPr txBox="1"/>
          <p:nvPr/>
        </p:nvSpPr>
        <p:spPr>
          <a:xfrm>
            <a:off x="920867" y="1907176"/>
            <a:ext cx="1086298" cy="461665"/>
          </a:xfrm>
          <a:prstGeom prst="rect">
            <a:avLst/>
          </a:prstGeom>
          <a:noFill/>
        </p:spPr>
        <p:txBody>
          <a:bodyPr wrap="square" rtlCol="0">
            <a:spAutoFit/>
          </a:bodyPr>
          <a:lstStyle/>
          <a:p>
            <a:pPr algn="ctr"/>
            <a:r>
              <a:rPr lang="en-US" altLang="zh-CN" sz="2400" b="0" dirty="0">
                <a:solidFill>
                  <a:srgbClr val="663A77"/>
                </a:solidFill>
                <a:latin typeface="Agency FB" panose="020B0503020202020204" pitchFamily="34" charset="0"/>
              </a:rPr>
              <a:t>30</a:t>
            </a:r>
            <a:r>
              <a:rPr lang="en-US" altLang="zh-CN" sz="1500" b="0" dirty="0">
                <a:solidFill>
                  <a:srgbClr val="663A77"/>
                </a:solidFill>
                <a:latin typeface="Agency FB" panose="020B0503020202020204" pitchFamily="34" charset="0"/>
              </a:rPr>
              <a:t>%</a:t>
            </a:r>
            <a:endParaRPr lang="zh-CN" altLang="en-US" sz="1500" b="0" dirty="0">
              <a:solidFill>
                <a:srgbClr val="663A77"/>
              </a:solidFill>
              <a:latin typeface="Agency FB" panose="020B0503020202020204" pitchFamily="34" charset="0"/>
            </a:endParaRPr>
          </a:p>
        </p:txBody>
      </p:sp>
      <p:sp>
        <p:nvSpPr>
          <p:cNvPr id="7" name="文本框 28"/>
          <p:cNvSpPr txBox="1"/>
          <p:nvPr/>
        </p:nvSpPr>
        <p:spPr>
          <a:xfrm>
            <a:off x="2944960" y="1907176"/>
            <a:ext cx="1086298" cy="461665"/>
          </a:xfrm>
          <a:prstGeom prst="rect">
            <a:avLst/>
          </a:prstGeom>
          <a:noFill/>
        </p:spPr>
        <p:txBody>
          <a:bodyPr wrap="square" rtlCol="0">
            <a:spAutoFit/>
          </a:bodyPr>
          <a:lstStyle/>
          <a:p>
            <a:pPr algn="ctr"/>
            <a:r>
              <a:rPr lang="en-US" altLang="zh-CN" sz="2400" b="0" dirty="0">
                <a:solidFill>
                  <a:srgbClr val="FFA300"/>
                </a:solidFill>
                <a:latin typeface="Agency FB" panose="020B0503020202020204" pitchFamily="34" charset="0"/>
              </a:rPr>
              <a:t>50</a:t>
            </a:r>
            <a:r>
              <a:rPr lang="en-US" altLang="zh-CN" sz="1500" b="0" dirty="0">
                <a:solidFill>
                  <a:srgbClr val="FFA300"/>
                </a:solidFill>
                <a:latin typeface="Agency FB" panose="020B0503020202020204" pitchFamily="34" charset="0"/>
              </a:rPr>
              <a:t>%</a:t>
            </a:r>
            <a:endParaRPr lang="zh-CN" altLang="en-US" sz="1500" b="0" dirty="0">
              <a:solidFill>
                <a:srgbClr val="FFA300"/>
              </a:solidFill>
              <a:latin typeface="Agency FB" panose="020B0503020202020204" pitchFamily="34" charset="0"/>
            </a:endParaRPr>
          </a:p>
        </p:txBody>
      </p:sp>
      <p:sp>
        <p:nvSpPr>
          <p:cNvPr id="8" name="文本框 29"/>
          <p:cNvSpPr txBox="1"/>
          <p:nvPr/>
        </p:nvSpPr>
        <p:spPr>
          <a:xfrm>
            <a:off x="4969054" y="1907176"/>
            <a:ext cx="1086298" cy="461665"/>
          </a:xfrm>
          <a:prstGeom prst="rect">
            <a:avLst/>
          </a:prstGeom>
          <a:noFill/>
        </p:spPr>
        <p:txBody>
          <a:bodyPr wrap="square" rtlCol="0">
            <a:spAutoFit/>
          </a:bodyPr>
          <a:lstStyle/>
          <a:p>
            <a:pPr algn="ctr"/>
            <a:r>
              <a:rPr lang="en-US" altLang="zh-CN" sz="2400" b="0" dirty="0">
                <a:solidFill>
                  <a:srgbClr val="01ACBE"/>
                </a:solidFill>
                <a:latin typeface="Agency FB" panose="020B0503020202020204" pitchFamily="34" charset="0"/>
              </a:rPr>
              <a:t>80</a:t>
            </a:r>
            <a:r>
              <a:rPr lang="en-US" altLang="zh-CN" sz="1500" b="0" dirty="0">
                <a:solidFill>
                  <a:srgbClr val="01ACBE"/>
                </a:solidFill>
                <a:latin typeface="Agency FB" panose="020B0503020202020204" pitchFamily="34" charset="0"/>
              </a:rPr>
              <a:t>%</a:t>
            </a:r>
            <a:endParaRPr lang="zh-CN" altLang="en-US" sz="1500" b="0" dirty="0">
              <a:solidFill>
                <a:srgbClr val="01ACBE"/>
              </a:solidFill>
              <a:latin typeface="Agency FB" panose="020B0503020202020204" pitchFamily="34" charset="0"/>
            </a:endParaRPr>
          </a:p>
        </p:txBody>
      </p:sp>
      <p:sp>
        <p:nvSpPr>
          <p:cNvPr id="9" name="文本框 30"/>
          <p:cNvSpPr txBox="1"/>
          <p:nvPr/>
        </p:nvSpPr>
        <p:spPr>
          <a:xfrm>
            <a:off x="7044005" y="1907176"/>
            <a:ext cx="1086298" cy="461665"/>
          </a:xfrm>
          <a:prstGeom prst="rect">
            <a:avLst/>
          </a:prstGeom>
          <a:noFill/>
        </p:spPr>
        <p:txBody>
          <a:bodyPr wrap="square" rtlCol="0">
            <a:spAutoFit/>
          </a:bodyPr>
          <a:lstStyle/>
          <a:p>
            <a:pPr algn="ctr"/>
            <a:r>
              <a:rPr lang="en-US" altLang="zh-CN" sz="2400" b="0" dirty="0">
                <a:solidFill>
                  <a:srgbClr val="E87071"/>
                </a:solidFill>
                <a:latin typeface="Agency FB" panose="020B0503020202020204" pitchFamily="34" charset="0"/>
              </a:rPr>
              <a:t>100</a:t>
            </a:r>
            <a:r>
              <a:rPr lang="en-US" altLang="zh-CN" sz="1500" b="0" dirty="0">
                <a:solidFill>
                  <a:srgbClr val="E87071"/>
                </a:solidFill>
                <a:latin typeface="Agency FB" panose="020B0503020202020204" pitchFamily="34" charset="0"/>
              </a:rPr>
              <a:t>%</a:t>
            </a:r>
            <a:endParaRPr lang="zh-CN" altLang="en-US" sz="1500" b="0" dirty="0">
              <a:solidFill>
                <a:srgbClr val="E87071"/>
              </a:solidFill>
              <a:latin typeface="Agency FB" panose="020B0503020202020204" pitchFamily="34" charset="0"/>
            </a:endParaRPr>
          </a:p>
        </p:txBody>
      </p:sp>
      <p:sp>
        <p:nvSpPr>
          <p:cNvPr id="10" name="文本框 32"/>
          <p:cNvSpPr txBox="1"/>
          <p:nvPr/>
        </p:nvSpPr>
        <p:spPr>
          <a:xfrm>
            <a:off x="846451" y="3240750"/>
            <a:ext cx="1230622" cy="307777"/>
          </a:xfrm>
          <a:prstGeom prst="rect">
            <a:avLst/>
          </a:prstGeom>
          <a:noFill/>
        </p:spPr>
        <p:txBody>
          <a:bodyPr wrap="square" rtlCol="0">
            <a:spAutoFit/>
          </a:bodyPr>
          <a:lstStyle/>
          <a:p>
            <a:pPr algn="ctr"/>
            <a:r>
              <a:rPr lang="zh-CN" altLang="en-US" sz="1400" dirty="0">
                <a:solidFill>
                  <a:srgbClr val="663A77"/>
                </a:solidFill>
                <a:latin typeface="方正正纤黑简体" panose="02000000000000000000" pitchFamily="2" charset="-122"/>
                <a:ea typeface="方正正纤黑简体" panose="02000000000000000000" pitchFamily="2" charset="-122"/>
              </a:rPr>
              <a:t>添加标题</a:t>
            </a:r>
            <a:endParaRPr lang="zh-CN" altLang="en-US" sz="700" dirty="0">
              <a:solidFill>
                <a:srgbClr val="663A77"/>
              </a:solidFill>
              <a:latin typeface="方正正纤黑简体" panose="02000000000000000000" pitchFamily="2" charset="-122"/>
              <a:ea typeface="方正正纤黑简体" panose="02000000000000000000" pitchFamily="2" charset="-122"/>
            </a:endParaRPr>
          </a:p>
        </p:txBody>
      </p:sp>
      <p:sp>
        <p:nvSpPr>
          <p:cNvPr id="11" name="文本框 32"/>
          <p:cNvSpPr txBox="1"/>
          <p:nvPr/>
        </p:nvSpPr>
        <p:spPr>
          <a:xfrm>
            <a:off x="2891024" y="3234088"/>
            <a:ext cx="1230622" cy="307777"/>
          </a:xfrm>
          <a:prstGeom prst="rect">
            <a:avLst/>
          </a:prstGeom>
          <a:noFill/>
        </p:spPr>
        <p:txBody>
          <a:bodyPr wrap="square" rtlCol="0">
            <a:spAutoFit/>
          </a:bodyPr>
          <a:lstStyle/>
          <a:p>
            <a:pPr algn="ctr"/>
            <a:r>
              <a:rPr lang="zh-CN" altLang="en-US" sz="1400" dirty="0">
                <a:solidFill>
                  <a:srgbClr val="FFA300"/>
                </a:solidFill>
                <a:latin typeface="方正正纤黑简体" panose="02000000000000000000" pitchFamily="2" charset="-122"/>
                <a:ea typeface="方正正纤黑简体" panose="02000000000000000000" pitchFamily="2" charset="-122"/>
              </a:rPr>
              <a:t>添加标题</a:t>
            </a:r>
            <a:endParaRPr lang="zh-CN" altLang="en-US" sz="700" dirty="0">
              <a:solidFill>
                <a:srgbClr val="FFA300"/>
              </a:solidFill>
              <a:latin typeface="方正正纤黑简体" panose="02000000000000000000" pitchFamily="2" charset="-122"/>
              <a:ea typeface="方正正纤黑简体" panose="02000000000000000000" pitchFamily="2" charset="-122"/>
            </a:endParaRPr>
          </a:p>
        </p:txBody>
      </p:sp>
      <p:sp>
        <p:nvSpPr>
          <p:cNvPr id="12" name="文本框 32"/>
          <p:cNvSpPr txBox="1"/>
          <p:nvPr/>
        </p:nvSpPr>
        <p:spPr>
          <a:xfrm>
            <a:off x="4955008" y="3234088"/>
            <a:ext cx="1230622" cy="307777"/>
          </a:xfrm>
          <a:prstGeom prst="rect">
            <a:avLst/>
          </a:prstGeom>
          <a:noFill/>
        </p:spPr>
        <p:txBody>
          <a:bodyPr wrap="square" rtlCol="0">
            <a:spAutoFit/>
          </a:bodyPr>
          <a:lstStyle/>
          <a:p>
            <a:pPr algn="ctr"/>
            <a:r>
              <a:rPr lang="zh-CN" altLang="en-US" sz="1400" dirty="0">
                <a:solidFill>
                  <a:srgbClr val="01ACBE"/>
                </a:solidFill>
                <a:latin typeface="方正正纤黑简体" panose="02000000000000000000" pitchFamily="2" charset="-122"/>
                <a:ea typeface="方正正纤黑简体" panose="02000000000000000000" pitchFamily="2" charset="-122"/>
              </a:rPr>
              <a:t>添加标题</a:t>
            </a:r>
            <a:endParaRPr lang="zh-CN" altLang="en-US" sz="700" dirty="0">
              <a:solidFill>
                <a:srgbClr val="01ACBE"/>
              </a:solidFill>
              <a:latin typeface="方正正纤黑简体" panose="02000000000000000000" pitchFamily="2" charset="-122"/>
              <a:ea typeface="方正正纤黑简体" panose="02000000000000000000" pitchFamily="2" charset="-122"/>
            </a:endParaRPr>
          </a:p>
        </p:txBody>
      </p:sp>
      <p:sp>
        <p:nvSpPr>
          <p:cNvPr id="13" name="文本框 32"/>
          <p:cNvSpPr txBox="1"/>
          <p:nvPr/>
        </p:nvSpPr>
        <p:spPr>
          <a:xfrm>
            <a:off x="6958384" y="3234088"/>
            <a:ext cx="1230622" cy="307777"/>
          </a:xfrm>
          <a:prstGeom prst="rect">
            <a:avLst/>
          </a:prstGeom>
          <a:noFill/>
        </p:spPr>
        <p:txBody>
          <a:bodyPr wrap="square" rtlCol="0">
            <a:spAutoFit/>
          </a:bodyPr>
          <a:lstStyle/>
          <a:p>
            <a:pPr algn="ctr"/>
            <a:r>
              <a:rPr lang="zh-CN" altLang="en-US" sz="1400" dirty="0">
                <a:solidFill>
                  <a:srgbClr val="E87071"/>
                </a:solidFill>
                <a:latin typeface="方正正纤黑简体" panose="02000000000000000000" pitchFamily="2" charset="-122"/>
                <a:ea typeface="方正正纤黑简体" panose="02000000000000000000" pitchFamily="2" charset="-122"/>
              </a:rPr>
              <a:t>添加标题</a:t>
            </a:r>
            <a:endParaRPr lang="zh-CN" altLang="en-US" sz="700" dirty="0">
              <a:solidFill>
                <a:srgbClr val="E87071"/>
              </a:solidFill>
              <a:latin typeface="方正正纤黑简体" panose="02000000000000000000" pitchFamily="2" charset="-122"/>
              <a:ea typeface="方正正纤黑简体" panose="02000000000000000000" pitchFamily="2" charset="-122"/>
            </a:endParaRPr>
          </a:p>
        </p:txBody>
      </p:sp>
      <p:sp>
        <p:nvSpPr>
          <p:cNvPr id="14" name="文本框 129"/>
          <p:cNvSpPr txBox="1"/>
          <p:nvPr/>
        </p:nvSpPr>
        <p:spPr>
          <a:xfrm>
            <a:off x="718196" y="3626750"/>
            <a:ext cx="1482748" cy="46166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sp>
        <p:nvSpPr>
          <p:cNvPr id="15" name="文本框 129"/>
          <p:cNvSpPr txBox="1"/>
          <p:nvPr/>
        </p:nvSpPr>
        <p:spPr>
          <a:xfrm>
            <a:off x="2764283" y="3626750"/>
            <a:ext cx="1482748" cy="46166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sp>
        <p:nvSpPr>
          <p:cNvPr id="16" name="文本框 129"/>
          <p:cNvSpPr txBox="1"/>
          <p:nvPr/>
        </p:nvSpPr>
        <p:spPr>
          <a:xfrm>
            <a:off x="4828268" y="3626750"/>
            <a:ext cx="1482748" cy="46166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sp>
        <p:nvSpPr>
          <p:cNvPr id="17" name="文本框 129"/>
          <p:cNvSpPr txBox="1"/>
          <p:nvPr/>
        </p:nvSpPr>
        <p:spPr>
          <a:xfrm>
            <a:off x="6831644" y="3626750"/>
            <a:ext cx="1482748" cy="46166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cxnSp>
        <p:nvCxnSpPr>
          <p:cNvPr id="18" name="直接连接符 17"/>
          <p:cNvCxnSpPr/>
          <p:nvPr/>
        </p:nvCxnSpPr>
        <p:spPr>
          <a:xfrm>
            <a:off x="718195" y="3590597"/>
            <a:ext cx="1482749" cy="0"/>
          </a:xfrm>
          <a:prstGeom prst="line">
            <a:avLst/>
          </a:prstGeom>
          <a:ln w="9525">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764961" y="3590597"/>
            <a:ext cx="1482749" cy="0"/>
          </a:xfrm>
          <a:prstGeom prst="line">
            <a:avLst/>
          </a:prstGeom>
          <a:ln w="9525">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828945" y="3590597"/>
            <a:ext cx="1482749" cy="0"/>
          </a:xfrm>
          <a:prstGeom prst="line">
            <a:avLst/>
          </a:prstGeom>
          <a:ln w="9525">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845779" y="3590597"/>
            <a:ext cx="1482749" cy="0"/>
          </a:xfrm>
          <a:prstGeom prst="line">
            <a:avLst/>
          </a:prstGeom>
          <a:ln w="9525">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矩形 3"/>
          <p:cNvSpPr>
            <a:spLocks noChangeArrowheads="1"/>
          </p:cNvSpPr>
          <p:nvPr/>
        </p:nvSpPr>
        <p:spPr bwMode="auto">
          <a:xfrm>
            <a:off x="3964840" y="34258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备用图表</a:t>
            </a:r>
          </a:p>
        </p:txBody>
      </p:sp>
    </p:spTree>
    <p:extLst>
      <p:ext uri="{BB962C8B-B14F-4D97-AF65-F5344CB8AC3E}">
        <p14:creationId xmlns:p14="http://schemas.microsoft.com/office/powerpoint/2010/main" val="150247247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 fill="hold"/>
                                        <p:tgtEl>
                                          <p:spTgt spid="2"/>
                                        </p:tgtEl>
                                        <p:attrNameLst>
                                          <p:attrName>ppt_w</p:attrName>
                                        </p:attrNameLst>
                                      </p:cBhvr>
                                      <p:tavLst>
                                        <p:tav tm="0">
                                          <p:val>
                                            <p:fltVal val="0"/>
                                          </p:val>
                                        </p:tav>
                                        <p:tav tm="100000">
                                          <p:val>
                                            <p:strVal val="#ppt_w"/>
                                          </p:val>
                                        </p:tav>
                                      </p:tavLst>
                                    </p:anim>
                                    <p:anim calcmode="lin" valueType="num">
                                      <p:cBhvr>
                                        <p:cTn id="8" dur="100" fill="hold"/>
                                        <p:tgtEl>
                                          <p:spTgt spid="2"/>
                                        </p:tgtEl>
                                        <p:attrNameLst>
                                          <p:attrName>ppt_h</p:attrName>
                                        </p:attrNameLst>
                                      </p:cBhvr>
                                      <p:tavLst>
                                        <p:tav tm="0">
                                          <p:val>
                                            <p:fltVal val="0"/>
                                          </p:val>
                                        </p:tav>
                                        <p:tav tm="100000">
                                          <p:val>
                                            <p:strVal val="#ppt_h"/>
                                          </p:val>
                                        </p:tav>
                                      </p:tavLst>
                                    </p:anim>
                                    <p:animEffect transition="in" filter="fade">
                                      <p:cBhvr>
                                        <p:cTn id="9" dur="100"/>
                                        <p:tgtEl>
                                          <p:spTgt spid="2"/>
                                        </p:tgtEl>
                                      </p:cBhvr>
                                    </p:animEffect>
                                  </p:childTnLst>
                                </p:cTn>
                              </p:par>
                              <p:par>
                                <p:cTn id="10" presetID="6" presetClass="emph" presetSubtype="0" fill="hold" grpId="1" nodeType="withEffect">
                                  <p:stCondLst>
                                    <p:cond delay="100"/>
                                  </p:stCondLst>
                                  <p:childTnLst>
                                    <p:animScale>
                                      <p:cBhvr>
                                        <p:cTn id="11" dur="100" fill="hold"/>
                                        <p:tgtEl>
                                          <p:spTgt spid="2"/>
                                        </p:tgtEl>
                                      </p:cBhvr>
                                      <p:by x="110000" y="110000"/>
                                    </p:animScale>
                                  </p:childTnLst>
                                </p:cTn>
                              </p:par>
                              <p:par>
                                <p:cTn id="12" presetID="6" presetClass="emph" presetSubtype="0" fill="hold" grpId="2" nodeType="withEffect">
                                  <p:stCondLst>
                                    <p:cond delay="200"/>
                                  </p:stCondLst>
                                  <p:childTnLst>
                                    <p:animScale>
                                      <p:cBhvr>
                                        <p:cTn id="13" dur="200" fill="hold"/>
                                        <p:tgtEl>
                                          <p:spTgt spid="2"/>
                                        </p:tgtEl>
                                      </p:cBhvr>
                                      <p:by x="90000" y="90000"/>
                                    </p:animScale>
                                  </p:childTnLst>
                                </p:cTn>
                              </p:par>
                              <p:par>
                                <p:cTn id="14" presetID="6" presetClass="emph" presetSubtype="0" fill="hold" grpId="3" nodeType="withEffect">
                                  <p:stCondLst>
                                    <p:cond delay="400"/>
                                  </p:stCondLst>
                                  <p:childTnLst>
                                    <p:animScale>
                                      <p:cBhvr>
                                        <p:cTn id="15" dur="100" fill="hold"/>
                                        <p:tgtEl>
                                          <p:spTgt spid="2"/>
                                        </p:tgtEl>
                                      </p:cBhvr>
                                      <p:by x="105000" y="105000"/>
                                    </p:animScale>
                                  </p:childTnLst>
                                </p:cTn>
                              </p:par>
                              <p:par>
                                <p:cTn id="16" presetID="6" presetClass="emph" presetSubtype="0" fill="hold" grpId="4" nodeType="withEffect">
                                  <p:stCondLst>
                                    <p:cond delay="500"/>
                                  </p:stCondLst>
                                  <p:childTnLst>
                                    <p:animScale>
                                      <p:cBhvr>
                                        <p:cTn id="17" dur="200" fill="hold"/>
                                        <p:tgtEl>
                                          <p:spTgt spid="2"/>
                                        </p:tgtEl>
                                      </p:cBhvr>
                                      <p:by x="95000" y="95000"/>
                                    </p:animScale>
                                  </p:childTnLst>
                                </p:cTn>
                              </p:par>
                            </p:childTnLst>
                          </p:cTn>
                        </p:par>
                        <p:par>
                          <p:cTn id="18" fill="hold">
                            <p:stCondLst>
                              <p:cond delay="7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 fill="hold"/>
                                        <p:tgtEl>
                                          <p:spTgt spid="3"/>
                                        </p:tgtEl>
                                        <p:attrNameLst>
                                          <p:attrName>ppt_w</p:attrName>
                                        </p:attrNameLst>
                                      </p:cBhvr>
                                      <p:tavLst>
                                        <p:tav tm="0">
                                          <p:val>
                                            <p:fltVal val="0"/>
                                          </p:val>
                                        </p:tav>
                                        <p:tav tm="100000">
                                          <p:val>
                                            <p:strVal val="#ppt_w"/>
                                          </p:val>
                                        </p:tav>
                                      </p:tavLst>
                                    </p:anim>
                                    <p:anim calcmode="lin" valueType="num">
                                      <p:cBhvr>
                                        <p:cTn id="22" dur="100" fill="hold"/>
                                        <p:tgtEl>
                                          <p:spTgt spid="3"/>
                                        </p:tgtEl>
                                        <p:attrNameLst>
                                          <p:attrName>ppt_h</p:attrName>
                                        </p:attrNameLst>
                                      </p:cBhvr>
                                      <p:tavLst>
                                        <p:tav tm="0">
                                          <p:val>
                                            <p:fltVal val="0"/>
                                          </p:val>
                                        </p:tav>
                                        <p:tav tm="100000">
                                          <p:val>
                                            <p:strVal val="#ppt_h"/>
                                          </p:val>
                                        </p:tav>
                                      </p:tavLst>
                                    </p:anim>
                                    <p:animEffect transition="in" filter="fade">
                                      <p:cBhvr>
                                        <p:cTn id="23" dur="100"/>
                                        <p:tgtEl>
                                          <p:spTgt spid="3"/>
                                        </p:tgtEl>
                                      </p:cBhvr>
                                    </p:animEffect>
                                  </p:childTnLst>
                                </p:cTn>
                              </p:par>
                              <p:par>
                                <p:cTn id="24" presetID="6" presetClass="emph" presetSubtype="0" fill="hold" grpId="1" nodeType="withEffect">
                                  <p:stCondLst>
                                    <p:cond delay="100"/>
                                  </p:stCondLst>
                                  <p:childTnLst>
                                    <p:animScale>
                                      <p:cBhvr>
                                        <p:cTn id="25" dur="100" fill="hold"/>
                                        <p:tgtEl>
                                          <p:spTgt spid="3"/>
                                        </p:tgtEl>
                                      </p:cBhvr>
                                      <p:by x="110000" y="110000"/>
                                    </p:animScale>
                                  </p:childTnLst>
                                </p:cTn>
                              </p:par>
                              <p:par>
                                <p:cTn id="26" presetID="6" presetClass="emph" presetSubtype="0" fill="hold" grpId="2" nodeType="withEffect">
                                  <p:stCondLst>
                                    <p:cond delay="200"/>
                                  </p:stCondLst>
                                  <p:childTnLst>
                                    <p:animScale>
                                      <p:cBhvr>
                                        <p:cTn id="27" dur="200" fill="hold"/>
                                        <p:tgtEl>
                                          <p:spTgt spid="3"/>
                                        </p:tgtEl>
                                      </p:cBhvr>
                                      <p:by x="90000" y="90000"/>
                                    </p:animScale>
                                  </p:childTnLst>
                                </p:cTn>
                              </p:par>
                              <p:par>
                                <p:cTn id="28" presetID="6" presetClass="emph" presetSubtype="0" fill="hold" grpId="3" nodeType="withEffect">
                                  <p:stCondLst>
                                    <p:cond delay="400"/>
                                  </p:stCondLst>
                                  <p:childTnLst>
                                    <p:animScale>
                                      <p:cBhvr>
                                        <p:cTn id="29" dur="100" fill="hold"/>
                                        <p:tgtEl>
                                          <p:spTgt spid="3"/>
                                        </p:tgtEl>
                                      </p:cBhvr>
                                      <p:by x="105000" y="105000"/>
                                    </p:animScale>
                                  </p:childTnLst>
                                </p:cTn>
                              </p:par>
                              <p:par>
                                <p:cTn id="30" presetID="6" presetClass="emph" presetSubtype="0" fill="hold" grpId="4" nodeType="withEffect">
                                  <p:stCondLst>
                                    <p:cond delay="500"/>
                                  </p:stCondLst>
                                  <p:childTnLst>
                                    <p:animScale>
                                      <p:cBhvr>
                                        <p:cTn id="31" dur="200" fill="hold"/>
                                        <p:tgtEl>
                                          <p:spTgt spid="3"/>
                                        </p:tgtEl>
                                      </p:cBhvr>
                                      <p:by x="95000" y="95000"/>
                                    </p:animScale>
                                  </p:childTnLst>
                                </p:cTn>
                              </p:par>
                            </p:childTnLst>
                          </p:cTn>
                        </p:par>
                        <p:par>
                          <p:cTn id="32" fill="hold">
                            <p:stCondLst>
                              <p:cond delay="1400"/>
                            </p:stCondLst>
                            <p:childTnLst>
                              <p:par>
                                <p:cTn id="33" presetID="53" presetClass="entr" presetSubtype="16"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100" fill="hold"/>
                                        <p:tgtEl>
                                          <p:spTgt spid="4"/>
                                        </p:tgtEl>
                                        <p:attrNameLst>
                                          <p:attrName>ppt_w</p:attrName>
                                        </p:attrNameLst>
                                      </p:cBhvr>
                                      <p:tavLst>
                                        <p:tav tm="0">
                                          <p:val>
                                            <p:fltVal val="0"/>
                                          </p:val>
                                        </p:tav>
                                        <p:tav tm="100000">
                                          <p:val>
                                            <p:strVal val="#ppt_w"/>
                                          </p:val>
                                        </p:tav>
                                      </p:tavLst>
                                    </p:anim>
                                    <p:anim calcmode="lin" valueType="num">
                                      <p:cBhvr>
                                        <p:cTn id="36" dur="100" fill="hold"/>
                                        <p:tgtEl>
                                          <p:spTgt spid="4"/>
                                        </p:tgtEl>
                                        <p:attrNameLst>
                                          <p:attrName>ppt_h</p:attrName>
                                        </p:attrNameLst>
                                      </p:cBhvr>
                                      <p:tavLst>
                                        <p:tav tm="0">
                                          <p:val>
                                            <p:fltVal val="0"/>
                                          </p:val>
                                        </p:tav>
                                        <p:tav tm="100000">
                                          <p:val>
                                            <p:strVal val="#ppt_h"/>
                                          </p:val>
                                        </p:tav>
                                      </p:tavLst>
                                    </p:anim>
                                    <p:animEffect transition="in" filter="fade">
                                      <p:cBhvr>
                                        <p:cTn id="37" dur="100"/>
                                        <p:tgtEl>
                                          <p:spTgt spid="4"/>
                                        </p:tgtEl>
                                      </p:cBhvr>
                                    </p:animEffect>
                                  </p:childTnLst>
                                </p:cTn>
                              </p:par>
                              <p:par>
                                <p:cTn id="38" presetID="6" presetClass="emph" presetSubtype="0" fill="hold" grpId="1" nodeType="withEffect">
                                  <p:stCondLst>
                                    <p:cond delay="100"/>
                                  </p:stCondLst>
                                  <p:childTnLst>
                                    <p:animScale>
                                      <p:cBhvr>
                                        <p:cTn id="39" dur="100" fill="hold"/>
                                        <p:tgtEl>
                                          <p:spTgt spid="4"/>
                                        </p:tgtEl>
                                      </p:cBhvr>
                                      <p:by x="110000" y="110000"/>
                                    </p:animScale>
                                  </p:childTnLst>
                                </p:cTn>
                              </p:par>
                              <p:par>
                                <p:cTn id="40" presetID="6" presetClass="emph" presetSubtype="0" fill="hold" grpId="2" nodeType="withEffect">
                                  <p:stCondLst>
                                    <p:cond delay="200"/>
                                  </p:stCondLst>
                                  <p:childTnLst>
                                    <p:animScale>
                                      <p:cBhvr>
                                        <p:cTn id="41" dur="200" fill="hold"/>
                                        <p:tgtEl>
                                          <p:spTgt spid="4"/>
                                        </p:tgtEl>
                                      </p:cBhvr>
                                      <p:by x="90000" y="90000"/>
                                    </p:animScale>
                                  </p:childTnLst>
                                </p:cTn>
                              </p:par>
                              <p:par>
                                <p:cTn id="42" presetID="6" presetClass="emph" presetSubtype="0" fill="hold" grpId="3" nodeType="withEffect">
                                  <p:stCondLst>
                                    <p:cond delay="400"/>
                                  </p:stCondLst>
                                  <p:childTnLst>
                                    <p:animScale>
                                      <p:cBhvr>
                                        <p:cTn id="43" dur="100" fill="hold"/>
                                        <p:tgtEl>
                                          <p:spTgt spid="4"/>
                                        </p:tgtEl>
                                      </p:cBhvr>
                                      <p:by x="105000" y="105000"/>
                                    </p:animScale>
                                  </p:childTnLst>
                                </p:cTn>
                              </p:par>
                              <p:par>
                                <p:cTn id="44" presetID="6" presetClass="emph" presetSubtype="0" fill="hold" grpId="4" nodeType="withEffect">
                                  <p:stCondLst>
                                    <p:cond delay="500"/>
                                  </p:stCondLst>
                                  <p:childTnLst>
                                    <p:animScale>
                                      <p:cBhvr>
                                        <p:cTn id="45" dur="200" fill="hold"/>
                                        <p:tgtEl>
                                          <p:spTgt spid="4"/>
                                        </p:tgtEl>
                                      </p:cBhvr>
                                      <p:by x="95000" y="95000"/>
                                    </p:animScale>
                                  </p:childTnLst>
                                </p:cTn>
                              </p:par>
                            </p:childTnLst>
                          </p:cTn>
                        </p:par>
                        <p:par>
                          <p:cTn id="46" fill="hold">
                            <p:stCondLst>
                              <p:cond delay="2100"/>
                            </p:stCondLst>
                            <p:childTnLst>
                              <p:par>
                                <p:cTn id="47" presetID="53" presetClass="entr" presetSubtype="16"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100" fill="hold"/>
                                        <p:tgtEl>
                                          <p:spTgt spid="5"/>
                                        </p:tgtEl>
                                        <p:attrNameLst>
                                          <p:attrName>ppt_w</p:attrName>
                                        </p:attrNameLst>
                                      </p:cBhvr>
                                      <p:tavLst>
                                        <p:tav tm="0">
                                          <p:val>
                                            <p:fltVal val="0"/>
                                          </p:val>
                                        </p:tav>
                                        <p:tav tm="100000">
                                          <p:val>
                                            <p:strVal val="#ppt_w"/>
                                          </p:val>
                                        </p:tav>
                                      </p:tavLst>
                                    </p:anim>
                                    <p:anim calcmode="lin" valueType="num">
                                      <p:cBhvr>
                                        <p:cTn id="50" dur="100" fill="hold"/>
                                        <p:tgtEl>
                                          <p:spTgt spid="5"/>
                                        </p:tgtEl>
                                        <p:attrNameLst>
                                          <p:attrName>ppt_h</p:attrName>
                                        </p:attrNameLst>
                                      </p:cBhvr>
                                      <p:tavLst>
                                        <p:tav tm="0">
                                          <p:val>
                                            <p:fltVal val="0"/>
                                          </p:val>
                                        </p:tav>
                                        <p:tav tm="100000">
                                          <p:val>
                                            <p:strVal val="#ppt_h"/>
                                          </p:val>
                                        </p:tav>
                                      </p:tavLst>
                                    </p:anim>
                                    <p:animEffect transition="in" filter="fade">
                                      <p:cBhvr>
                                        <p:cTn id="51" dur="100"/>
                                        <p:tgtEl>
                                          <p:spTgt spid="5"/>
                                        </p:tgtEl>
                                      </p:cBhvr>
                                    </p:animEffect>
                                  </p:childTnLst>
                                </p:cTn>
                              </p:par>
                              <p:par>
                                <p:cTn id="52" presetID="6" presetClass="emph" presetSubtype="0" fill="hold" grpId="1" nodeType="withEffect">
                                  <p:stCondLst>
                                    <p:cond delay="100"/>
                                  </p:stCondLst>
                                  <p:childTnLst>
                                    <p:animScale>
                                      <p:cBhvr>
                                        <p:cTn id="53" dur="100" fill="hold"/>
                                        <p:tgtEl>
                                          <p:spTgt spid="5"/>
                                        </p:tgtEl>
                                      </p:cBhvr>
                                      <p:by x="110000" y="110000"/>
                                    </p:animScale>
                                  </p:childTnLst>
                                </p:cTn>
                              </p:par>
                              <p:par>
                                <p:cTn id="54" presetID="6" presetClass="emph" presetSubtype="0" fill="hold" grpId="2" nodeType="withEffect">
                                  <p:stCondLst>
                                    <p:cond delay="200"/>
                                  </p:stCondLst>
                                  <p:childTnLst>
                                    <p:animScale>
                                      <p:cBhvr>
                                        <p:cTn id="55" dur="200" fill="hold"/>
                                        <p:tgtEl>
                                          <p:spTgt spid="5"/>
                                        </p:tgtEl>
                                      </p:cBhvr>
                                      <p:by x="90000" y="90000"/>
                                    </p:animScale>
                                  </p:childTnLst>
                                </p:cTn>
                              </p:par>
                              <p:par>
                                <p:cTn id="56" presetID="6" presetClass="emph" presetSubtype="0" fill="hold" grpId="3" nodeType="withEffect">
                                  <p:stCondLst>
                                    <p:cond delay="400"/>
                                  </p:stCondLst>
                                  <p:childTnLst>
                                    <p:animScale>
                                      <p:cBhvr>
                                        <p:cTn id="57" dur="100" fill="hold"/>
                                        <p:tgtEl>
                                          <p:spTgt spid="5"/>
                                        </p:tgtEl>
                                      </p:cBhvr>
                                      <p:by x="105000" y="105000"/>
                                    </p:animScale>
                                  </p:childTnLst>
                                </p:cTn>
                              </p:par>
                              <p:par>
                                <p:cTn id="58" presetID="6" presetClass="emph" presetSubtype="0" fill="hold" grpId="4" nodeType="withEffect">
                                  <p:stCondLst>
                                    <p:cond delay="500"/>
                                  </p:stCondLst>
                                  <p:childTnLst>
                                    <p:animScale>
                                      <p:cBhvr>
                                        <p:cTn id="59" dur="200" fill="hold"/>
                                        <p:tgtEl>
                                          <p:spTgt spid="5"/>
                                        </p:tgtEl>
                                      </p:cBhvr>
                                      <p:by x="95000" y="95000"/>
                                    </p:animScale>
                                  </p:childTnLst>
                                </p:cTn>
                              </p:par>
                            </p:childTnLst>
                          </p:cTn>
                        </p:par>
                        <p:par>
                          <p:cTn id="60" fill="hold">
                            <p:stCondLst>
                              <p:cond delay="2800"/>
                            </p:stCondLst>
                            <p:childTnLst>
                              <p:par>
                                <p:cTn id="61" presetID="14" presetClass="entr" presetSubtype="10" fill="hold" grpId="0"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randombar(horizontal)">
                                      <p:cBhvr>
                                        <p:cTn id="63" dur="500"/>
                                        <p:tgtEl>
                                          <p:spTgt spid="6"/>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randombar(horizontal)">
                                      <p:cBhvr>
                                        <p:cTn id="66" dur="500"/>
                                        <p:tgtEl>
                                          <p:spTgt spid="7"/>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randombar(horizontal)">
                                      <p:cBhvr>
                                        <p:cTn id="69" dur="500"/>
                                        <p:tgtEl>
                                          <p:spTgt spid="8"/>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randombar(horizontal)">
                                      <p:cBhvr>
                                        <p:cTn id="72" dur="500"/>
                                        <p:tgtEl>
                                          <p:spTgt spid="9"/>
                                        </p:tgtEl>
                                      </p:cBhvr>
                                    </p:animEffect>
                                  </p:childTnLst>
                                </p:cTn>
                              </p:par>
                            </p:childTnLst>
                          </p:cTn>
                        </p:par>
                        <p:par>
                          <p:cTn id="73" fill="hold">
                            <p:stCondLst>
                              <p:cond delay="3300"/>
                            </p:stCondLst>
                            <p:childTnLst>
                              <p:par>
                                <p:cTn id="74" presetID="16" presetClass="entr" presetSubtype="37" fill="hold" nodeType="after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barn(outVertical)">
                                      <p:cBhvr>
                                        <p:cTn id="76" dur="500"/>
                                        <p:tgtEl>
                                          <p:spTgt spid="18"/>
                                        </p:tgtEl>
                                      </p:cBhvr>
                                    </p:animEffect>
                                  </p:childTnLst>
                                </p:cTn>
                              </p:par>
                              <p:par>
                                <p:cTn id="77" presetID="16" presetClass="entr" presetSubtype="37" fill="hold"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barn(outVertical)">
                                      <p:cBhvr>
                                        <p:cTn id="79" dur="500"/>
                                        <p:tgtEl>
                                          <p:spTgt spid="19"/>
                                        </p:tgtEl>
                                      </p:cBhvr>
                                    </p:animEffect>
                                  </p:childTnLst>
                                </p:cTn>
                              </p:par>
                              <p:par>
                                <p:cTn id="80" presetID="16" presetClass="entr" presetSubtype="37" fill="hold" nodeType="with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barn(outVertical)">
                                      <p:cBhvr>
                                        <p:cTn id="82" dur="500"/>
                                        <p:tgtEl>
                                          <p:spTgt spid="20"/>
                                        </p:tgtEl>
                                      </p:cBhvr>
                                    </p:animEffect>
                                  </p:childTnLst>
                                </p:cTn>
                              </p:par>
                              <p:par>
                                <p:cTn id="83" presetID="16" presetClass="entr" presetSubtype="37" fill="hold"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barn(outVertical)">
                                      <p:cBhvr>
                                        <p:cTn id="85" dur="500"/>
                                        <p:tgtEl>
                                          <p:spTgt spid="21"/>
                                        </p:tgtEl>
                                      </p:cBhvr>
                                    </p:animEffect>
                                  </p:childTnLst>
                                </p:cTn>
                              </p:par>
                            </p:childTnLst>
                          </p:cTn>
                        </p:par>
                        <p:par>
                          <p:cTn id="86" fill="hold">
                            <p:stCondLst>
                              <p:cond delay="3800"/>
                            </p:stCondLst>
                            <p:childTnLst>
                              <p:par>
                                <p:cTn id="87" presetID="42" presetClass="entr" presetSubtype="0" fill="hold" grpId="0" nodeType="afterEffect">
                                  <p:stCondLst>
                                    <p:cond delay="0"/>
                                  </p:stCondLst>
                                  <p:childTnLst>
                                    <p:set>
                                      <p:cBhvr>
                                        <p:cTn id="88" dur="1" fill="hold">
                                          <p:stCondLst>
                                            <p:cond delay="0"/>
                                          </p:stCondLst>
                                        </p:cTn>
                                        <p:tgtEl>
                                          <p:spTgt spid="10"/>
                                        </p:tgtEl>
                                        <p:attrNameLst>
                                          <p:attrName>style.visibility</p:attrName>
                                        </p:attrNameLst>
                                      </p:cBhvr>
                                      <p:to>
                                        <p:strVal val="visible"/>
                                      </p:to>
                                    </p:set>
                                    <p:animEffect transition="in" filter="fade">
                                      <p:cBhvr>
                                        <p:cTn id="89" dur="500"/>
                                        <p:tgtEl>
                                          <p:spTgt spid="10"/>
                                        </p:tgtEl>
                                      </p:cBhvr>
                                    </p:animEffect>
                                    <p:anim calcmode="lin" valueType="num">
                                      <p:cBhvr>
                                        <p:cTn id="90" dur="500" fill="hold"/>
                                        <p:tgtEl>
                                          <p:spTgt spid="10"/>
                                        </p:tgtEl>
                                        <p:attrNameLst>
                                          <p:attrName>ppt_x</p:attrName>
                                        </p:attrNameLst>
                                      </p:cBhvr>
                                      <p:tavLst>
                                        <p:tav tm="0">
                                          <p:val>
                                            <p:strVal val="#ppt_x"/>
                                          </p:val>
                                        </p:tav>
                                        <p:tav tm="100000">
                                          <p:val>
                                            <p:strVal val="#ppt_x"/>
                                          </p:val>
                                        </p:tav>
                                      </p:tavLst>
                                    </p:anim>
                                    <p:anim calcmode="lin" valueType="num">
                                      <p:cBhvr>
                                        <p:cTn id="91" dur="500" fill="hold"/>
                                        <p:tgtEl>
                                          <p:spTgt spid="1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1"/>
                                        </p:tgtEl>
                                        <p:attrNameLst>
                                          <p:attrName>style.visibility</p:attrName>
                                        </p:attrNameLst>
                                      </p:cBhvr>
                                      <p:to>
                                        <p:strVal val="visible"/>
                                      </p:to>
                                    </p:set>
                                    <p:animEffect transition="in" filter="fade">
                                      <p:cBhvr>
                                        <p:cTn id="94" dur="500"/>
                                        <p:tgtEl>
                                          <p:spTgt spid="11"/>
                                        </p:tgtEl>
                                      </p:cBhvr>
                                    </p:animEffect>
                                    <p:anim calcmode="lin" valueType="num">
                                      <p:cBhvr>
                                        <p:cTn id="95" dur="500" fill="hold"/>
                                        <p:tgtEl>
                                          <p:spTgt spid="11"/>
                                        </p:tgtEl>
                                        <p:attrNameLst>
                                          <p:attrName>ppt_x</p:attrName>
                                        </p:attrNameLst>
                                      </p:cBhvr>
                                      <p:tavLst>
                                        <p:tav tm="0">
                                          <p:val>
                                            <p:strVal val="#ppt_x"/>
                                          </p:val>
                                        </p:tav>
                                        <p:tav tm="100000">
                                          <p:val>
                                            <p:strVal val="#ppt_x"/>
                                          </p:val>
                                        </p:tav>
                                      </p:tavLst>
                                    </p:anim>
                                    <p:anim calcmode="lin" valueType="num">
                                      <p:cBhvr>
                                        <p:cTn id="96" dur="500" fill="hold"/>
                                        <p:tgtEl>
                                          <p:spTgt spid="1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12"/>
                                        </p:tgtEl>
                                        <p:attrNameLst>
                                          <p:attrName>style.visibility</p:attrName>
                                        </p:attrNameLst>
                                      </p:cBhvr>
                                      <p:to>
                                        <p:strVal val="visible"/>
                                      </p:to>
                                    </p:set>
                                    <p:animEffect transition="in" filter="fade">
                                      <p:cBhvr>
                                        <p:cTn id="99" dur="500"/>
                                        <p:tgtEl>
                                          <p:spTgt spid="12"/>
                                        </p:tgtEl>
                                      </p:cBhvr>
                                    </p:animEffect>
                                    <p:anim calcmode="lin" valueType="num">
                                      <p:cBhvr>
                                        <p:cTn id="100" dur="500" fill="hold"/>
                                        <p:tgtEl>
                                          <p:spTgt spid="12"/>
                                        </p:tgtEl>
                                        <p:attrNameLst>
                                          <p:attrName>ppt_x</p:attrName>
                                        </p:attrNameLst>
                                      </p:cBhvr>
                                      <p:tavLst>
                                        <p:tav tm="0">
                                          <p:val>
                                            <p:strVal val="#ppt_x"/>
                                          </p:val>
                                        </p:tav>
                                        <p:tav tm="100000">
                                          <p:val>
                                            <p:strVal val="#ppt_x"/>
                                          </p:val>
                                        </p:tav>
                                      </p:tavLst>
                                    </p:anim>
                                    <p:anim calcmode="lin" valueType="num">
                                      <p:cBhvr>
                                        <p:cTn id="101" dur="500" fill="hold"/>
                                        <p:tgtEl>
                                          <p:spTgt spid="1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fade">
                                      <p:cBhvr>
                                        <p:cTn id="104" dur="500"/>
                                        <p:tgtEl>
                                          <p:spTgt spid="13"/>
                                        </p:tgtEl>
                                      </p:cBhvr>
                                    </p:animEffect>
                                    <p:anim calcmode="lin" valueType="num">
                                      <p:cBhvr>
                                        <p:cTn id="105" dur="500" fill="hold"/>
                                        <p:tgtEl>
                                          <p:spTgt spid="13"/>
                                        </p:tgtEl>
                                        <p:attrNameLst>
                                          <p:attrName>ppt_x</p:attrName>
                                        </p:attrNameLst>
                                      </p:cBhvr>
                                      <p:tavLst>
                                        <p:tav tm="0">
                                          <p:val>
                                            <p:strVal val="#ppt_x"/>
                                          </p:val>
                                        </p:tav>
                                        <p:tav tm="100000">
                                          <p:val>
                                            <p:strVal val="#ppt_x"/>
                                          </p:val>
                                        </p:tav>
                                      </p:tavLst>
                                    </p:anim>
                                    <p:anim calcmode="lin" valueType="num">
                                      <p:cBhvr>
                                        <p:cTn id="106" dur="500" fill="hold"/>
                                        <p:tgtEl>
                                          <p:spTgt spid="13"/>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fade">
                                      <p:cBhvr>
                                        <p:cTn id="109" dur="500"/>
                                        <p:tgtEl>
                                          <p:spTgt spid="17"/>
                                        </p:tgtEl>
                                      </p:cBhvr>
                                    </p:animEffect>
                                    <p:anim calcmode="lin" valueType="num">
                                      <p:cBhvr>
                                        <p:cTn id="110" dur="500" fill="hold"/>
                                        <p:tgtEl>
                                          <p:spTgt spid="17"/>
                                        </p:tgtEl>
                                        <p:attrNameLst>
                                          <p:attrName>ppt_x</p:attrName>
                                        </p:attrNameLst>
                                      </p:cBhvr>
                                      <p:tavLst>
                                        <p:tav tm="0">
                                          <p:val>
                                            <p:strVal val="#ppt_x"/>
                                          </p:val>
                                        </p:tav>
                                        <p:tav tm="100000">
                                          <p:val>
                                            <p:strVal val="#ppt_x"/>
                                          </p:val>
                                        </p:tav>
                                      </p:tavLst>
                                    </p:anim>
                                    <p:anim calcmode="lin" valueType="num">
                                      <p:cBhvr>
                                        <p:cTn id="111" dur="500" fill="hold"/>
                                        <p:tgtEl>
                                          <p:spTgt spid="17"/>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0"/>
                                  </p:stCondLst>
                                  <p:childTnLst>
                                    <p:set>
                                      <p:cBhvr>
                                        <p:cTn id="113" dur="1" fill="hold">
                                          <p:stCondLst>
                                            <p:cond delay="0"/>
                                          </p:stCondLst>
                                        </p:cTn>
                                        <p:tgtEl>
                                          <p:spTgt spid="16"/>
                                        </p:tgtEl>
                                        <p:attrNameLst>
                                          <p:attrName>style.visibility</p:attrName>
                                        </p:attrNameLst>
                                      </p:cBhvr>
                                      <p:to>
                                        <p:strVal val="visible"/>
                                      </p:to>
                                    </p:set>
                                    <p:animEffect transition="in" filter="fade">
                                      <p:cBhvr>
                                        <p:cTn id="114" dur="500"/>
                                        <p:tgtEl>
                                          <p:spTgt spid="16"/>
                                        </p:tgtEl>
                                      </p:cBhvr>
                                    </p:animEffect>
                                    <p:anim calcmode="lin" valueType="num">
                                      <p:cBhvr>
                                        <p:cTn id="115" dur="500" fill="hold"/>
                                        <p:tgtEl>
                                          <p:spTgt spid="16"/>
                                        </p:tgtEl>
                                        <p:attrNameLst>
                                          <p:attrName>ppt_x</p:attrName>
                                        </p:attrNameLst>
                                      </p:cBhvr>
                                      <p:tavLst>
                                        <p:tav tm="0">
                                          <p:val>
                                            <p:strVal val="#ppt_x"/>
                                          </p:val>
                                        </p:tav>
                                        <p:tav tm="100000">
                                          <p:val>
                                            <p:strVal val="#ppt_x"/>
                                          </p:val>
                                        </p:tav>
                                      </p:tavLst>
                                    </p:anim>
                                    <p:anim calcmode="lin" valueType="num">
                                      <p:cBhvr>
                                        <p:cTn id="116" dur="500" fill="hold"/>
                                        <p:tgtEl>
                                          <p:spTgt spid="16"/>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15"/>
                                        </p:tgtEl>
                                        <p:attrNameLst>
                                          <p:attrName>style.visibility</p:attrName>
                                        </p:attrNameLst>
                                      </p:cBhvr>
                                      <p:to>
                                        <p:strVal val="visible"/>
                                      </p:to>
                                    </p:set>
                                    <p:animEffect transition="in" filter="fade">
                                      <p:cBhvr>
                                        <p:cTn id="119" dur="500"/>
                                        <p:tgtEl>
                                          <p:spTgt spid="15"/>
                                        </p:tgtEl>
                                      </p:cBhvr>
                                    </p:animEffect>
                                    <p:anim calcmode="lin" valueType="num">
                                      <p:cBhvr>
                                        <p:cTn id="120" dur="500" fill="hold"/>
                                        <p:tgtEl>
                                          <p:spTgt spid="15"/>
                                        </p:tgtEl>
                                        <p:attrNameLst>
                                          <p:attrName>ppt_x</p:attrName>
                                        </p:attrNameLst>
                                      </p:cBhvr>
                                      <p:tavLst>
                                        <p:tav tm="0">
                                          <p:val>
                                            <p:strVal val="#ppt_x"/>
                                          </p:val>
                                        </p:tav>
                                        <p:tav tm="100000">
                                          <p:val>
                                            <p:strVal val="#ppt_x"/>
                                          </p:val>
                                        </p:tav>
                                      </p:tavLst>
                                    </p:anim>
                                    <p:anim calcmode="lin" valueType="num">
                                      <p:cBhvr>
                                        <p:cTn id="121" dur="500" fill="hold"/>
                                        <p:tgtEl>
                                          <p:spTgt spid="15"/>
                                        </p:tgtEl>
                                        <p:attrNameLst>
                                          <p:attrName>ppt_y</p:attrName>
                                        </p:attrNameLst>
                                      </p:cBhvr>
                                      <p:tavLst>
                                        <p:tav tm="0">
                                          <p:val>
                                            <p:strVal val="#ppt_y-.1"/>
                                          </p:val>
                                        </p:tav>
                                        <p:tav tm="100000">
                                          <p:val>
                                            <p:strVal val="#ppt_y"/>
                                          </p:val>
                                        </p:tav>
                                      </p:tavLst>
                                    </p:anim>
                                  </p:childTnLst>
                                </p:cTn>
                              </p:par>
                              <p:par>
                                <p:cTn id="122" presetID="47" presetClass="entr" presetSubtype="0" fill="hold" grpId="0" nodeType="withEffect">
                                  <p:stCondLst>
                                    <p:cond delay="0"/>
                                  </p:stCondLst>
                                  <p:childTnLst>
                                    <p:set>
                                      <p:cBhvr>
                                        <p:cTn id="123" dur="1" fill="hold">
                                          <p:stCondLst>
                                            <p:cond delay="0"/>
                                          </p:stCondLst>
                                        </p:cTn>
                                        <p:tgtEl>
                                          <p:spTgt spid="14"/>
                                        </p:tgtEl>
                                        <p:attrNameLst>
                                          <p:attrName>style.visibility</p:attrName>
                                        </p:attrNameLst>
                                      </p:cBhvr>
                                      <p:to>
                                        <p:strVal val="visible"/>
                                      </p:to>
                                    </p:set>
                                    <p:animEffect transition="in" filter="fade">
                                      <p:cBhvr>
                                        <p:cTn id="124" dur="500"/>
                                        <p:tgtEl>
                                          <p:spTgt spid="14"/>
                                        </p:tgtEl>
                                      </p:cBhvr>
                                    </p:animEffect>
                                    <p:anim calcmode="lin" valueType="num">
                                      <p:cBhvr>
                                        <p:cTn id="125" dur="500" fill="hold"/>
                                        <p:tgtEl>
                                          <p:spTgt spid="14"/>
                                        </p:tgtEl>
                                        <p:attrNameLst>
                                          <p:attrName>ppt_x</p:attrName>
                                        </p:attrNameLst>
                                      </p:cBhvr>
                                      <p:tavLst>
                                        <p:tav tm="0">
                                          <p:val>
                                            <p:strVal val="#ppt_x"/>
                                          </p:val>
                                        </p:tav>
                                        <p:tav tm="100000">
                                          <p:val>
                                            <p:strVal val="#ppt_x"/>
                                          </p:val>
                                        </p:tav>
                                      </p:tavLst>
                                    </p:anim>
                                    <p:anim calcmode="lin" valueType="num">
                                      <p:cBhvr>
                                        <p:cTn id="126"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2" grpId="1">
        <p:bldAsOne/>
      </p:bldGraphic>
      <p:bldGraphic spid="2" grpId="2">
        <p:bldAsOne/>
      </p:bldGraphic>
      <p:bldGraphic spid="2" grpId="3">
        <p:bldAsOne/>
      </p:bldGraphic>
      <p:bldGraphic spid="2" grpId="4">
        <p:bldAsOne/>
      </p:bldGraphic>
      <p:bldGraphic spid="3" grpId="0">
        <p:bldAsOne/>
      </p:bldGraphic>
      <p:bldGraphic spid="3" grpId="1">
        <p:bldAsOne/>
      </p:bldGraphic>
      <p:bldGraphic spid="3" grpId="2">
        <p:bldAsOne/>
      </p:bldGraphic>
      <p:bldGraphic spid="3" grpId="3">
        <p:bldAsOne/>
      </p:bldGraphic>
      <p:bldGraphic spid="3" grpId="4">
        <p:bldAsOne/>
      </p:bldGraphic>
      <p:bldGraphic spid="4" grpId="0">
        <p:bldAsOne/>
      </p:bldGraphic>
      <p:bldGraphic spid="4" grpId="1">
        <p:bldAsOne/>
      </p:bldGraphic>
      <p:bldGraphic spid="4" grpId="2">
        <p:bldAsOne/>
      </p:bldGraphic>
      <p:bldGraphic spid="4" grpId="3">
        <p:bldAsOne/>
      </p:bldGraphic>
      <p:bldGraphic spid="4" grpId="4">
        <p:bldAsOne/>
      </p:bldGraphic>
      <p:bldGraphic spid="5" grpId="0">
        <p:bldAsOne/>
      </p:bldGraphic>
      <p:bldGraphic spid="5" grpId="1">
        <p:bldAsOne/>
      </p:bldGraphic>
      <p:bldGraphic spid="5" grpId="2">
        <p:bldAsOne/>
      </p:bldGraphic>
      <p:bldGraphic spid="5" grpId="3">
        <p:bldAsOne/>
      </p:bldGraphic>
      <p:bldGraphic spid="5" grpId="4">
        <p:bldAsOne/>
      </p:bldGraphic>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矩形 82"/>
          <p:cNvSpPr/>
          <p:nvPr/>
        </p:nvSpPr>
        <p:spPr>
          <a:xfrm rot="18900000" flipH="1">
            <a:off x="4929692" y="2137173"/>
            <a:ext cx="676957" cy="45719"/>
          </a:xfrm>
          <a:prstGeom prst="rect">
            <a:avLst/>
          </a:prstGeom>
          <a:gradFill flip="none" rotWithShape="1">
            <a:gsLst>
              <a:gs pos="0">
                <a:schemeClr val="bg1">
                  <a:lumMod val="85000"/>
                </a:schemeClr>
              </a:gs>
              <a:gs pos="100000">
                <a:schemeClr val="bg1">
                  <a:lumMod val="7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矩形 83"/>
          <p:cNvSpPr/>
          <p:nvPr/>
        </p:nvSpPr>
        <p:spPr>
          <a:xfrm rot="18900000" flipH="1">
            <a:off x="3537951" y="3471748"/>
            <a:ext cx="676957" cy="45719"/>
          </a:xfrm>
          <a:prstGeom prst="rect">
            <a:avLst/>
          </a:prstGeom>
          <a:gradFill flip="none" rotWithShape="1">
            <a:gsLst>
              <a:gs pos="0">
                <a:schemeClr val="bg1">
                  <a:lumMod val="85000"/>
                </a:schemeClr>
              </a:gs>
              <a:gs pos="100000">
                <a:schemeClr val="bg1">
                  <a:lumMod val="7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5" name="矩形 84"/>
          <p:cNvSpPr/>
          <p:nvPr/>
        </p:nvSpPr>
        <p:spPr>
          <a:xfrm rot="2700000" flipV="1">
            <a:off x="4819513" y="3413872"/>
            <a:ext cx="676713" cy="45719"/>
          </a:xfrm>
          <a:prstGeom prst="rect">
            <a:avLst/>
          </a:prstGeom>
          <a:gradFill flip="none" rotWithShape="1">
            <a:gsLst>
              <a:gs pos="0">
                <a:schemeClr val="bg1">
                  <a:lumMod val="85000"/>
                </a:schemeClr>
              </a:gs>
              <a:gs pos="100000">
                <a:schemeClr val="bg1">
                  <a:lumMod val="7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矩形 85"/>
          <p:cNvSpPr/>
          <p:nvPr/>
        </p:nvSpPr>
        <p:spPr>
          <a:xfrm rot="2700000">
            <a:off x="3504338" y="2140572"/>
            <a:ext cx="676713" cy="45719"/>
          </a:xfrm>
          <a:prstGeom prst="rect">
            <a:avLst/>
          </a:prstGeom>
          <a:gradFill flip="none" rotWithShape="1">
            <a:gsLst>
              <a:gs pos="0">
                <a:schemeClr val="bg1">
                  <a:lumMod val="85000"/>
                </a:schemeClr>
              </a:gs>
              <a:gs pos="100000">
                <a:schemeClr val="bg1">
                  <a:lumMod val="7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1"/>
          <p:cNvGrpSpPr/>
          <p:nvPr/>
        </p:nvGrpSpPr>
        <p:grpSpPr>
          <a:xfrm>
            <a:off x="3822777" y="2068580"/>
            <a:ext cx="1497269" cy="1438151"/>
            <a:chOff x="5095488" y="2757803"/>
            <a:chExt cx="1995753" cy="1917646"/>
          </a:xfrm>
        </p:grpSpPr>
        <p:grpSp>
          <p:nvGrpSpPr>
            <p:cNvPr id="87" name="组合 86"/>
            <p:cNvGrpSpPr/>
            <p:nvPr/>
          </p:nvGrpSpPr>
          <p:grpSpPr>
            <a:xfrm>
              <a:off x="5095488" y="2757803"/>
              <a:ext cx="1995753" cy="1917646"/>
              <a:chOff x="3436506" y="1693315"/>
              <a:chExt cx="2185299" cy="2099772"/>
            </a:xfrm>
          </p:grpSpPr>
          <p:sp>
            <p:nvSpPr>
              <p:cNvPr id="88" name="椭圆 87"/>
              <p:cNvSpPr/>
              <p:nvPr/>
            </p:nvSpPr>
            <p:spPr>
              <a:xfrm>
                <a:off x="3436506" y="1693315"/>
                <a:ext cx="2099772" cy="2099772"/>
              </a:xfrm>
              <a:prstGeom prst="ellipse">
                <a:avLst/>
              </a:prstGeom>
              <a:solidFill>
                <a:srgbClr val="E87071"/>
              </a:soli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87071"/>
                  </a:solidFill>
                </a:endParaRPr>
              </a:p>
            </p:txBody>
          </p:sp>
          <p:sp>
            <p:nvSpPr>
              <p:cNvPr id="89" name="任意多边形 88"/>
              <p:cNvSpPr/>
              <p:nvPr/>
            </p:nvSpPr>
            <p:spPr>
              <a:xfrm rot="2700000">
                <a:off x="4312862" y="2324471"/>
                <a:ext cx="1062685" cy="1555200"/>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9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0" name="任意多边形 89"/>
              <p:cNvSpPr/>
              <p:nvPr/>
            </p:nvSpPr>
            <p:spPr>
              <a:xfrm rot="2700000">
                <a:off x="4370891" y="2233718"/>
                <a:ext cx="777239" cy="1554478"/>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1" name="椭圆 90"/>
              <p:cNvSpPr/>
              <p:nvPr/>
            </p:nvSpPr>
            <p:spPr>
              <a:xfrm>
                <a:off x="3709152" y="1965962"/>
                <a:ext cx="1554478" cy="155447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2" name="任意多边形 91"/>
              <p:cNvSpPr/>
              <p:nvPr/>
            </p:nvSpPr>
            <p:spPr>
              <a:xfrm rot="-2700000">
                <a:off x="3911551" y="2451604"/>
                <a:ext cx="1554478" cy="977266"/>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3" name="椭圆 92"/>
              <p:cNvSpPr/>
              <p:nvPr/>
            </p:nvSpPr>
            <p:spPr>
              <a:xfrm rot="18900000">
                <a:off x="3891654" y="2165034"/>
                <a:ext cx="462589" cy="298032"/>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7" name="文本框 61"/>
            <p:cNvSpPr txBox="1"/>
            <p:nvPr/>
          </p:nvSpPr>
          <p:spPr>
            <a:xfrm>
              <a:off x="5504403" y="3231212"/>
              <a:ext cx="1077899" cy="984943"/>
            </a:xfrm>
            <a:prstGeom prst="rect">
              <a:avLst/>
            </a:prstGeom>
            <a:noFill/>
          </p:spPr>
          <p:txBody>
            <a:bodyPr wrap="square" rtlCol="0">
              <a:spAutoFit/>
            </a:bodyPr>
            <a:lstStyle/>
            <a:p>
              <a:r>
                <a:rPr lang="en-US" altLang="zh-CN" sz="2400" dirty="0">
                  <a:solidFill>
                    <a:srgbClr val="E87071"/>
                  </a:solidFill>
                  <a:latin typeface="Agency FB" panose="020B0503020202020204" pitchFamily="34" charset="0"/>
                  <a:ea typeface="微软雅黑" panose="020B0503020204020204" pitchFamily="34" charset="-122"/>
                </a:rPr>
                <a:t>SWOT</a:t>
              </a:r>
            </a:p>
            <a:p>
              <a:r>
                <a:rPr lang="zh-CN" altLang="en-US" dirty="0">
                  <a:solidFill>
                    <a:srgbClr val="E87071"/>
                  </a:solidFill>
                  <a:latin typeface="方正正纤黑简体" panose="02000000000000000000" pitchFamily="2" charset="-122"/>
                  <a:ea typeface="方正正纤黑简体" panose="02000000000000000000" pitchFamily="2" charset="-122"/>
                </a:rPr>
                <a:t>分析</a:t>
              </a:r>
            </a:p>
          </p:txBody>
        </p:sp>
      </p:grpSp>
      <p:sp>
        <p:nvSpPr>
          <p:cNvPr id="129" name="文本框 63"/>
          <p:cNvSpPr txBox="1"/>
          <p:nvPr/>
        </p:nvSpPr>
        <p:spPr>
          <a:xfrm>
            <a:off x="1006017" y="3744616"/>
            <a:ext cx="1351797" cy="307777"/>
          </a:xfrm>
          <a:prstGeom prst="rect">
            <a:avLst/>
          </a:prstGeom>
          <a:noFill/>
        </p:spPr>
        <p:txBody>
          <a:bodyPr wrap="square" rtlCol="0">
            <a:spAutoFit/>
          </a:bodyPr>
          <a:lstStyle/>
          <a:p>
            <a:pPr algn="ctr"/>
            <a:r>
              <a:rPr lang="zh-CN" altLang="en-US" sz="1400" dirty="0">
                <a:solidFill>
                  <a:srgbClr val="FFA300"/>
                </a:solidFill>
                <a:latin typeface="方正正纤黑简体" panose="02000000000000000000" pitchFamily="2" charset="-122"/>
                <a:ea typeface="方正正纤黑简体" panose="02000000000000000000" pitchFamily="2" charset="-122"/>
              </a:rPr>
              <a:t>在此添加标题</a:t>
            </a:r>
          </a:p>
        </p:txBody>
      </p:sp>
      <p:sp>
        <p:nvSpPr>
          <p:cNvPr id="131" name="文本框 77"/>
          <p:cNvSpPr txBox="1"/>
          <p:nvPr/>
        </p:nvSpPr>
        <p:spPr>
          <a:xfrm>
            <a:off x="6553994" y="1126878"/>
            <a:ext cx="1351797" cy="307777"/>
          </a:xfrm>
          <a:prstGeom prst="rect">
            <a:avLst/>
          </a:prstGeom>
          <a:noFill/>
        </p:spPr>
        <p:txBody>
          <a:bodyPr wrap="square" rtlCol="0">
            <a:spAutoFit/>
          </a:bodyPr>
          <a:lstStyle/>
          <a:p>
            <a:pPr algn="ctr"/>
            <a:r>
              <a:rPr lang="zh-CN" altLang="en-US" sz="1400" dirty="0">
                <a:solidFill>
                  <a:srgbClr val="663A77"/>
                </a:solidFill>
                <a:latin typeface="方正正纤黑简体" panose="02000000000000000000" pitchFamily="2" charset="-122"/>
                <a:ea typeface="方正正纤黑简体" panose="02000000000000000000" pitchFamily="2" charset="-122"/>
              </a:rPr>
              <a:t>在此添加标题</a:t>
            </a:r>
          </a:p>
        </p:txBody>
      </p:sp>
      <p:sp>
        <p:nvSpPr>
          <p:cNvPr id="133" name="文本框 93"/>
          <p:cNvSpPr txBox="1"/>
          <p:nvPr/>
        </p:nvSpPr>
        <p:spPr>
          <a:xfrm>
            <a:off x="6553994" y="3744616"/>
            <a:ext cx="1351797" cy="307777"/>
          </a:xfrm>
          <a:prstGeom prst="rect">
            <a:avLst/>
          </a:prstGeom>
          <a:noFill/>
        </p:spPr>
        <p:txBody>
          <a:bodyPr wrap="square" rtlCol="0">
            <a:spAutoFit/>
          </a:bodyPr>
          <a:lstStyle/>
          <a:p>
            <a:pPr algn="ctr"/>
            <a:r>
              <a:rPr lang="zh-CN" altLang="en-US" sz="1400" dirty="0">
                <a:solidFill>
                  <a:srgbClr val="00E0BB"/>
                </a:solidFill>
                <a:latin typeface="方正正纤黑简体" panose="02000000000000000000" pitchFamily="2" charset="-122"/>
                <a:ea typeface="方正正纤黑简体" panose="02000000000000000000" pitchFamily="2" charset="-122"/>
              </a:rPr>
              <a:t>在此添加标题</a:t>
            </a:r>
          </a:p>
        </p:txBody>
      </p:sp>
      <p:sp>
        <p:nvSpPr>
          <p:cNvPr id="134" name="文本框 94"/>
          <p:cNvSpPr txBox="1"/>
          <p:nvPr/>
        </p:nvSpPr>
        <p:spPr>
          <a:xfrm>
            <a:off x="1011197" y="1126878"/>
            <a:ext cx="1351797" cy="307777"/>
          </a:xfrm>
          <a:prstGeom prst="rect">
            <a:avLst/>
          </a:prstGeom>
          <a:noFill/>
        </p:spPr>
        <p:txBody>
          <a:bodyPr wrap="square" rtlCol="0">
            <a:spAutoFit/>
          </a:bodyPr>
          <a:lstStyle/>
          <a:p>
            <a:pPr algn="ctr"/>
            <a:r>
              <a:rPr lang="zh-CN" altLang="en-US" sz="1400" dirty="0">
                <a:solidFill>
                  <a:srgbClr val="01AABB"/>
                </a:solidFill>
                <a:latin typeface="方正正纤黑简体" panose="02000000000000000000" pitchFamily="2" charset="-122"/>
                <a:ea typeface="方正正纤黑简体" panose="02000000000000000000" pitchFamily="2" charset="-122"/>
              </a:rPr>
              <a:t>在此添加标题</a:t>
            </a:r>
          </a:p>
        </p:txBody>
      </p:sp>
      <p:grpSp>
        <p:nvGrpSpPr>
          <p:cNvPr id="172" name="组合 171"/>
          <p:cNvGrpSpPr/>
          <p:nvPr/>
        </p:nvGrpSpPr>
        <p:grpSpPr>
          <a:xfrm>
            <a:off x="2887138" y="1224178"/>
            <a:ext cx="1062927" cy="902723"/>
            <a:chOff x="3848349" y="1631868"/>
            <a:chExt cx="1416805" cy="1203701"/>
          </a:xfrm>
          <a:effectLst/>
        </p:grpSpPr>
        <p:sp>
          <p:nvSpPr>
            <p:cNvPr id="99" name="任意多边形 98"/>
            <p:cNvSpPr/>
            <p:nvPr/>
          </p:nvSpPr>
          <p:spPr>
            <a:xfrm rot="2700000">
              <a:off x="4306647" y="1877061"/>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00" name="任意多边形 99"/>
            <p:cNvSpPr/>
            <p:nvPr/>
          </p:nvSpPr>
          <p:spPr>
            <a:xfrm rot="2700000">
              <a:off x="4362762" y="1817902"/>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01" name="椭圆 100"/>
            <p:cNvSpPr/>
            <p:nvPr/>
          </p:nvSpPr>
          <p:spPr>
            <a:xfrm>
              <a:off x="3902991" y="1631868"/>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02" name="文本框 24"/>
            <p:cNvSpPr txBox="1"/>
            <p:nvPr/>
          </p:nvSpPr>
          <p:spPr>
            <a:xfrm>
              <a:off x="3848349" y="1768905"/>
              <a:ext cx="1116566" cy="738707"/>
            </a:xfrm>
            <a:prstGeom prst="rect">
              <a:avLst/>
            </a:prstGeom>
            <a:noFill/>
            <a:effectLst>
              <a:innerShdw blurRad="152400" dist="50800" dir="13500000">
                <a:srgbClr val="925700">
                  <a:alpha val="54000"/>
                </a:srgbClr>
              </a:innerShdw>
            </a:effectLst>
          </p:spPr>
          <p:txBody>
            <a:bodyPr wrap="square" rtlCol="0">
              <a:spAutoFit/>
            </a:bodyPr>
            <a:lstStyle/>
            <a:p>
              <a:r>
                <a:rPr lang="zh-CN" altLang="en-US" sz="1600" dirty="0">
                  <a:solidFill>
                    <a:srgbClr val="01ACBE"/>
                  </a:solidFill>
                  <a:latin typeface="方正正纤黑简体" panose="02000000000000000000" pitchFamily="2" charset="-122"/>
                  <a:ea typeface="方正正纤黑简体" panose="02000000000000000000" pitchFamily="2" charset="-122"/>
                </a:rPr>
                <a:t>优势</a:t>
              </a:r>
              <a:endParaRPr lang="en-US" altLang="zh-CN" sz="1600" dirty="0">
                <a:solidFill>
                  <a:srgbClr val="01ACBE"/>
                </a:solidFill>
                <a:latin typeface="方正正纤黑简体" panose="02000000000000000000" pitchFamily="2" charset="-122"/>
                <a:ea typeface="方正正纤黑简体" panose="02000000000000000000" pitchFamily="2" charset="-122"/>
              </a:endParaRPr>
            </a:p>
            <a:p>
              <a:r>
                <a:rPr lang="en-US" altLang="zh-CN" sz="1400" b="0" dirty="0">
                  <a:solidFill>
                    <a:srgbClr val="01ACBE"/>
                  </a:solidFill>
                  <a:latin typeface="Agency FB" panose="020B0503020202020204" pitchFamily="34" charset="0"/>
                </a:rPr>
                <a:t>S</a:t>
              </a:r>
              <a:r>
                <a:rPr lang="en-US" altLang="zh-CN" sz="1200" b="0" dirty="0">
                  <a:solidFill>
                    <a:srgbClr val="01ACBE"/>
                  </a:solidFill>
                  <a:latin typeface="Agency FB" panose="020B0503020202020204" pitchFamily="34" charset="0"/>
                </a:rPr>
                <a:t>trengths</a:t>
              </a:r>
              <a:endParaRPr lang="zh-CN" altLang="en-US" sz="1400" b="0" dirty="0">
                <a:solidFill>
                  <a:srgbClr val="01ACBE"/>
                </a:solidFill>
                <a:latin typeface="Agency FB" panose="020B0503020202020204" pitchFamily="34" charset="0"/>
                <a:ea typeface="方正正纤黑简体" panose="02000000000000000000" pitchFamily="2" charset="-122"/>
              </a:endParaRPr>
            </a:p>
          </p:txBody>
        </p:sp>
        <p:sp>
          <p:nvSpPr>
            <p:cNvPr id="104" name="椭圆 103"/>
            <p:cNvSpPr/>
            <p:nvPr/>
          </p:nvSpPr>
          <p:spPr>
            <a:xfrm rot="18900000">
              <a:off x="40434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grpSp>
      <p:grpSp>
        <p:nvGrpSpPr>
          <p:cNvPr id="4" name="组合 3"/>
          <p:cNvGrpSpPr/>
          <p:nvPr/>
        </p:nvGrpSpPr>
        <p:grpSpPr>
          <a:xfrm>
            <a:off x="2819993" y="3490357"/>
            <a:ext cx="1187931" cy="907016"/>
            <a:chOff x="3637140" y="4776351"/>
            <a:chExt cx="1583427" cy="1209427"/>
          </a:xfrm>
          <a:effectLst/>
        </p:grpSpPr>
        <p:sp>
          <p:nvSpPr>
            <p:cNvPr id="106" name="任意多边形 105"/>
            <p:cNvSpPr/>
            <p:nvPr/>
          </p:nvSpPr>
          <p:spPr>
            <a:xfrm rot="2700000">
              <a:off x="4262060" y="5027270"/>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grpSp>
          <p:nvGrpSpPr>
            <p:cNvPr id="173" name="组合 172"/>
            <p:cNvGrpSpPr/>
            <p:nvPr/>
          </p:nvGrpSpPr>
          <p:grpSpPr>
            <a:xfrm>
              <a:off x="3637140" y="4776351"/>
              <a:ext cx="1484264" cy="1080038"/>
              <a:chOff x="3637140" y="4776351"/>
              <a:chExt cx="1484264" cy="1080038"/>
            </a:xfrm>
          </p:grpSpPr>
          <p:sp>
            <p:nvSpPr>
              <p:cNvPr id="107" name="任意多边形 106"/>
              <p:cNvSpPr/>
              <p:nvPr/>
            </p:nvSpPr>
            <p:spPr>
              <a:xfrm rot="2700000">
                <a:off x="4311375" y="4962385"/>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08" name="椭圆 107"/>
              <p:cNvSpPr/>
              <p:nvPr/>
            </p:nvSpPr>
            <p:spPr>
              <a:xfrm>
                <a:off x="3851604" y="4776351"/>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09" name="文本框 74"/>
              <p:cNvSpPr txBox="1"/>
              <p:nvPr/>
            </p:nvSpPr>
            <p:spPr>
              <a:xfrm>
                <a:off x="3637140" y="4945557"/>
                <a:ext cx="1475705" cy="738708"/>
              </a:xfrm>
              <a:prstGeom prst="rect">
                <a:avLst/>
              </a:prstGeom>
              <a:noFill/>
              <a:effectLst>
                <a:innerShdw blurRad="152400" dist="50800" dir="13500000">
                  <a:srgbClr val="925700">
                    <a:alpha val="54000"/>
                  </a:srgbClr>
                </a:innerShdw>
              </a:effectLst>
            </p:spPr>
            <p:txBody>
              <a:bodyPr wrap="square" rtlCol="0">
                <a:spAutoFit/>
              </a:bodyPr>
              <a:lstStyle/>
              <a:p>
                <a:r>
                  <a:rPr lang="zh-CN" altLang="en-US" sz="1600" dirty="0">
                    <a:solidFill>
                      <a:srgbClr val="FFA300"/>
                    </a:solidFill>
                    <a:latin typeface="方正正纤黑简体" panose="02000000000000000000" pitchFamily="2" charset="-122"/>
                    <a:ea typeface="方正正纤黑简体" panose="02000000000000000000" pitchFamily="2" charset="-122"/>
                  </a:rPr>
                  <a:t>劣势</a:t>
                </a:r>
                <a:endParaRPr lang="en-US" altLang="zh-CN" sz="1600" dirty="0">
                  <a:solidFill>
                    <a:srgbClr val="FFA300"/>
                  </a:solidFill>
                  <a:latin typeface="方正正纤黑简体" panose="02000000000000000000" pitchFamily="2" charset="-122"/>
                  <a:ea typeface="方正正纤黑简体" panose="02000000000000000000" pitchFamily="2" charset="-122"/>
                </a:endParaRPr>
              </a:p>
              <a:p>
                <a:r>
                  <a:rPr lang="en-US" altLang="zh-CN" sz="1400" b="0" dirty="0">
                    <a:solidFill>
                      <a:srgbClr val="FFA300"/>
                    </a:solidFill>
                    <a:latin typeface="Agency FB" panose="020B0503020202020204" pitchFamily="34" charset="0"/>
                  </a:rPr>
                  <a:t>W</a:t>
                </a:r>
                <a:r>
                  <a:rPr lang="en-US" altLang="zh-CN" sz="1200" b="0" dirty="0">
                    <a:solidFill>
                      <a:srgbClr val="FFA300"/>
                    </a:solidFill>
                    <a:latin typeface="Agency FB" panose="020B0503020202020204" pitchFamily="34" charset="0"/>
                  </a:rPr>
                  <a:t>eaknesses</a:t>
                </a:r>
                <a:endParaRPr lang="zh-CN" altLang="en-US" sz="1200" dirty="0">
                  <a:solidFill>
                    <a:srgbClr val="FFA300"/>
                  </a:solidFill>
                  <a:latin typeface="Agency FB" panose="020B0503020202020204" pitchFamily="34" charset="0"/>
                </a:endParaRPr>
              </a:p>
            </p:txBody>
          </p:sp>
          <p:sp>
            <p:nvSpPr>
              <p:cNvPr id="111" name="椭圆 110"/>
              <p:cNvSpPr/>
              <p:nvPr/>
            </p:nvSpPr>
            <p:spPr>
              <a:xfrm rot="18900000">
                <a:off x="3992048" y="4909013"/>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grpSp>
      </p:grpSp>
      <p:grpSp>
        <p:nvGrpSpPr>
          <p:cNvPr id="171" name="组合 170"/>
          <p:cNvGrpSpPr/>
          <p:nvPr/>
        </p:nvGrpSpPr>
        <p:grpSpPr>
          <a:xfrm>
            <a:off x="5323711" y="1224179"/>
            <a:ext cx="1047520" cy="893170"/>
            <a:chOff x="7096122" y="1631868"/>
            <a:chExt cx="1396269" cy="1190963"/>
          </a:xfrm>
          <a:effectLst/>
        </p:grpSpPr>
        <p:sp>
          <p:nvSpPr>
            <p:cNvPr id="113" name="任意多边形 112"/>
            <p:cNvSpPr/>
            <p:nvPr/>
          </p:nvSpPr>
          <p:spPr>
            <a:xfrm rot="2700000">
              <a:off x="7533884" y="186432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14" name="任意多边形 113"/>
            <p:cNvSpPr/>
            <p:nvPr/>
          </p:nvSpPr>
          <p:spPr>
            <a:xfrm rot="2700000">
              <a:off x="7591663" y="1817903"/>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15" name="椭圆 114"/>
            <p:cNvSpPr/>
            <p:nvPr/>
          </p:nvSpPr>
          <p:spPr>
            <a:xfrm>
              <a:off x="7131891" y="1631868"/>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16" name="文本框 82"/>
            <p:cNvSpPr txBox="1"/>
            <p:nvPr/>
          </p:nvSpPr>
          <p:spPr>
            <a:xfrm>
              <a:off x="7096122" y="1789493"/>
              <a:ext cx="1181365" cy="738707"/>
            </a:xfrm>
            <a:prstGeom prst="rect">
              <a:avLst/>
            </a:prstGeom>
            <a:noFill/>
            <a:effectLst>
              <a:innerShdw blurRad="152400" dist="50800" dir="13500000">
                <a:srgbClr val="925700">
                  <a:alpha val="54000"/>
                </a:srgbClr>
              </a:innerShdw>
            </a:effectLst>
          </p:spPr>
          <p:txBody>
            <a:bodyPr wrap="square" rtlCol="0">
              <a:spAutoFit/>
            </a:bodyPr>
            <a:lstStyle/>
            <a:p>
              <a:pPr algn="ctr"/>
              <a:r>
                <a:rPr lang="zh-CN" altLang="en-US" sz="1600" dirty="0">
                  <a:solidFill>
                    <a:srgbClr val="663A77"/>
                  </a:solidFill>
                  <a:latin typeface="方正正纤黑简体" panose="02000000000000000000" pitchFamily="2" charset="-122"/>
                  <a:ea typeface="方正正纤黑简体" panose="02000000000000000000" pitchFamily="2" charset="-122"/>
                </a:rPr>
                <a:t>机会</a:t>
              </a:r>
              <a:endParaRPr lang="en-US" altLang="zh-CN" sz="1600" dirty="0">
                <a:solidFill>
                  <a:srgbClr val="663A77"/>
                </a:solidFill>
                <a:latin typeface="方正正纤黑简体" panose="02000000000000000000" pitchFamily="2" charset="-122"/>
                <a:ea typeface="方正正纤黑简体" panose="02000000000000000000" pitchFamily="2" charset="-122"/>
              </a:endParaRPr>
            </a:p>
            <a:p>
              <a:r>
                <a:rPr lang="en-US" altLang="zh-CN" sz="1400" b="0" dirty="0">
                  <a:solidFill>
                    <a:srgbClr val="663A77"/>
                  </a:solidFill>
                  <a:latin typeface="Agency FB" panose="020B0503020202020204" pitchFamily="34" charset="0"/>
                  <a:ea typeface="方正正纤黑简体" panose="02000000000000000000" pitchFamily="2" charset="-122"/>
                </a:rPr>
                <a:t>O</a:t>
              </a:r>
              <a:r>
                <a:rPr lang="en-US" altLang="zh-CN" sz="1200" b="0" dirty="0">
                  <a:solidFill>
                    <a:srgbClr val="663A77"/>
                  </a:solidFill>
                  <a:latin typeface="Agency FB" panose="020B0503020202020204" pitchFamily="34" charset="0"/>
                </a:rPr>
                <a:t>pportunities</a:t>
              </a:r>
              <a:endParaRPr lang="zh-CN" altLang="en-US" sz="1200" b="0" dirty="0">
                <a:solidFill>
                  <a:srgbClr val="663A77"/>
                </a:solidFill>
                <a:latin typeface="Agency FB" panose="020B0503020202020204" pitchFamily="34" charset="0"/>
                <a:ea typeface="方正正纤黑简体" panose="02000000000000000000" pitchFamily="2" charset="-122"/>
              </a:endParaRPr>
            </a:p>
          </p:txBody>
        </p:sp>
        <p:sp>
          <p:nvSpPr>
            <p:cNvPr id="118" name="椭圆 117"/>
            <p:cNvSpPr/>
            <p:nvPr/>
          </p:nvSpPr>
          <p:spPr>
            <a:xfrm rot="18900000">
              <a:off x="72723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grpSp>
      <p:grpSp>
        <p:nvGrpSpPr>
          <p:cNvPr id="174" name="组合 173"/>
          <p:cNvGrpSpPr/>
          <p:nvPr/>
        </p:nvGrpSpPr>
        <p:grpSpPr>
          <a:xfrm>
            <a:off x="5275764" y="3501344"/>
            <a:ext cx="1038604" cy="911800"/>
            <a:chOff x="7113314" y="4750376"/>
            <a:chExt cx="1384385" cy="1215805"/>
          </a:xfrm>
          <a:effectLst/>
        </p:grpSpPr>
        <p:sp>
          <p:nvSpPr>
            <p:cNvPr id="120" name="任意多边形 119"/>
            <p:cNvSpPr/>
            <p:nvPr/>
          </p:nvSpPr>
          <p:spPr>
            <a:xfrm rot="2700000">
              <a:off x="7539192" y="500767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22" name="椭圆 121"/>
            <p:cNvSpPr/>
            <p:nvPr/>
          </p:nvSpPr>
          <p:spPr>
            <a:xfrm>
              <a:off x="7113314" y="4750376"/>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23" name="文本框 90"/>
            <p:cNvSpPr txBox="1"/>
            <p:nvPr/>
          </p:nvSpPr>
          <p:spPr>
            <a:xfrm>
              <a:off x="7205349" y="4925246"/>
              <a:ext cx="877544" cy="738708"/>
            </a:xfrm>
            <a:prstGeom prst="rect">
              <a:avLst/>
            </a:prstGeom>
            <a:noFill/>
            <a:effectLst>
              <a:innerShdw blurRad="152400" dist="50800" dir="13500000">
                <a:srgbClr val="925700">
                  <a:alpha val="54000"/>
                </a:srgbClr>
              </a:innerShdw>
            </a:effectLst>
          </p:spPr>
          <p:txBody>
            <a:bodyPr wrap="square" rtlCol="0">
              <a:spAutoFit/>
            </a:bodyPr>
            <a:lstStyle/>
            <a:p>
              <a:pPr algn="ctr"/>
              <a:r>
                <a:rPr lang="zh-CN" altLang="en-US" sz="1600" dirty="0">
                  <a:solidFill>
                    <a:srgbClr val="00E0BB"/>
                  </a:solidFill>
                  <a:latin typeface="方正正纤黑简体" panose="02000000000000000000" pitchFamily="2" charset="-122"/>
                  <a:ea typeface="方正正纤黑简体" panose="02000000000000000000" pitchFamily="2" charset="-122"/>
                </a:rPr>
                <a:t>挑战</a:t>
              </a:r>
              <a:endParaRPr lang="en-US" altLang="zh-CN" sz="1600" dirty="0">
                <a:solidFill>
                  <a:srgbClr val="00E0BB"/>
                </a:solidFill>
                <a:latin typeface="方正正纤黑简体" panose="02000000000000000000" pitchFamily="2" charset="-122"/>
                <a:ea typeface="方正正纤黑简体" panose="02000000000000000000" pitchFamily="2" charset="-122"/>
              </a:endParaRPr>
            </a:p>
            <a:p>
              <a:r>
                <a:rPr lang="en-US" altLang="zh-CN" sz="1400" b="0" dirty="0">
                  <a:solidFill>
                    <a:srgbClr val="00E0BB"/>
                  </a:solidFill>
                  <a:latin typeface="Agency FB" panose="020B0503020202020204" pitchFamily="34" charset="0"/>
                </a:rPr>
                <a:t>T</a:t>
              </a:r>
              <a:r>
                <a:rPr lang="en-US" altLang="zh-CN" sz="1200" b="0" dirty="0">
                  <a:solidFill>
                    <a:srgbClr val="00E0BB"/>
                  </a:solidFill>
                  <a:latin typeface="Agency FB" panose="020B0503020202020204" pitchFamily="34" charset="0"/>
                </a:rPr>
                <a:t>hreats</a:t>
              </a:r>
              <a:endParaRPr lang="zh-CN" altLang="en-US" sz="1200" dirty="0">
                <a:solidFill>
                  <a:srgbClr val="00E0BB"/>
                </a:solidFill>
                <a:latin typeface="Agency FB" panose="020B0503020202020204" pitchFamily="34" charset="0"/>
                <a:ea typeface="方正正纤黑简体" panose="02000000000000000000" pitchFamily="2" charset="-122"/>
              </a:endParaRPr>
            </a:p>
          </p:txBody>
        </p:sp>
        <p:sp>
          <p:nvSpPr>
            <p:cNvPr id="125" name="椭圆 124"/>
            <p:cNvSpPr/>
            <p:nvPr/>
          </p:nvSpPr>
          <p:spPr>
            <a:xfrm rot="18900000">
              <a:off x="7253757" y="4883038"/>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grpSp>
      <p:sp>
        <p:nvSpPr>
          <p:cNvPr id="166" name="文本框 113"/>
          <p:cNvSpPr txBox="1"/>
          <p:nvPr/>
        </p:nvSpPr>
        <p:spPr>
          <a:xfrm>
            <a:off x="1026115" y="1387299"/>
            <a:ext cx="1295885" cy="646331"/>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167" name="文本框 113"/>
          <p:cNvSpPr txBox="1"/>
          <p:nvPr/>
        </p:nvSpPr>
        <p:spPr>
          <a:xfrm>
            <a:off x="1026115" y="4030621"/>
            <a:ext cx="1295885" cy="646331"/>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168" name="文本框 113"/>
          <p:cNvSpPr txBox="1"/>
          <p:nvPr/>
        </p:nvSpPr>
        <p:spPr>
          <a:xfrm>
            <a:off x="6574091" y="1384481"/>
            <a:ext cx="1295885" cy="646331"/>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169" name="文本框 113"/>
          <p:cNvSpPr txBox="1"/>
          <p:nvPr/>
        </p:nvSpPr>
        <p:spPr>
          <a:xfrm>
            <a:off x="6568911" y="4030621"/>
            <a:ext cx="1295885" cy="646331"/>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0" name="矩形 3"/>
          <p:cNvSpPr>
            <a:spLocks noChangeArrowheads="1"/>
          </p:cNvSpPr>
          <p:nvPr/>
        </p:nvSpPr>
        <p:spPr bwMode="auto">
          <a:xfrm>
            <a:off x="3964840" y="34258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备用图表</a:t>
            </a:r>
          </a:p>
        </p:txBody>
      </p:sp>
    </p:spTree>
    <p:extLst>
      <p:ext uri="{BB962C8B-B14F-4D97-AF65-F5344CB8AC3E}">
        <p14:creationId xmlns:p14="http://schemas.microsoft.com/office/powerpoint/2010/main" val="154359757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wipe(down)">
                                      <p:cBhvr>
                                        <p:cTn id="13" dur="500"/>
                                        <p:tgtEl>
                                          <p:spTgt spid="8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wipe(down)">
                                      <p:cBhvr>
                                        <p:cTn id="16" dur="500"/>
                                        <p:tgtEl>
                                          <p:spTgt spid="83"/>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up)">
                                      <p:cBhvr>
                                        <p:cTn id="19" dur="500"/>
                                        <p:tgtEl>
                                          <p:spTgt spid="84"/>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wipe(up)">
                                      <p:cBhvr>
                                        <p:cTn id="22" dur="500"/>
                                        <p:tgtEl>
                                          <p:spTgt spid="85"/>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72"/>
                                        </p:tgtEl>
                                        <p:attrNameLst>
                                          <p:attrName>style.visibility</p:attrName>
                                        </p:attrNameLst>
                                      </p:cBhvr>
                                      <p:to>
                                        <p:strVal val="visible"/>
                                      </p:to>
                                    </p:set>
                                    <p:animEffect transition="in" filter="fade">
                                      <p:cBhvr>
                                        <p:cTn id="26" dur="1000"/>
                                        <p:tgtEl>
                                          <p:spTgt spid="172"/>
                                        </p:tgtEl>
                                      </p:cBhvr>
                                    </p:animEffect>
                                  </p:childTnLst>
                                </p:cTn>
                              </p:par>
                              <p:par>
                                <p:cTn id="27" presetID="42" presetClass="path" presetSubtype="0" accel="50000" decel="50000" fill="hold" nodeType="withEffect">
                                  <p:stCondLst>
                                    <p:cond delay="0"/>
                                  </p:stCondLst>
                                  <p:childTnLst>
                                    <p:animMotion origin="layout" path="M 0.12585 0.21505 L 1.59694E-7 3.1842E-6 " pathEditMode="relative" rAng="0" ptsTypes="AA">
                                      <p:cBhvr>
                                        <p:cTn id="28" dur="1000" fill="hold"/>
                                        <p:tgtEl>
                                          <p:spTgt spid="172"/>
                                        </p:tgtEl>
                                        <p:attrNameLst>
                                          <p:attrName>ppt_x</p:attrName>
                                          <p:attrName>ppt_y</p:attrName>
                                        </p:attrNameLst>
                                      </p:cBhvr>
                                      <p:rCtr x="-6301" y="-10768"/>
                                    </p:animMotion>
                                  </p:childTnLst>
                                </p:cTn>
                              </p:par>
                              <p:par>
                                <p:cTn id="29" presetID="10" presetClass="entr" presetSubtype="0" fill="hold" nodeType="withEffect">
                                  <p:stCondLst>
                                    <p:cond delay="0"/>
                                  </p:stCondLst>
                                  <p:childTnLst>
                                    <p:set>
                                      <p:cBhvr>
                                        <p:cTn id="30" dur="1" fill="hold">
                                          <p:stCondLst>
                                            <p:cond delay="0"/>
                                          </p:stCondLst>
                                        </p:cTn>
                                        <p:tgtEl>
                                          <p:spTgt spid="174"/>
                                        </p:tgtEl>
                                        <p:attrNameLst>
                                          <p:attrName>style.visibility</p:attrName>
                                        </p:attrNameLst>
                                      </p:cBhvr>
                                      <p:to>
                                        <p:strVal val="visible"/>
                                      </p:to>
                                    </p:set>
                                    <p:animEffect transition="in" filter="fade">
                                      <p:cBhvr>
                                        <p:cTn id="31" dur="1000"/>
                                        <p:tgtEl>
                                          <p:spTgt spid="174"/>
                                        </p:tgtEl>
                                      </p:cBhvr>
                                    </p:animEffect>
                                  </p:childTnLst>
                                </p:cTn>
                              </p:par>
                              <p:par>
                                <p:cTn id="32" presetID="42" presetClass="path" presetSubtype="0" accel="50000" decel="50000" fill="hold" nodeType="withEffect">
                                  <p:stCondLst>
                                    <p:cond delay="0"/>
                                  </p:stCondLst>
                                  <p:childTnLst>
                                    <p:animMotion origin="layout" path="M -0.14425 -0.23974 L -5.60667E-7 2.96513E-6 " pathEditMode="relative" rAng="0" ptsTypes="AA">
                                      <p:cBhvr>
                                        <p:cTn id="33" dur="1000" fill="hold"/>
                                        <p:tgtEl>
                                          <p:spTgt spid="174"/>
                                        </p:tgtEl>
                                        <p:attrNameLst>
                                          <p:attrName>ppt_x</p:attrName>
                                          <p:attrName>ppt_y</p:attrName>
                                        </p:attrNameLst>
                                      </p:cBhvr>
                                      <p:rCtr x="7204" y="11972"/>
                                    </p:animMotion>
                                  </p:childTnLst>
                                </p:cTn>
                              </p:par>
                              <p:par>
                                <p:cTn id="34" presetID="10" presetClass="entr" presetSubtype="0" fill="hold" nodeType="withEffect">
                                  <p:stCondLst>
                                    <p:cond delay="0"/>
                                  </p:stCondLst>
                                  <p:childTnLst>
                                    <p:set>
                                      <p:cBhvr>
                                        <p:cTn id="35" dur="1" fill="hold">
                                          <p:stCondLst>
                                            <p:cond delay="0"/>
                                          </p:stCondLst>
                                        </p:cTn>
                                        <p:tgtEl>
                                          <p:spTgt spid="171"/>
                                        </p:tgtEl>
                                        <p:attrNameLst>
                                          <p:attrName>style.visibility</p:attrName>
                                        </p:attrNameLst>
                                      </p:cBhvr>
                                      <p:to>
                                        <p:strVal val="visible"/>
                                      </p:to>
                                    </p:set>
                                    <p:animEffect transition="in" filter="fade">
                                      <p:cBhvr>
                                        <p:cTn id="36" dur="1000"/>
                                        <p:tgtEl>
                                          <p:spTgt spid="171"/>
                                        </p:tgtEl>
                                      </p:cBhvr>
                                    </p:animEffect>
                                  </p:childTnLst>
                                </p:cTn>
                              </p:par>
                              <p:par>
                                <p:cTn id="37" presetID="42" presetClass="path" presetSubtype="0" accel="50000" decel="50000" fill="hold" nodeType="withEffect">
                                  <p:stCondLst>
                                    <p:cond delay="0"/>
                                  </p:stCondLst>
                                  <p:childTnLst>
                                    <p:animMotion origin="layout" path="M -0.13887 0.21506 L 1.26714E-6 -1.17556E-6 " pathEditMode="relative" rAng="0" ptsTypes="AA">
                                      <p:cBhvr>
                                        <p:cTn id="38" dur="1000" fill="hold"/>
                                        <p:tgtEl>
                                          <p:spTgt spid="171"/>
                                        </p:tgtEl>
                                        <p:attrNameLst>
                                          <p:attrName>ppt_x</p:attrName>
                                          <p:attrName>ppt_y</p:attrName>
                                        </p:attrNameLst>
                                      </p:cBhvr>
                                      <p:rCtr x="6943" y="-10768"/>
                                    </p:animMotion>
                                  </p:childTnLst>
                                </p:cTn>
                              </p:par>
                              <p:par>
                                <p:cTn id="39" presetID="10" presetClass="entr" presetSubtype="0"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childTnLst>
                                </p:cTn>
                              </p:par>
                              <p:par>
                                <p:cTn id="42" presetID="42" presetClass="path" presetSubtype="0" accel="50000" decel="50000" fill="hold" nodeType="withEffect">
                                  <p:stCondLst>
                                    <p:cond delay="0"/>
                                  </p:stCondLst>
                                  <p:childTnLst>
                                    <p:animMotion origin="layout" path="M 0.12966 -0.25393 L 9.02621E-7 -1.14162E-7 " pathEditMode="relative" rAng="0" ptsTypes="AA">
                                      <p:cBhvr>
                                        <p:cTn id="43" dur="1000" fill="hold"/>
                                        <p:tgtEl>
                                          <p:spTgt spid="4"/>
                                        </p:tgtEl>
                                        <p:attrNameLst>
                                          <p:attrName>ppt_x</p:attrName>
                                          <p:attrName>ppt_y</p:attrName>
                                        </p:attrNameLst>
                                      </p:cBhvr>
                                      <p:rCtr x="-6492" y="12681"/>
                                    </p:animMotion>
                                  </p:childTnLst>
                                </p:cTn>
                              </p:par>
                            </p:childTnLst>
                          </p:cTn>
                        </p:par>
                        <p:par>
                          <p:cTn id="44" fill="hold">
                            <p:stCondLst>
                              <p:cond delay="2000"/>
                            </p:stCondLst>
                            <p:childTnLst>
                              <p:par>
                                <p:cTn id="45" presetID="22" presetClass="entr" presetSubtype="2" fill="hold" grpId="0"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wipe(right)">
                                      <p:cBhvr>
                                        <p:cTn id="47" dur="500"/>
                                        <p:tgtEl>
                                          <p:spTgt spid="129"/>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34"/>
                                        </p:tgtEl>
                                        <p:attrNameLst>
                                          <p:attrName>style.visibility</p:attrName>
                                        </p:attrNameLst>
                                      </p:cBhvr>
                                      <p:to>
                                        <p:strVal val="visible"/>
                                      </p:to>
                                    </p:set>
                                    <p:animEffect transition="in" filter="wipe(right)">
                                      <p:cBhvr>
                                        <p:cTn id="50" dur="500"/>
                                        <p:tgtEl>
                                          <p:spTgt spid="134"/>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66"/>
                                        </p:tgtEl>
                                        <p:attrNameLst>
                                          <p:attrName>style.visibility</p:attrName>
                                        </p:attrNameLst>
                                      </p:cBhvr>
                                      <p:to>
                                        <p:strVal val="visible"/>
                                      </p:to>
                                    </p:set>
                                    <p:animEffect transition="in" filter="wipe(right)">
                                      <p:cBhvr>
                                        <p:cTn id="53" dur="500"/>
                                        <p:tgtEl>
                                          <p:spTgt spid="166"/>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67"/>
                                        </p:tgtEl>
                                        <p:attrNameLst>
                                          <p:attrName>style.visibility</p:attrName>
                                        </p:attrNameLst>
                                      </p:cBhvr>
                                      <p:to>
                                        <p:strVal val="visible"/>
                                      </p:to>
                                    </p:set>
                                    <p:animEffect transition="in" filter="wipe(right)">
                                      <p:cBhvr>
                                        <p:cTn id="56" dur="500"/>
                                        <p:tgtEl>
                                          <p:spTgt spid="16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31"/>
                                        </p:tgtEl>
                                        <p:attrNameLst>
                                          <p:attrName>style.visibility</p:attrName>
                                        </p:attrNameLst>
                                      </p:cBhvr>
                                      <p:to>
                                        <p:strVal val="visible"/>
                                      </p:to>
                                    </p:set>
                                    <p:animEffect transition="in" filter="wipe(left)">
                                      <p:cBhvr>
                                        <p:cTn id="59" dur="500"/>
                                        <p:tgtEl>
                                          <p:spTgt spid="13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3"/>
                                        </p:tgtEl>
                                        <p:attrNameLst>
                                          <p:attrName>style.visibility</p:attrName>
                                        </p:attrNameLst>
                                      </p:cBhvr>
                                      <p:to>
                                        <p:strVal val="visible"/>
                                      </p:to>
                                    </p:set>
                                    <p:animEffect transition="in" filter="wipe(left)">
                                      <p:cBhvr>
                                        <p:cTn id="62" dur="500"/>
                                        <p:tgtEl>
                                          <p:spTgt spid="133"/>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68"/>
                                        </p:tgtEl>
                                        <p:attrNameLst>
                                          <p:attrName>style.visibility</p:attrName>
                                        </p:attrNameLst>
                                      </p:cBhvr>
                                      <p:to>
                                        <p:strVal val="visible"/>
                                      </p:to>
                                    </p:set>
                                    <p:animEffect transition="in" filter="wipe(left)">
                                      <p:cBhvr>
                                        <p:cTn id="65" dur="500"/>
                                        <p:tgtEl>
                                          <p:spTgt spid="16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69"/>
                                        </p:tgtEl>
                                        <p:attrNameLst>
                                          <p:attrName>style.visibility</p:attrName>
                                        </p:attrNameLst>
                                      </p:cBhvr>
                                      <p:to>
                                        <p:strVal val="visible"/>
                                      </p:to>
                                    </p:set>
                                    <p:animEffect transition="in" filter="wipe(left)">
                                      <p:cBhvr>
                                        <p:cTn id="68"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129" grpId="0"/>
      <p:bldP spid="131" grpId="0"/>
      <p:bldP spid="133" grpId="0"/>
      <p:bldP spid="134" grpId="0"/>
      <p:bldP spid="166" grpId="0"/>
      <p:bldP spid="167" grpId="0"/>
      <p:bldP spid="168" grpId="0"/>
      <p:bldP spid="16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364841" y="693326"/>
            <a:ext cx="2066444" cy="2584604"/>
            <a:chOff x="3885937" y="2769115"/>
            <a:chExt cx="2754422" cy="3446339"/>
          </a:xfrm>
        </p:grpSpPr>
        <p:grpSp>
          <p:nvGrpSpPr>
            <p:cNvPr id="12" name="组合 11"/>
            <p:cNvGrpSpPr/>
            <p:nvPr/>
          </p:nvGrpSpPr>
          <p:grpSpPr>
            <a:xfrm>
              <a:off x="3885937" y="2769115"/>
              <a:ext cx="2754422" cy="3446339"/>
              <a:chOff x="3295850" y="1895995"/>
              <a:chExt cx="3725149" cy="4660916"/>
            </a:xfrm>
          </p:grpSpPr>
          <p:sp>
            <p:nvSpPr>
              <p:cNvPr id="16" name="圆角矩形 15"/>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17"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sp>
            <p:nvSpPr>
              <p:cNvPr id="18" name="圆角矩形 17"/>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1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01BDD1"/>
                  </a:gs>
                  <a:gs pos="100000">
                    <a:srgbClr val="0194A3"/>
                  </a:gs>
                </a:gsLst>
                <a:lin ang="2700000" scaled="1"/>
                <a:tileRect/>
              </a:gradFill>
              <a:ln w="25400">
                <a:gradFill flip="none" rotWithShape="1">
                  <a:gsLst>
                    <a:gs pos="0">
                      <a:srgbClr val="0194A3"/>
                    </a:gs>
                    <a:gs pos="100000">
                      <a:srgbClr val="01CFE5"/>
                    </a:gs>
                  </a:gsLst>
                  <a:lin ang="2700000" scaled="1"/>
                  <a:tileRect/>
                </a:gradFill>
              </a:ln>
              <a:effectLst>
                <a:outerShdw blurRad="254000" dist="114300" dir="2700000" algn="tl" rotWithShape="0">
                  <a:prstClr val="black">
                    <a:alpha val="25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grpSp>
        <p:sp>
          <p:nvSpPr>
            <p:cNvPr id="14" name="文本框 32"/>
            <p:cNvSpPr txBox="1"/>
            <p:nvPr/>
          </p:nvSpPr>
          <p:spPr>
            <a:xfrm>
              <a:off x="4361623" y="3462893"/>
              <a:ext cx="1031437" cy="861825"/>
            </a:xfrm>
            <a:prstGeom prst="rect">
              <a:avLst/>
            </a:prstGeom>
            <a:noFill/>
          </p:spPr>
          <p:txBody>
            <a:bodyPr wrap="square" rtlCol="0">
              <a:spAutoFit/>
            </a:bodyPr>
            <a:lstStyle/>
            <a:p>
              <a:pPr algn="ctr"/>
              <a:r>
                <a:rPr lang="zh-CN" altLang="en-US" sz="3600" dirty="0">
                  <a:solidFill>
                    <a:prstClr val="white"/>
                  </a:solidFill>
                  <a:latin typeface="方正正黑简体" panose="02000000000000000000" pitchFamily="2" charset="-122"/>
                  <a:ea typeface="方正正黑简体" panose="02000000000000000000" pitchFamily="2" charset="-122"/>
                </a:rPr>
                <a:t>聆</a:t>
              </a:r>
            </a:p>
          </p:txBody>
        </p:sp>
      </p:grpSp>
      <p:grpSp>
        <p:nvGrpSpPr>
          <p:cNvPr id="20" name="组合 19"/>
          <p:cNvGrpSpPr/>
          <p:nvPr/>
        </p:nvGrpSpPr>
        <p:grpSpPr>
          <a:xfrm>
            <a:off x="1835086" y="643257"/>
            <a:ext cx="2066444" cy="2584604"/>
            <a:chOff x="5489223" y="1837839"/>
            <a:chExt cx="2754422" cy="3446339"/>
          </a:xfrm>
        </p:grpSpPr>
        <p:grpSp>
          <p:nvGrpSpPr>
            <p:cNvPr id="21" name="组合 20"/>
            <p:cNvGrpSpPr/>
            <p:nvPr/>
          </p:nvGrpSpPr>
          <p:grpSpPr>
            <a:xfrm>
              <a:off x="5489223" y="1837839"/>
              <a:ext cx="2754422" cy="3446339"/>
              <a:chOff x="3295850" y="1895995"/>
              <a:chExt cx="3725149" cy="4660916"/>
            </a:xfrm>
          </p:grpSpPr>
          <p:sp>
            <p:nvSpPr>
              <p:cNvPr id="25" name="圆角矩形 24"/>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26"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sp>
            <p:nvSpPr>
              <p:cNvPr id="27" name="圆角矩形 26"/>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28"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EC8C8C"/>
                  </a:gs>
                  <a:gs pos="100000">
                    <a:srgbClr val="E35353"/>
                  </a:gs>
                </a:gsLst>
                <a:lin ang="2700000" scaled="1"/>
                <a:tileRect/>
              </a:gradFill>
              <a:ln w="25400">
                <a:gradFill flip="none" rotWithShape="1">
                  <a:gsLst>
                    <a:gs pos="0">
                      <a:srgbClr val="E35353"/>
                    </a:gs>
                    <a:gs pos="100000">
                      <a:srgbClr val="F1A9A9"/>
                    </a:gs>
                  </a:gsLst>
                  <a:lin ang="2700000" scaled="1"/>
                  <a:tileRect/>
                </a:gradFill>
              </a:ln>
              <a:effectLst>
                <a:outerShdw blurRad="254000" dist="114300" dir="2700000" algn="tl" rotWithShape="0">
                  <a:prstClr val="black">
                    <a:alpha val="25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grpSp>
        <p:sp>
          <p:nvSpPr>
            <p:cNvPr id="23" name="文本框 35"/>
            <p:cNvSpPr txBox="1"/>
            <p:nvPr/>
          </p:nvSpPr>
          <p:spPr>
            <a:xfrm>
              <a:off x="5950920" y="2595100"/>
              <a:ext cx="1031437" cy="861825"/>
            </a:xfrm>
            <a:prstGeom prst="rect">
              <a:avLst/>
            </a:prstGeom>
            <a:noFill/>
          </p:spPr>
          <p:txBody>
            <a:bodyPr wrap="square" rtlCol="0">
              <a:spAutoFit/>
            </a:bodyPr>
            <a:lstStyle/>
            <a:p>
              <a:pPr algn="ctr"/>
              <a:r>
                <a:rPr lang="zh-CN" altLang="en-US" sz="3600" dirty="0">
                  <a:solidFill>
                    <a:prstClr val="white"/>
                  </a:solidFill>
                  <a:latin typeface="方正正黑简体" panose="02000000000000000000" pitchFamily="2" charset="-122"/>
                  <a:ea typeface="方正正黑简体" panose="02000000000000000000" pitchFamily="2" charset="-122"/>
                </a:rPr>
                <a:t>谢</a:t>
              </a:r>
            </a:p>
          </p:txBody>
        </p:sp>
      </p:grpSp>
      <p:grpSp>
        <p:nvGrpSpPr>
          <p:cNvPr id="2" name="组合 1"/>
          <p:cNvGrpSpPr/>
          <p:nvPr/>
        </p:nvGrpSpPr>
        <p:grpSpPr>
          <a:xfrm>
            <a:off x="3070489" y="1403967"/>
            <a:ext cx="2073589" cy="2584604"/>
            <a:chOff x="2285732" y="3716686"/>
            <a:chExt cx="2763946" cy="3446339"/>
          </a:xfrm>
        </p:grpSpPr>
        <p:grpSp>
          <p:nvGrpSpPr>
            <p:cNvPr id="3" name="组合 2"/>
            <p:cNvGrpSpPr/>
            <p:nvPr/>
          </p:nvGrpSpPr>
          <p:grpSpPr>
            <a:xfrm>
              <a:off x="2285732" y="3716686"/>
              <a:ext cx="2763946" cy="3446339"/>
              <a:chOff x="3295850" y="1908877"/>
              <a:chExt cx="3738030" cy="4660916"/>
            </a:xfrm>
          </p:grpSpPr>
          <p:sp>
            <p:nvSpPr>
              <p:cNvPr id="7" name="圆角矩形 6"/>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sp>
            <p:nvSpPr>
              <p:cNvPr id="9" name="圆角矩形 8"/>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10"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FC165"/>
                  </a:gs>
                  <a:gs pos="100000">
                    <a:srgbClr val="FF9A05"/>
                  </a:gs>
                </a:gsLst>
                <a:lin ang="2700000" scaled="1"/>
                <a:tileRect/>
              </a:gradFill>
              <a:ln w="25400">
                <a:gradFill flip="none" rotWithShape="1">
                  <a:gsLst>
                    <a:gs pos="0">
                      <a:srgbClr val="FF9B09"/>
                    </a:gs>
                    <a:gs pos="100000">
                      <a:srgbClr val="FFDBA7"/>
                    </a:gs>
                  </a:gsLst>
                  <a:lin ang="2700000" scaled="1"/>
                  <a:tileRect/>
                </a:gradFill>
              </a:ln>
              <a:effectLst>
                <a:outerShdw blurRad="254000" dist="114300" dir="2700000" algn="tl" rotWithShape="0">
                  <a:prstClr val="black">
                    <a:alpha val="25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grpSp>
        <p:sp>
          <p:nvSpPr>
            <p:cNvPr id="5" name="文本框 26"/>
            <p:cNvSpPr txBox="1"/>
            <p:nvPr/>
          </p:nvSpPr>
          <p:spPr>
            <a:xfrm>
              <a:off x="2728964" y="4479200"/>
              <a:ext cx="1031437" cy="861825"/>
            </a:xfrm>
            <a:prstGeom prst="rect">
              <a:avLst/>
            </a:prstGeom>
            <a:noFill/>
          </p:spPr>
          <p:txBody>
            <a:bodyPr wrap="square" rtlCol="0">
              <a:spAutoFit/>
            </a:bodyPr>
            <a:lstStyle/>
            <a:p>
              <a:pPr algn="ctr"/>
              <a:r>
                <a:rPr lang="zh-CN" altLang="en-US" sz="3600" dirty="0">
                  <a:solidFill>
                    <a:prstClr val="white"/>
                  </a:solidFill>
                  <a:latin typeface="方正正黑简体" panose="02000000000000000000" pitchFamily="2" charset="-122"/>
                  <a:ea typeface="方正正黑简体" panose="02000000000000000000" pitchFamily="2" charset="-122"/>
                </a:rPr>
                <a:t>谢</a:t>
              </a:r>
            </a:p>
          </p:txBody>
        </p:sp>
      </p:grpSp>
      <p:grpSp>
        <p:nvGrpSpPr>
          <p:cNvPr id="29" name="组合 28"/>
          <p:cNvGrpSpPr/>
          <p:nvPr/>
        </p:nvGrpSpPr>
        <p:grpSpPr>
          <a:xfrm>
            <a:off x="5649221" y="1403966"/>
            <a:ext cx="2066444" cy="2584604"/>
            <a:chOff x="7094696" y="911444"/>
            <a:chExt cx="2754422" cy="3446339"/>
          </a:xfrm>
        </p:grpSpPr>
        <p:grpSp>
          <p:nvGrpSpPr>
            <p:cNvPr id="30" name="组合 29"/>
            <p:cNvGrpSpPr/>
            <p:nvPr/>
          </p:nvGrpSpPr>
          <p:grpSpPr>
            <a:xfrm>
              <a:off x="7094696" y="911444"/>
              <a:ext cx="2754422" cy="3446339"/>
              <a:chOff x="3295850" y="1895995"/>
              <a:chExt cx="3725149" cy="4660916"/>
            </a:xfrm>
          </p:grpSpPr>
          <p:sp>
            <p:nvSpPr>
              <p:cNvPr id="34" name="圆角矩形 33"/>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36" name="圆角矩形 35"/>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77468A"/>
                  </a:gs>
                  <a:gs pos="100000">
                    <a:srgbClr val="553363"/>
                  </a:gs>
                </a:gsLst>
                <a:lin ang="2700000" scaled="1"/>
                <a:tileRect/>
              </a:gradFill>
              <a:ln w="25400">
                <a:gradFill flip="none" rotWithShape="1">
                  <a:gsLst>
                    <a:gs pos="100000">
                      <a:srgbClr val="8F54A6"/>
                    </a:gs>
                    <a:gs pos="0">
                      <a:srgbClr val="4A2C56"/>
                    </a:gs>
                  </a:gsLst>
                  <a:lin ang="2700000" scaled="1"/>
                  <a:tileRect/>
                </a:gradFill>
              </a:ln>
              <a:effectLst>
                <a:outerShdw blurRad="254000" dist="114300" dir="2700000" algn="tl" rotWithShape="0">
                  <a:prstClr val="black">
                    <a:alpha val="25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sp>
          <p:nvSpPr>
            <p:cNvPr id="32" name="文本框 38"/>
            <p:cNvSpPr txBox="1"/>
            <p:nvPr/>
          </p:nvSpPr>
          <p:spPr>
            <a:xfrm>
              <a:off x="7559487" y="1620275"/>
              <a:ext cx="1031437" cy="861825"/>
            </a:xfrm>
            <a:prstGeom prst="rect">
              <a:avLst/>
            </a:prstGeom>
            <a:noFill/>
          </p:spPr>
          <p:txBody>
            <a:bodyPr wrap="square" rtlCol="0">
              <a:spAutoFit/>
            </a:bodyPr>
            <a:lstStyle/>
            <a:p>
              <a:pPr algn="ctr"/>
              <a:r>
                <a:rPr lang="zh-CN" altLang="en-US" sz="3600" dirty="0">
                  <a:solidFill>
                    <a:prstClr val="white"/>
                  </a:solidFill>
                  <a:latin typeface="方正正黑简体" panose="02000000000000000000" pitchFamily="2" charset="-122"/>
                  <a:ea typeface="方正正黑简体" panose="02000000000000000000" pitchFamily="2" charset="-122"/>
                </a:rPr>
                <a:t>听</a:t>
              </a:r>
            </a:p>
          </p:txBody>
        </p:sp>
      </p:grpSp>
      <p:sp>
        <p:nvSpPr>
          <p:cNvPr id="40" name="矩形 39"/>
          <p:cNvSpPr/>
          <p:nvPr/>
        </p:nvSpPr>
        <p:spPr>
          <a:xfrm>
            <a:off x="3422332" y="3561515"/>
            <a:ext cx="2088185" cy="276999"/>
          </a:xfrm>
          <a:prstGeom prst="rect">
            <a:avLst/>
          </a:prstGeom>
        </p:spPr>
        <p:txBody>
          <a:bodyPr wrap="square">
            <a:spAutoFit/>
          </a:bodyPr>
          <a:lstStyle/>
          <a:p>
            <a:pPr algn="ctr"/>
            <a:r>
              <a:rPr lang="zh-CN" altLang="en-US" sz="1200" spc="75" dirty="0">
                <a:solidFill>
                  <a:schemeClr val="tx1">
                    <a:lumMod val="75000"/>
                    <a:lumOff val="25000"/>
                  </a:schemeClr>
                </a:solidFill>
                <a:latin typeface="方正正纤黑简体" panose="02000000000000000000" pitchFamily="2" charset="-122"/>
                <a:ea typeface="方正正纤黑简体" panose="02000000000000000000" pitchFamily="2" charset="-122"/>
              </a:rPr>
              <a:t>汇报人：您的姓名</a:t>
            </a:r>
          </a:p>
        </p:txBody>
      </p:sp>
      <p:sp>
        <p:nvSpPr>
          <p:cNvPr id="41" name="矩形 40"/>
          <p:cNvSpPr/>
          <p:nvPr/>
        </p:nvSpPr>
        <p:spPr>
          <a:xfrm>
            <a:off x="3412130" y="3865845"/>
            <a:ext cx="2088185" cy="276999"/>
          </a:xfrm>
          <a:prstGeom prst="rect">
            <a:avLst/>
          </a:prstGeom>
        </p:spPr>
        <p:txBody>
          <a:bodyPr wrap="square">
            <a:spAutoFit/>
          </a:bodyPr>
          <a:lstStyle/>
          <a:p>
            <a:pPr algn="ctr"/>
            <a:r>
              <a:rPr lang="zh-CN" altLang="en-US" sz="1200" spc="75" dirty="0">
                <a:solidFill>
                  <a:schemeClr val="tx1">
                    <a:lumMod val="75000"/>
                    <a:lumOff val="25000"/>
                  </a:schemeClr>
                </a:solidFill>
                <a:latin typeface="方正正纤黑简体" panose="02000000000000000000" pitchFamily="2" charset="-122"/>
                <a:ea typeface="方正正纤黑简体" panose="02000000000000000000" pitchFamily="2" charset="-122"/>
              </a:rPr>
              <a:t>在此输入您的公司名称</a:t>
            </a:r>
          </a:p>
        </p:txBody>
      </p:sp>
      <p:sp>
        <p:nvSpPr>
          <p:cNvPr id="38" name="矩形 37"/>
          <p:cNvSpPr/>
          <p:nvPr/>
        </p:nvSpPr>
        <p:spPr>
          <a:xfrm>
            <a:off x="2050801" y="3674357"/>
            <a:ext cx="1370042" cy="34295"/>
          </a:xfrm>
          <a:prstGeom prst="rect">
            <a:avLst/>
          </a:prstGeom>
          <a:gradFill>
            <a:gsLst>
              <a:gs pos="0">
                <a:schemeClr val="bg1">
                  <a:lumMod val="6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正黑简体" panose="02000000000000000000" pitchFamily="2" charset="-122"/>
            </a:endParaRPr>
          </a:p>
        </p:txBody>
      </p:sp>
      <p:sp>
        <p:nvSpPr>
          <p:cNvPr id="39" name="矩形 38"/>
          <p:cNvSpPr/>
          <p:nvPr/>
        </p:nvSpPr>
        <p:spPr>
          <a:xfrm>
            <a:off x="5533754" y="3677810"/>
            <a:ext cx="1370042" cy="34295"/>
          </a:xfrm>
          <a:prstGeom prst="rect">
            <a:avLst/>
          </a:prstGeom>
          <a:gradFill>
            <a:gsLst>
              <a:gs pos="0">
                <a:schemeClr val="bg1">
                  <a:lumMod val="6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正黑简体" panose="02000000000000000000" pitchFamily="2" charset="-122"/>
            </a:endParaRPr>
          </a:p>
        </p:txBody>
      </p:sp>
    </p:spTree>
    <p:extLst>
      <p:ext uri="{BB962C8B-B14F-4D97-AF65-F5344CB8AC3E}">
        <p14:creationId xmlns:p14="http://schemas.microsoft.com/office/powerpoint/2010/main" val="304100206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2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2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500"/>
                                      </p:stCondLst>
                                      <p:childTnLst>
                                        <p:set>
                                          <p:cBhvr>
                                            <p:cTn id="10" dur="1" fill="hold">
                                              <p:stCondLst>
                                                <p:cond delay="0"/>
                                              </p:stCondLst>
                                            </p:cTn>
                                            <p:tgtEl>
                                              <p:spTgt spid="20"/>
                                            </p:tgtEl>
                                            <p:attrNameLst>
                                              <p:attrName>style.visibility</p:attrName>
                                            </p:attrNameLst>
                                          </p:cBhvr>
                                          <p:to>
                                            <p:strVal val="visible"/>
                                          </p:to>
                                        </p:set>
                                        <p:anim calcmode="lin" valueType="num" p14:bounceEnd="40000">
                                          <p:cBhvr additive="base">
                                            <p:cTn id="11" dur="20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1000"/>
                                      </p:stCondLst>
                                      <p:childTnLst>
                                        <p:set>
                                          <p:cBhvr>
                                            <p:cTn id="14" dur="1" fill="hold">
                                              <p:stCondLst>
                                                <p:cond delay="0"/>
                                              </p:stCondLst>
                                            </p:cTn>
                                            <p:tgtEl>
                                              <p:spTgt spid="11"/>
                                            </p:tgtEl>
                                            <p:attrNameLst>
                                              <p:attrName>style.visibility</p:attrName>
                                            </p:attrNameLst>
                                          </p:cBhvr>
                                          <p:to>
                                            <p:strVal val="visible"/>
                                          </p:to>
                                        </p:set>
                                        <p:anim calcmode="lin" valueType="num" p14:bounceEnd="40000">
                                          <p:cBhvr additive="base">
                                            <p:cTn id="15" dur="20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1500"/>
                                      </p:stCondLst>
                                      <p:childTnLst>
                                        <p:set>
                                          <p:cBhvr>
                                            <p:cTn id="18" dur="1" fill="hold">
                                              <p:stCondLst>
                                                <p:cond delay="0"/>
                                              </p:stCondLst>
                                            </p:cTn>
                                            <p:tgtEl>
                                              <p:spTgt spid="29"/>
                                            </p:tgtEl>
                                            <p:attrNameLst>
                                              <p:attrName>style.visibility</p:attrName>
                                            </p:attrNameLst>
                                          </p:cBhvr>
                                          <p:to>
                                            <p:strVal val="visible"/>
                                          </p:to>
                                        </p:set>
                                        <p:anim calcmode="lin" valueType="num" p14:bounceEnd="40000">
                                          <p:cBhvr additive="base">
                                            <p:cTn id="19" dur="20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20" dur="20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right)">
                                          <p:cBhvr>
                                            <p:cTn id="27" dur="500"/>
                                            <p:tgtEl>
                                              <p:spTgt spid="39"/>
                                            </p:tgtEl>
                                          </p:cBhvr>
                                        </p:animEffect>
                                      </p:childTnLst>
                                    </p:cTn>
                                  </p:par>
                                  <p:par>
                                    <p:cTn id="28" presetID="10" presetClass="entr" presetSubtype="0" fill="hold" grpId="0" nodeType="withEffect">
                                      <p:stCondLst>
                                        <p:cond delay="0"/>
                                      </p:stCondLst>
                                      <p:iterate type="lt">
                                        <p:tmPct val="10000"/>
                                      </p:iterate>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childTnLst>
                              </p:cTn>
                            </p:par>
                            <p:par>
                              <p:cTn id="31" fill="hold">
                                <p:stCondLst>
                                  <p:cond delay="4350"/>
                                </p:stCondLst>
                                <p:childTnLst>
                                  <p:par>
                                    <p:cTn id="32" presetID="10" presetClass="entr" presetSubtype="0" fill="hold" grpId="0" nodeType="afterEffect">
                                      <p:stCondLst>
                                        <p:cond delay="0"/>
                                      </p:stCondLst>
                                      <p:iterate type="lt">
                                        <p:tmPct val="10000"/>
                                      </p:iterate>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38" grpId="0" animBg="1"/>
          <p:bldP spid="3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5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000" fill="hold"/>
                                            <p:tgtEl>
                                              <p:spTgt spid="20"/>
                                            </p:tgtEl>
                                            <p:attrNameLst>
                                              <p:attrName>ppt_x</p:attrName>
                                            </p:attrNameLst>
                                          </p:cBhvr>
                                          <p:tavLst>
                                            <p:tav tm="0">
                                              <p:val>
                                                <p:strVal val="0-#ppt_w/2"/>
                                              </p:val>
                                            </p:tav>
                                            <p:tav tm="100000">
                                              <p:val>
                                                <p:strVal val="#ppt_x"/>
                                              </p:val>
                                            </p:tav>
                                          </p:tavLst>
                                        </p:anim>
                                        <p:anim calcmode="lin" valueType="num">
                                          <p:cBhvr additive="base">
                                            <p:cTn id="12" dur="20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10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1+#ppt_w/2"/>
                                              </p:val>
                                            </p:tav>
                                            <p:tav tm="100000">
                                              <p:val>
                                                <p:strVal val="#ppt_x"/>
                                              </p:val>
                                            </p:tav>
                                          </p:tavLst>
                                        </p:anim>
                                        <p:anim calcmode="lin" valueType="num">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15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2000" fill="hold"/>
                                            <p:tgtEl>
                                              <p:spTgt spid="29"/>
                                            </p:tgtEl>
                                            <p:attrNameLst>
                                              <p:attrName>ppt_x</p:attrName>
                                            </p:attrNameLst>
                                          </p:cBhvr>
                                          <p:tavLst>
                                            <p:tav tm="0">
                                              <p:val>
                                                <p:strVal val="1+#ppt_w/2"/>
                                              </p:val>
                                            </p:tav>
                                            <p:tav tm="100000">
                                              <p:val>
                                                <p:strVal val="#ppt_x"/>
                                              </p:val>
                                            </p:tav>
                                          </p:tavLst>
                                        </p:anim>
                                        <p:anim calcmode="lin" valueType="num">
                                          <p:cBhvr additive="base">
                                            <p:cTn id="20" dur="20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right)">
                                          <p:cBhvr>
                                            <p:cTn id="27" dur="500"/>
                                            <p:tgtEl>
                                              <p:spTgt spid="39"/>
                                            </p:tgtEl>
                                          </p:cBhvr>
                                        </p:animEffect>
                                      </p:childTnLst>
                                    </p:cTn>
                                  </p:par>
                                  <p:par>
                                    <p:cTn id="28" presetID="10" presetClass="entr" presetSubtype="0" fill="hold" grpId="0" nodeType="withEffect">
                                      <p:stCondLst>
                                        <p:cond delay="0"/>
                                      </p:stCondLst>
                                      <p:iterate type="lt">
                                        <p:tmPct val="10000"/>
                                      </p:iterate>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childTnLst>
                              </p:cTn>
                            </p:par>
                            <p:par>
                              <p:cTn id="31" fill="hold">
                                <p:stCondLst>
                                  <p:cond delay="4350"/>
                                </p:stCondLst>
                                <p:childTnLst>
                                  <p:par>
                                    <p:cTn id="32" presetID="10" presetClass="entr" presetSubtype="0" fill="hold" grpId="0" nodeType="afterEffect">
                                      <p:stCondLst>
                                        <p:cond delay="0"/>
                                      </p:stCondLst>
                                      <p:iterate type="lt">
                                        <p:tmPct val="10000"/>
                                      </p:iterate>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38" grpId="0" animBg="1"/>
          <p:bldP spid="39"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1D1A8891-E350-4038-8114-030BD2B10C76"/>
  <p:tag name="ISPRING_SCORM_RATE_SLIDES" val="1"/>
  <p:tag name="ISPRINGONLINEFOLDERID" val="0"/>
  <p:tag name="ISPRINGONLINEFOLDERPATH" val="Content List"/>
  <p:tag name="ISPRINGCLOUDFOLDERID" val="0"/>
  <p:tag name="ISPRINGCLOUDFOLDERPATH" val="Repository"/>
  <p:tag name="ISPRING_PLAYERS_CUSTOMIZATION" val="UEsDBBQAAgAIALhVd0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C4VXd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LhVd0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uFV3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uFV3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uFV3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uFV3SLO/s1BtAAAAcgAAABwAAAB1bml2ZXJzYWwvbG9jYWxfc2V0dGluZ3MueG1sDcw9DoMwDEDhnVNYnsrQv42BwMZYVSo9gBUshOTYKLGqcnuyveHT68d/EvhxLptpwOftgcAabdl0Dfidp2uHUJx0ITHlgGoI49D0YpHkw+4VFtiFDs4zpxrOL0pVvjMXVievZ7hE248W70NzAl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C4VXdIkGsEqSsJAAB3WwAAKQAAAHVuaXZlcnNhbC9za2luX2N1c3RvbWl6YXRpb25fc2V0dGluZ3MueG1s7VzrbuO4Ff6/T0G4WGALFPFFvqXwuJAlOhHGkb2Wksy0KAzFYmIhsuiVaM9k4R99mj5Yn6SHlBRLju1IybSLnWU8GYwOz408F5L64OlFj16grSNGl96vDvNoYBHGvOAh6v+AUG9OfRpOQhIRFlV3lFsvcOkXI7innAbUiDmB64Suxkejfg0NxQ/qdtSu3oWn5qDZQJ0mbuAu0nFLg7FzRT9XNBjTG3WtV91TEesNyZwE7LDWXjU3+lLACCISMiNwyde+kufODuVncBE6rgd8Ub/d5J9tanWrN/kHNeutTgtvG6qiKG2ktfS6Xtt2OucdtY5wrdmqKdtBt6E0FFRvtern7W2902gp8DQ8b4OWJj5vo2an2Wzo2wZugDRS1YHe0LYd5bxeV8Ea7p5r2+Fw0KnVUL1eV5r6ttVWhoMaAm4FdKhKly+goisDpb1VB2q9q6ChNhwMm1us47bWQt0Gbtdq2+ZgoNRqu8XdzS67XDtq4emky/mKwoMhODjKc6t6ILl683UYArNNlivfYQQFzpJ8qIicDJjIWPTTnK6e/lxJElQkc8qe+pWnxkQgc2V9jQYMdKFx4D8lunpVMZKyCb+yhZGlI8/9ULlbM0aDs3ms6iyg4dLxK/0/xbmTzKyIJN2QsIzcvTMnO3Md8VNULLEF+QyfU0Jzulw5wdOIPtCzO2f++BDSdeAWcnPxtCKh7wWPwF0772j4pCHfi5jByDLnH+7yT3GxFeRGRLh7bcw/hSR95474qcWa+CkhtzP5+orsiW68yGNCVK3zzynRlfNA8gHoqvxzWiYAK/modfjndSFGvjJgV3j5N06y+84TCfNG4nZ5Uoqu1quy+bQK6QNf7Lzc64F+lvMpdJ/ggXtY459CQnyC3GChKCXLJuav7zEmj/u9pLcEKxDcbHNJSELlZDDTxlcT1fw8G40vxrOBcVGBviWqEvGy/KnR7n6tt9rQuRK5gpqsK3U0yutCQlmrVkyXaU/HoxkoxKOZiT/ZlT7/u7To+NoeGSau9JN/lFYwmeKbSp//XUT0ejrFpj2zRoaOZ4Y1M8e2WJcRtrFe6X+ma7RwNgQxijYe+YLYgiBoz15IUOR7rhjgLdsL1qSAPX18pRrmbIote2potjE2K32LhuHTX4RmZ80WkDwLJ0KuFzl3PnGFWUgRMb7K7nbwhy084KRLxwvOilifqreGeTGzx+ORNcOmnlIqfRy4SA8dbqm8oqlq4SnoCB3Yx98mPhPZJzQg1fdLK7k0Li5H8GtzRy69h4UPv+wN3kwwhGRCggKCkDh4CllnWbfjqc7XEAwiB62cKPpCQzeXNNnQFdBtmNoYUlOzM/ptribVDYH3gjmkDpmzAvqusGWpF3g2GH+CHIfaHJcUGn+EkvxYUugztqCGsFVAzFRvjAuVVwQvw7RA0hqcOzzf4VjmzOcgx1dz49F1BBS+wlAmohqjs9KWLPzzNQTSUEdHqj1WDIstnh68DQFXQhe2uQK2oA1pWOfZ9fO18ffZUDVGWJ9Buunj25ktuiQ3unSeUEAZctyNE8wJuiNzZw2V8ARjrueKMR554cIva+9X5LCk//yYtC5Tx59+fINLuYZ3wDM4L4MxOKas2GvW+bIlM3ijIzzXj3pRZAHe7IKlYVOdGuNvE6LIW679uEt/i0A9O1c2WK/68f71Kh62/4EzVtyCBwZ0tIFHSwlh2In5lgObp19K0DCHYC65eELD5zfUUgrMcaLDpOgdam5g5XKO3MCKllNxiweWYcNh65bc8dtHAWFRq3HUDseb3xF9Ahf051K9I/cUzks+cTbxQQb2LhH+IlHOHJVyW4tt2CNw3ASdD3FSgVbfW/I7VDG111c4XYp4N8jN55aufVdUt+89ih0B1nm9JC/PYfchXQqq70RpXseb0t/e6Ug8xWlsd1LuAPFcoIVjlanPd0XMwupUu5xpqqlhfqPg9ewXl4Pq4Gsysq3ZSB1wDVAmS4fNF7AL3/N7XnFd8Y1Ax0MV9CWTt4gTzhf/+de/i6vZ8yemooT617J6oPh518TP+v5hUkaifxbQY6uDvKh4KCiYXKhS0eL3K9uABP0mVxYn3paWdMlfcRUyDSWQhFG1bVW7vIIqsURR0HUIZ8GSSq7U6UdofOKsX+lfOeEjNE6bUr+sIrHyPDdZaR92V9w1872AlBR/907EJ28bk5mq6+LuDzXqe/PHePt14QKTvOZDPn0oo0+7VE3oznsqieux8jrF5pZ2LWgJ8fOuIWwO7nXPhN0LFd+BHs5y72cCFlJ/wt9svXyVCwz8RRykcf/e8SOITfqYZYkW9EsSvJQtS9pnnYATE35a7LNwnfDuaPvcU148blZvQtlnvKE+bAxaPJ+M6jx9X0rTBuLVb9bAM+2F53DPSoYyru+I+/wm+cpe8GeI+/wW31T4+/YXQvsjWcn0ddzACbP0TOxiPQdCBzwkEF0q4Umf8jzcgxF/LRtlXEoIec4ldUlf7I22tyRJOXNa1uHqEY97wfPx5YrL3D2JaUccdsgN7NK3ejp/e8xjPjme3GIeUILZ6IvnkhUQwwf7ixFTEXtakQ8VuIg48wXv9FEFJTo+VPhyxgjNMblV2s94O8tICm9Oiy5FPxftvJTJgHfxcqZoXOunhXrVF+vUq56KUC9RezyAwXp5R0IMOeBBl0silCdm2Rfpq7AbcSLdkzsymlXAFqA7gDtSWgkZQi6xxLEqrZb4ITsOZ0vm+WRD0k6VIWQW5/T8exFUx+nkVtmI3LNseieU0lWQtLpdLuZbYIZ+VErcyLJG9kZKFh1z7iIx+wPdKt17dj4e2I3SLs3TPdugKduLevWAKeA9tvq9anabhR51AGU9Cb0O174vIVcJuUrIVUKuEnKVkKuEXCXkKiFXCblKyFVCrhJylZCrhFwl5CohVwm5SshVQq4Scv1uIdejsN3/BXHdsUrAVQKuvwXgejz/fwO89XXJPxzcGsenNNoai0mwtRTYegg1LYK2HgBpj4Otxwvu+8VaD3xlVmKuEnOVmKvEXH83mOsPEnSVoKsEXSXoKkFXCbpK0FWCrhJ0laCrBF0l6CpBVwm6StBVgq4SdP2dgK5/yK+5ZnySsKv8nqv8nqv8nqv8nut3gb3u00AU9B39v7X/C1BLAwQUAAIACAC4VXdIutyi4vcMAADOGgAAFwAAAHVuaXZlcnNhbC91bml2ZXJzYWwucG5n7VlpWFPXut5U1FQF5Bw9UiKkaG85VQpIi5ExRaZ6WgIqZTQgpogMAQUChBBwZJAh+tgLCiRA6RHCEEDUQAKBUxRqAwQEwhBCwJQACSTgNoQhw9noPec899/9cX/yYz/7XXutvb5hf9/7fevZOT5oT709xnsAANA7863bOQDY4QIAH9Fgu6AnqRTzm9BNJ+Gc52mA3n94ARroRrh4QSuayHtVYTuh8cdXvw1MAIC//NfWpXPm3GfLAGCMPePm4psSsiQQ1sbg1T0rIFKxe213yvFEM8HtZMPUcJcbl8wkdx7uz77h6595xB155HRIdcB+I7Nvb6eKDGCvHbyOi/lEpbrUOYKiVE0QudfkilSLFOvN3qDoy7ziUKlddF8pvCRyTQVykYj0tRmxWilEgf0OckihCw6VkTVxNQnimcu6JNVKz1Iv9HAUo+g36j8yP+SNwpnrAkBAroTaDNt4y7HifwxN8x5vzHmYHB3N35oqkZTBM9Y5oRP3oZno8+qESrgOADT6HYEBQPYRyCHX/7oNt+E23IbbcBtuw224DbfhNtyG2/D/ASLZa29y9QDgmz2G0HHMzRA6bX5z4P8G7fx1SavjESVFoekEsPcrbowpcbGpT9mhVR+vivUXsJkUPJE1CwAXncS44djNZWY1PzRdLQ1FPDMJHuI5YjWyJw25THXVZAHK/qbz+h8P+roMUJNTY7U1sXECWSwBAFo0zmvTt45vzqjch5Nivgxm9DYXi5m4SsTPsiHXQm2Ap+cAyEUJpzpr6bHJDMdDitffWVEWur9UL2ehJtu0mk0GRSsuiYtN3xgqo66/tEq/xk9Bz3EzNGAfXvv78YZJm1h2aBSTMFknaz4hEGpWGcHd+aBBeyjDycNSZL/qpVwTkeUX+nOLURRWHvILIlHHSNIls901sAyWadswskCvoT7WLrwwZFU/v/LoPPMvl7cUt/z55OcdK/lxpbiAJFGRjCVn8/trr9eA0bdYkySlIKKKs3AqP0h5EPWsH5EyfaPEzLfihCz3bV9cekJ0Jy8NHwTyErEXnCyPWURNrhGpjKH32iR5+XOCikLJs8YobnIgun13qyV/KuT69wqXsfPeTiNsVN0ZxmJzLNWWtrlmg3rnaH+TCcdjEjkJIc8GA+CV+CD4fwu+bp64LjvpI32gJXQ1W0rvcURvotq5LmeJLsfSJPLwv/ou80g/ZPi3FGzGuA0/pJsaYLkX3V+2jYrpLFmUa9TYqpGdHD9sk9eRDCnjaMqtulvu0LR73RdyTMuEJPu6jBSGY4aX4cE6L8Go4ElZFsy+6trYQMXgOfggmLl4clVXYIcvs5Cz7t6xx3RHqp1WX/tW58FoD42GflpJqe4MkI3QMuTMOMj//UQTRbITWumFvHTFWf5EkOP0W9UYf2/niJ/w4MLUn3nVwZpAJHdimKgOJ6G+1cUMjH261N0nebC6/mANjUsht+uVhiQL82FBu1zU7ftybB4jusOThuS5eTjy/dyQnoqhJRbp0KATwruCFQvwaPr5QaDyeiETby0VB1baW9CDNdic8r3G8F8ELePxRxP94GzbEEAQKCAp8R4+yevuuib0rRcj+1C6Awu8f9SVRNRLIjpZ+Kv7DBNdsLeewpHDZmj+YxpQI7+UKNw581Ry77md45xcd2RddI9hk2F+xW+I3PXq9zU2moK0jB5TUMox/6NZzqcAPZcxlVpLQgQ0xzr1Mgm8xSWGMHa0q4L9HBakn1XAyoaiTHIPVtM5vjrU9SzMiX3P2QKJtssP4h7cIWLTNi/dRrt7CKwO0o76eh4YWci+Q6AyS+0sjzmKCYVmNnylkR0XPyx6+5AfP3JkfsQ/FMcVKooHMEhAGi8JPdxew8SfgPzQnKuxqYMxyyfKD8OL+BYG7sbdYVe/27Qkc85LmfrI40dTu1v2kE/QV9l54BzCw+jG149L5CxDC3w6RbYnjylkgRxCQ6Vlwu0RM0a4fzbGV5k2+ThkeIoob6/nqnFzRTKmTkBRrupwEqnz+TtOqOateC3VqrRHvcroEDhuLjaXlKn+MCdaVbUt/7oXaVWpoc59gQ+0paOLRKsLvJeQz8uYXz7LAwmik7z44Y5oO4mQYhwqbdBQR7E0Tj0oJZGoEQuO0kstvylvue2/Gi8Am85b3S7L0KxrUWBcBuaht4MAv6PRVIG5J1NoffiZhh8pnJ/iUuYoyashaFK2v6iHOB5PHvFEkBKTNLA8bKIUy+tr5hqJ99OsH3HhiO+TXPMbvqmrKCRYxO08q4clLRpLNqKKQXv5vwReG7O1qCr5IEdfzt6M3ZzIyDPuziTQ1qANDL+Oe+jfmLaxUBUxR06hhbFL/47SrJAjhnqJgVFTxsduiyMNRuofQJHujK2ehc/hcstPsL8S02bp+40NW/Lam9KT61lgdY8HA51k6NL5Cs/tCRu17k6uomy5NouzZttiXAifxsq/VwvcfQhqxSi3HxHm00XXW29K/lGfanhBEBafNc97teVLghEnjQo7hnUqWCiSNpYeuylpGqx/gPm3HXkrgsiqraCvIApQfnrPmkLgovAXXkut1SugRyruRdHs16J4ZtjUMoJI7lbmeHxmYXDfwZeBvgx9y2EfThCjvrBhdTImt3y2cd8jw3TbXmLhZYhBXm/JGNDPgEoDErU5zu033d9s39CNBwGGlEruooflydEf3CeQapqe64m+U2OPknS/1zu4W0Eqn9hValXV35C/Pt5WFPHiPIXXZjs8cwmramLibaTi8apMpgDbGm3HcB9oK/17YTS7bt26xRhFhrsNZFhkufZg3BiOlD2lqY1TGVp1iTk15RL4bshb+GbQEyFIm3MQ2pV47PtH+v82f6apxzQ6dJN8tqvN/ErMvAGkzeLgJy6Nk9MNYcJMleqWjsinZdaq2qQy2BwiZFKUEecEu8dXSw+rK1mRE9jonb56Rz+dk7vqYdUhSbojWGgdK7v8DlQ55SW7EWnLFomSG8y+BK5T8kkvr2AwsWinyl+ZdjhJj7MgHkInC4C6ruiGdh57FVGZiYFPc2DHRNbPZxu6TJ6YoeRnJ5Kyxyr+ZX3TYZBaalyQUz6xw8/Vy6FHeOrA1VM//EfmxBB4C6Eq1ytD/0fQYp73ZLc1Ga41/RBG5Agq4TFJjfLVY53sZMGMs56MWP9anim72jIbTnb6xtZC+blJbTDivakP4xJw/IKwT1xAG/2Dds/SozA/bbDEn3AwOnaWrNIjNyUnBuvJJLeBXzSVv9n34j6x30yTBgsnVGJkx7hqwTvjTTFh5eUhrj7xR1bqDSnVqmeeSuYP7/1j7bMaeMeS6vUWRa2MR5RRNrN2/g2XJr97P5VbG1nYMe0HV+A12ZUbxBIC++7NaxrYbVDC63lPERiO4mzWy5F1rBU6H8Fp9B0atqd1FGV15HNouNlrUwEdh/R+rTDdq3g4z+txPnLlHCrFR6gT5IEWtMa1rXQ/2iDaaXqgrBTf9zSNRD5p3WDqZcSOOIUWQNUjmXboWer9xe6lVK95Ovw6vjVPazVvL3nPTUtT6ZtLSZjDb6JzyxtcGY7N8nQlK6LsNPfG+R9Yk1fooDgyCjnZrpwi8hMvGAg8UAzJB3ur3hMx+JZjxZDviObVZ0HpX+ykVYFLqad+ghVPJgtJjBdeCyeLOfFMoqy1ilJQ28Cfn/MTgLNGAnDlAFO66yKFmiqhrbZfrP9Q0Wo3bFtA013I7PIc2O/DuHcJtbL1+DzZesqercRCl6W9fXWHjUgUJEovQvzmB8WgC0u/wOzm54KZqwqT8lkP8C3RRT+LNcXMT39v+zXzqV8k9luS2iUOZgLir8Z4DmqrdG7VLcxW7TyjHsYru2AdmwJ5bKz1qJCzouiCKc6Pg5m2o56MQW49c45zQtIikNkRHlmmxlgDo0OUFHLrng/9Q184exRh4jKKZ4jMyv6k1Sg7UPzpYI9+560uDdmxMdIwoRdDf45SzRgwcMsJtXKSnLgE2V/l/GOFJYteuZWn8p+1GQM/+AtvLBQS/YYSQfpLghZVjisoKJcG8bMKRa4GTk8J7wY9+WMLw09tvZMDO7XDK6yqlAc1nLY87C2dFjZPoy53fY4dbfNcPIBIMoX0WXFJ6r27udxlwGXD31Ui1NX51JnWOapDyePH9QQm5yNgur/a4AXP6HRWbA/dVjf6EXolbG7Q0BetyJF9UTp3/s3d4o10H5NdvlUcIPXtK3Ou/p9rrn0EA6ajWtD86qxTSQ4nSevka3TY31YmohtwphmqleayfuoIwZZeshvqiCfc9gPAfnddHQA4+x7Odm8VjCSoIe+c8NVOrklqG/79L0Uk1GqSHf4EteC4mozYGM1XY3BoXR0G760XYejbhdKuc5NOQ6cAKT01Yh/yaHXmFgeXWHWonlA+BoBpJo1N618XNo6rEMLEgwkXVjFp0MbAGXe0G/30xZv/BFBLAwQUAAIACAC4VXdIBHxX/EoAAABqAAAAGwAAAHVuaXZlcnNhbC91bml2ZXJzYWwucG5nLnhtbLOxr8jNUShLLSrOzM+zVTLUM1Cyt+PlsikoSi3LTC1XqACKGekZQICSQiUqtzwzpSTDVsnCwBIhlpGamZ5RYqtkZmAOF9QHGgkAUEsBAgAAFAACAAgAuFV3SBUOrShkBAAABxEAAB0AAAAAAAAAAQAAAAAAAAAAAHVuaXZlcnNhbC9jb21tb25fbWVzc2FnZXMubG5nUEsBAgAAFAACAAgAuFV3SAh+CyMpAwAAhgwAACcAAAAAAAAAAQAAAAAAnwQAAHVuaXZlcnNhbC9mbGFzaF9wdWJsaXNoaW5nX3NldHRpbmdzLnhtbFBLAQIAABQAAgAIALhVd0i1/AlkugIAAFUKAAAhAAAAAAAAAAEAAAAAAA0IAAB1bml2ZXJzYWwvZmxhc2hfc2tpbl9zZXR0aW5ncy54bWxQSwECAAAUAAIACAC4VXdIKpYPZ/4CAACXCwAAJgAAAAAAAAABAAAAAAAGCwAAdW5pdmVyc2FsL2h0bWxfcHVibGlzaGluZ19zZXR0aW5ncy54bWxQSwECAAAUAAIACAC4VXdIaHFSkZoBAAAfBgAAHwAAAAAAAAABAAAAAABIDgAAdW5pdmVyc2FsL2h0bWxfc2tpbl9zZXR0aW5ncy5qc1BLAQIAABQAAgAIALhVd0g9PC/RwQAAAOUBAAAaAAAAAAAAAAEAAAAAAB8QAAB1bml2ZXJzYWwvaTE4bl9wcmVzZXRzLnhtbFBLAQIAABQAAgAIALhVd0izv7NQbQAAAHIAAAAcAAAAAAAAAAEAAAAAABgRAAB1bml2ZXJzYWwvbG9jYWxfc2V0dGluZ3MueG1sUEsBAgAAFAACAAgARJRXRyO0Tvv7AgAAsAgAABQAAAAAAAAAAQAAAAAAvxEAAHVuaXZlcnNhbC9wbGF5ZXIueG1sUEsBAgAAFAACAAgAuFV3SJBrBKkrCQAAd1sAACkAAAAAAAAAAQAAAAAA7BQAAHVuaXZlcnNhbC9za2luX2N1c3RvbWl6YXRpb25fc2V0dGluZ3MueG1sUEsBAgAAFAACAAgAuFV3SLrcouL3DAAAzhoAABcAAAAAAAAAAAAAAAAAXh4AAHVuaXZlcnNhbC91bml2ZXJzYWwucG5nUEsBAgAAFAACAAgAuFV3SAR8V/xKAAAAagAAABsAAAAAAAAAAQAAAAAAiisAAHVuaXZlcnNhbC91bml2ZXJzYWwucG5nLnhtbFBLBQYAAAAACwALAEkDAAANLAAAAAA="/>
  <p:tag name="ISPRING_SCORM_ENDPOINT" val="&lt;endpoint&gt;&lt;enable&gt;0&lt;/enable&gt;&lt;lrs&gt;http://&lt;/lrs&gt;&lt;auth&gt;0&lt;/auth&gt;&lt;login&gt;&lt;/login&gt;&lt;password&gt;&lt;/password&gt;&lt;key&gt;&lt;/key&gt;&lt;name&gt;&lt;/name&gt;&lt;email&gt;&lt;/email&gt;&lt;/endpoint&gt;&#10;"/>
  <p:tag name="ISPRING_PRESENTATION_TITLE" val="多彩微立体商业项目计划书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3347</Words>
  <Application>Microsoft Office PowerPoint</Application>
  <PresentationFormat>自定义</PresentationFormat>
  <Paragraphs>545</Paragraphs>
  <Slides>42</Slides>
  <Notes>42</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42</vt:i4>
      </vt:variant>
    </vt:vector>
  </HeadingPairs>
  <TitlesOfParts>
    <vt:vector size="66" baseType="lpstr">
      <vt:lpstr>Aharoni</vt:lpstr>
      <vt:lpstr>Bebas Neue</vt:lpstr>
      <vt:lpstr>Gill Sans</vt:lpstr>
      <vt:lpstr>Hiragino Sans GB W6</vt:lpstr>
      <vt:lpstr>Lato Light</vt:lpstr>
      <vt:lpstr>LiHei Pro</vt:lpstr>
      <vt:lpstr>Source Han Sans Light</vt:lpstr>
      <vt:lpstr>等线</vt:lpstr>
      <vt:lpstr>方正兰亭黑_GBK</vt:lpstr>
      <vt:lpstr>方正兰亭细黑_GBK</vt:lpstr>
      <vt:lpstr>方正正黑简体</vt:lpstr>
      <vt:lpstr>方正正纤黑简体</vt:lpstr>
      <vt:lpstr>方正正中黑简体</vt:lpstr>
      <vt:lpstr>黑体</vt:lpstr>
      <vt:lpstr>华文黑体</vt:lpstr>
      <vt:lpstr>华文细黑</vt:lpstr>
      <vt:lpstr>宋体</vt:lpstr>
      <vt:lpstr>微软雅黑</vt:lpstr>
      <vt:lpstr>Agency FB</vt:lpstr>
      <vt:lpstr>Arial</vt:lpstr>
      <vt:lpstr>Calibri</vt:lpstr>
      <vt:lpstr>Calibri Light</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多彩微立体商业项目计划书PPT模板</dc:title>
  <dc:creator/>
  <cp:keywords>http:/www.ypppt.com</cp:keywords>
  <dc:description/>
  <cp:lastModifiedBy/>
  <cp:revision>1</cp:revision>
  <dcterms:created xsi:type="dcterms:W3CDTF">2016-08-11T13:43:04Z</dcterms:created>
  <dcterms:modified xsi:type="dcterms:W3CDTF">2019-02-16T05:45:29Z</dcterms:modified>
</cp:coreProperties>
</file>