
<file path=[Content_Types].xml><?xml version="1.0" encoding="utf-8"?>
<Types xmlns="http://schemas.openxmlformats.org/package/2006/content-types">
  <Default Extension="jpeg" ContentType="image/jpeg"/>
  <Default Extension="xlsx" ContentType="application/vnd.openxmlformats-officedocument.spreadsheetml.sheet"/>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 id="2147483675" r:id="rId4"/>
    <p:sldMasterId id="2147483688" r:id="rId5"/>
  </p:sldMasterIdLst>
  <p:notesMasterIdLst>
    <p:notesMasterId r:id="rId7"/>
  </p:notesMasterIdLst>
  <p:sldIdLst>
    <p:sldId id="310" r:id="rId6"/>
    <p:sldId id="316" r:id="rId8"/>
    <p:sldId id="317" r:id="rId9"/>
    <p:sldId id="287" r:id="rId10"/>
    <p:sldId id="298" r:id="rId11"/>
    <p:sldId id="318" r:id="rId12"/>
    <p:sldId id="338" r:id="rId13"/>
    <p:sldId id="294" r:id="rId14"/>
    <p:sldId id="275" r:id="rId15"/>
    <p:sldId id="280" r:id="rId16"/>
    <p:sldId id="339" r:id="rId17"/>
    <p:sldId id="291" r:id="rId18"/>
    <p:sldId id="319" r:id="rId19"/>
    <p:sldId id="290" r:id="rId20"/>
    <p:sldId id="340" r:id="rId21"/>
    <p:sldId id="276" r:id="rId22"/>
    <p:sldId id="314" r:id="rId23"/>
    <p:sldId id="295" r:id="rId24"/>
    <p:sldId id="341" r:id="rId25"/>
    <p:sldId id="342" r:id="rId26"/>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EEC7"/>
    <a:srgbClr val="B0D8FB"/>
    <a:srgbClr val="ECC9E7"/>
    <a:srgbClr val="E90B46"/>
    <a:srgbClr val="F5AD94"/>
    <a:srgbClr val="232A35"/>
    <a:srgbClr val="F9BE94"/>
    <a:srgbClr val="5E85CA"/>
    <a:srgbClr val="ED7F35"/>
    <a:srgbClr val="D2D2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53" autoAdjust="0"/>
    <p:restoredTop sz="91462" autoAdjust="0"/>
  </p:normalViewPr>
  <p:slideViewPr>
    <p:cSldViewPr snapToGrid="0" showGuides="1">
      <p:cViewPr varScale="1">
        <p:scale>
          <a:sx n="87" d="100"/>
          <a:sy n="87" d="100"/>
        </p:scale>
        <p:origin x="102" y="120"/>
      </p:cViewPr>
      <p:guideLst>
        <p:guide orient="horz" pos="2276"/>
        <p:guide pos="381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6" d="100"/>
          <a:sy n="86" d="100"/>
        </p:scale>
        <p:origin x="-3846" y="-90"/>
      </p:cViewPr>
      <p:guideLst>
        <p:guide orient="horz" pos="2887"/>
        <p:guide pos="2148"/>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0" Type="http://schemas.openxmlformats.org/officeDocument/2006/relationships/tags" Target="tags/tag2.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807991946006"/>
          <c:y val="0.0350502680231536"/>
          <c:w val="0.622373986214419"/>
          <c:h val="0.933560979321627"/>
        </c:manualLayout>
      </c:layout>
      <c:doughnutChart>
        <c:varyColors val="1"/>
        <c:ser>
          <c:idx val="0"/>
          <c:order val="0"/>
          <c:tx>
            <c:strRef>
              <c:f>Sheet1!$B$1</c:f>
              <c:strCache>
                <c:ptCount val="1"/>
                <c:pt idx="0">
                  <c:v>销售额</c:v>
                </c:pt>
              </c:strCache>
            </c:strRef>
          </c:tx>
          <c:spPr>
            <a:solidFill>
              <a:srgbClr val="2980B9"/>
            </a:solidFill>
            <a:ln>
              <a:noFill/>
            </a:ln>
          </c:spPr>
          <c:explosion val="11"/>
          <c:dPt>
            <c:idx val="0"/>
            <c:bubble3D val="0"/>
            <c:spPr>
              <a:solidFill>
                <a:srgbClr val="B5B6E6"/>
              </a:solidFill>
              <a:ln w="19050">
                <a:noFill/>
              </a:ln>
              <a:effectLst/>
            </c:spPr>
          </c:dPt>
          <c:dPt>
            <c:idx val="1"/>
            <c:bubble3D val="0"/>
            <c:spPr>
              <a:solidFill>
                <a:srgbClr val="7F7F7F"/>
              </a:solidFill>
              <a:ln w="19050">
                <a:noFill/>
              </a:ln>
              <a:effectLst/>
            </c:spPr>
          </c:dPt>
          <c:dPt>
            <c:idx val="2"/>
            <c:bubble3D val="0"/>
            <c:spPr>
              <a:solidFill>
                <a:srgbClr val="B5B6E6"/>
              </a:solidFill>
              <a:ln w="19050">
                <a:noFill/>
              </a:ln>
              <a:effectLst/>
            </c:spPr>
          </c:dPt>
          <c:dPt>
            <c:idx val="3"/>
            <c:bubble3D val="0"/>
            <c:spPr>
              <a:solidFill>
                <a:srgbClr val="B5B6E6"/>
              </a:solidFill>
              <a:ln w="19050">
                <a:noFill/>
              </a:ln>
              <a:effectLst/>
            </c:spPr>
          </c:dPt>
          <c:dPt>
            <c:idx val="4"/>
            <c:bubble3D val="0"/>
            <c:spPr>
              <a:solidFill>
                <a:srgbClr val="B5B6E6"/>
              </a:solidFill>
              <a:ln w="19050">
                <a:noFill/>
              </a:ln>
              <a:effectLst/>
            </c:spPr>
          </c:dPt>
          <c:dLbls>
            <c:delete val="1"/>
          </c:dLbls>
          <c:cat>
            <c:strRef>
              <c:f>Sheet1!$A$2:$A$6</c:f>
              <c:strCache>
                <c:ptCount val="4"/>
                <c:pt idx="0">
                  <c:v>第一季度</c:v>
                </c:pt>
                <c:pt idx="1">
                  <c:v>第二季度</c:v>
                </c:pt>
                <c:pt idx="2">
                  <c:v>第三季度</c:v>
                </c:pt>
                <c:pt idx="3">
                  <c:v>第四季度</c:v>
                </c:pt>
              </c:strCache>
            </c:strRef>
          </c:cat>
          <c:val>
            <c:numRef>
              <c:f>Sheet1!$B$2:$B$6</c:f>
              <c:numCache>
                <c:formatCode>General</c:formatCode>
                <c:ptCount val="5"/>
                <c:pt idx="0">
                  <c:v>1</c:v>
                </c:pt>
                <c:pt idx="1">
                  <c:v>1</c:v>
                </c:pt>
                <c:pt idx="2">
                  <c:v>1</c:v>
                </c:pt>
                <c:pt idx="3">
                  <c:v>1</c:v>
                </c:pt>
                <c:pt idx="4">
                  <c:v>1</c:v>
                </c:pt>
              </c:numCache>
            </c:numRef>
          </c:val>
        </c:ser>
        <c:dLbls>
          <c:showLegendKey val="0"/>
          <c:showVal val="0"/>
          <c:showCatName val="0"/>
          <c:showSerName val="0"/>
          <c:showPercent val="0"/>
          <c:showBubbleSize val="0"/>
          <c:showLeaderLines val="0"/>
        </c:dLbls>
        <c:firstSliceAng val="0"/>
        <c:holeSize val="82"/>
      </c:doughnutChart>
      <c:spPr>
        <a:noFill/>
        <a:ln>
          <a:noFill/>
        </a:ln>
        <a:effectLst/>
      </c:spPr>
    </c:plotArea>
    <c:plotVisOnly val="1"/>
    <c:dispBlanksAs val="zero"/>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A2D9D4"/>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dLbls>
          <c:showLegendKey val="0"/>
          <c:showVal val="0"/>
          <c:showCatName val="0"/>
          <c:showSerName val="0"/>
          <c:showPercent val="0"/>
          <c:showBubbleSize val="0"/>
        </c:dLbls>
        <c:gapWidth val="206"/>
        <c:overlap val="-100"/>
        <c:axId val="741148832"/>
        <c:axId val="741149392"/>
      </c:barChart>
      <c:catAx>
        <c:axId val="7411488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crossAx val="741149392"/>
        <c:crosses val="autoZero"/>
        <c:auto val="1"/>
        <c:lblAlgn val="ctr"/>
        <c:lblOffset val="100"/>
        <c:noMultiLvlLbl val="0"/>
      </c:catAx>
      <c:valAx>
        <c:axId val="741149392"/>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crossAx val="741148832"/>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explosion val="0"/>
          <c:dPt>
            <c:idx val="0"/>
            <c:bubble3D val="0"/>
            <c:spPr>
              <a:solidFill>
                <a:srgbClr val="F5B5C6"/>
              </a:solidFill>
              <a:ln w="19050">
                <a:noFill/>
              </a:ln>
              <a:effectLst/>
            </c:spPr>
          </c:dPt>
          <c:dPt>
            <c:idx val="1"/>
            <c:bubble3D val="0"/>
            <c:spPr>
              <a:solidFill>
                <a:schemeClr val="bg2">
                  <a:lumMod val="90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100</c:v>
                </c:pt>
                <c:pt idx="1">
                  <c:v>70</c:v>
                </c:pt>
              </c:numCache>
            </c:numRef>
          </c:val>
        </c:ser>
        <c:dLbls>
          <c:showLegendKey val="0"/>
          <c:showVal val="0"/>
          <c:showCatName val="0"/>
          <c:showSerName val="0"/>
          <c:showPercent val="0"/>
          <c:showBubbleSize val="0"/>
          <c:showLeaderLines val="0"/>
        </c:dLbls>
        <c:firstSliceAng val="0"/>
        <c:holeSize val="79"/>
      </c:doughnutChart>
      <c:spPr>
        <a:noFill/>
        <a:ln>
          <a:noFill/>
        </a:ln>
        <a:effectLst/>
      </c:spPr>
    </c:plotArea>
    <c:plotVisOnly val="1"/>
    <c:dispBlanksAs val="zero"/>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4AFFFD-2199-4A02-A8F7-00EE97821AD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0A505D-39A9-428B-99D7-572E5C43B58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A505D-39A9-428B-99D7-572E5C43B58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A505D-39A9-428B-99D7-572E5C43B58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A505D-39A9-428B-99D7-572E5C43B58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A505D-39A9-428B-99D7-572E5C43B58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A505D-39A9-428B-99D7-572E5C43B58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A505D-39A9-428B-99D7-572E5C43B58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A505D-39A9-428B-99D7-572E5C43B58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A505D-39A9-428B-99D7-572E5C43B58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A505D-39A9-428B-99D7-572E5C43B58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A505D-39A9-428B-99D7-572E5C43B58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A505D-39A9-428B-99D7-572E5C43B58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2CFC917E-C6DD-4296-AA7C-DF2A1760A3DD}" type="datetime1">
              <a:rPr lang="zh-CN" altLang="en-US"/>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9805510A-DA74-4DE8-AC04-122A1026CB3D}"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fld id="{2CFC917E-C6DD-4296-AA7C-DF2A1760A3DD}" type="datetime1">
              <a:rPr lang="zh-CN" altLang="en-US"/>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719AC410-3DB4-4DF6-9C46-9EB74471E774}"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lvl1pPr>
              <a:defRPr/>
            </a:lvl1pPr>
          </a:lstStyle>
          <a:p>
            <a:fld id="{2CFC917E-C6DD-4296-AA7C-DF2A1760A3DD}" type="datetime1">
              <a:rPr lang="zh-CN" altLang="en-US"/>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9543E962-BA6D-461C-BAE5-12C247842BAA}"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lvl1pPr>
              <a:defRPr/>
            </a:lvl1pPr>
          </a:lstStyle>
          <a:p>
            <a:fld id="{2CFC917E-C6DD-4296-AA7C-DF2A1760A3DD}" type="datetime1">
              <a:rPr lang="zh-CN" altLang="en-US"/>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874D4C73-8737-47A8-9B6F-E957761C1E83}"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lvl1pPr>
              <a:defRPr/>
            </a:lvl1pPr>
          </a:lstStyle>
          <a:p>
            <a:fld id="{2CFC917E-C6DD-4296-AA7C-DF2A1760A3DD}" type="datetime1">
              <a:rPr lang="zh-CN" altLang="en-US"/>
            </a:fld>
            <a:endParaRPr lang="zh-CN" altLang="en-US" sz="180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zh-CN"/>
          </a:p>
        </p:txBody>
      </p:sp>
      <p:sp>
        <p:nvSpPr>
          <p:cNvPr id="9" name="灯片编号占位符 8"/>
          <p:cNvSpPr>
            <a:spLocks noGrp="1"/>
          </p:cNvSpPr>
          <p:nvPr>
            <p:ph type="sldNum" sz="quarter" idx="12"/>
          </p:nvPr>
        </p:nvSpPr>
        <p:spPr/>
        <p:txBody>
          <a:bodyPr/>
          <a:lstStyle>
            <a:lvl1pPr>
              <a:defRPr/>
            </a:lvl1pPr>
          </a:lstStyle>
          <a:p>
            <a:fld id="{966215CC-07F8-4AC7-93AC-492F236859C4}"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2CFC917E-C6DD-4296-AA7C-DF2A1760A3DD}" type="datetime1">
              <a:rPr lang="zh-CN" altLang="en-US"/>
            </a:fld>
            <a:endParaRPr lang="zh-CN" altLang="en-US" sz="180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zh-CN"/>
          </a:p>
        </p:txBody>
      </p:sp>
      <p:sp>
        <p:nvSpPr>
          <p:cNvPr id="5" name="灯片编号占位符 4"/>
          <p:cNvSpPr>
            <a:spLocks noGrp="1"/>
          </p:cNvSpPr>
          <p:nvPr>
            <p:ph type="sldNum" sz="quarter" idx="12"/>
          </p:nvPr>
        </p:nvSpPr>
        <p:spPr/>
        <p:txBody>
          <a:bodyPr/>
          <a:lstStyle>
            <a:lvl1pPr>
              <a:defRPr/>
            </a:lvl1pPr>
          </a:lstStyle>
          <a:p>
            <a:fld id="{6D44CC43-C11F-429E-AD06-DB234084621C}"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2CFC917E-C6DD-4296-AA7C-DF2A1760A3DD}" type="datetime1">
              <a:rPr lang="zh-CN" altLang="en-US"/>
            </a:fld>
            <a:endParaRPr lang="zh-CN" altLang="en-US" sz="180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zh-CN"/>
          </a:p>
        </p:txBody>
      </p:sp>
      <p:sp>
        <p:nvSpPr>
          <p:cNvPr id="4" name="灯片编号占位符 3"/>
          <p:cNvSpPr>
            <a:spLocks noGrp="1"/>
          </p:cNvSpPr>
          <p:nvPr>
            <p:ph type="sldNum" sz="quarter" idx="12"/>
          </p:nvPr>
        </p:nvSpPr>
        <p:spPr/>
        <p:txBody>
          <a:bodyPr/>
          <a:lstStyle>
            <a:lvl1pPr>
              <a:defRPr/>
            </a:lvl1pPr>
          </a:lstStyle>
          <a:p>
            <a:fld id="{E1CD0FA3-CE26-4B1E-A012-0318554CFC7D}"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lvl1pPr>
              <a:defRPr/>
            </a:lvl1pPr>
          </a:lstStyle>
          <a:p>
            <a:fld id="{2CFC917E-C6DD-4296-AA7C-DF2A1760A3DD}" type="datetime1">
              <a:rPr lang="zh-CN" altLang="en-US"/>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B6CB5738-8CD9-4D2B-90C0-ADC3D3A2F8A0}"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lvl1pPr>
              <a:defRPr/>
            </a:lvl1pPr>
          </a:lstStyle>
          <a:p>
            <a:fld id="{2CFC917E-C6DD-4296-AA7C-DF2A1760A3DD}" type="datetime1">
              <a:rPr lang="zh-CN" altLang="en-US"/>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A0516664-3666-45FC-B60E-B13366059E0B}"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fld id="{2CFC917E-C6DD-4296-AA7C-DF2A1760A3DD}" type="datetime1">
              <a:rPr lang="zh-CN" altLang="en-US"/>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EF86BD4B-A256-4CA8-81E2-E831A828FDE9}"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fld id="{2CFC917E-C6DD-4296-AA7C-DF2A1760A3DD}" type="datetime1">
              <a:rPr lang="zh-CN" altLang="en-US"/>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BC4DBEE3-3E83-4289-B089-F3EAEAB51AF8}"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Four footer informatio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166FB0D-3649-4659-A4EA-16B622D04D18}"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5BC0CA1-3571-4BD4-9253-723F5D1C3D94}"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166FB0D-3649-4659-A4EA-16B622D04D18}"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5BC0CA1-3571-4BD4-9253-723F5D1C3D94}"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166FB0D-3649-4659-A4EA-16B622D04D18}"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5BC0CA1-3571-4BD4-9253-723F5D1C3D94}"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9166FB0D-3649-4659-A4EA-16B622D04D18}"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5BC0CA1-3571-4BD4-9253-723F5D1C3D94}"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166FB0D-3649-4659-A4EA-16B622D04D18}"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85BC0CA1-3571-4BD4-9253-723F5D1C3D94}"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166FB0D-3649-4659-A4EA-16B622D04D18}"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85BC0CA1-3571-4BD4-9253-723F5D1C3D94}"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166FB0D-3649-4659-A4EA-16B622D04D18}"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85BC0CA1-3571-4BD4-9253-723F5D1C3D94}"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166FB0D-3649-4659-A4EA-16B622D04D18}"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5BC0CA1-3571-4BD4-9253-723F5D1C3D94}"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166FB0D-3649-4659-A4EA-16B622D04D18}"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5BC0CA1-3571-4BD4-9253-723F5D1C3D94}"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166FB0D-3649-4659-A4EA-16B622D04D18}"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5BC0CA1-3571-4BD4-9253-723F5D1C3D94}"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166FB0D-3649-4659-A4EA-16B622D04D18}"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5BC0CA1-3571-4BD4-9253-723F5D1C3D94}"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pPr>
              <a:defRPr/>
            </a:pPr>
            <a:fld id="{5E60D251-0C3D-43BD-B21B-95F31919D3B9}"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a:defRPr/>
            </a:pPr>
            <a:fld id="{0519FDB0-D360-4966-A01C-1D1C6BB19AF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a:defRPr/>
            </a:pPr>
            <a:fld id="{5E60D251-0C3D-43BD-B21B-95F31919D3B9}"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a:defRPr/>
            </a:pPr>
            <a:fld id="{0519FDB0-D360-4966-A01C-1D1C6BB19AF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0"/>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pPr>
              <a:defRPr/>
            </a:pPr>
            <a:fld id="{5E60D251-0C3D-43BD-B21B-95F31919D3B9}"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a:defRPr/>
            </a:pPr>
            <a:fld id="{0519FDB0-D360-4966-A01C-1D1C6BB19AF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67151"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1" y="1825625"/>
            <a:ext cx="3867151"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pPr>
              <a:defRPr/>
            </a:pPr>
            <a:fld id="{5E60D251-0C3D-43BD-B21B-95F31919D3B9}"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a:defRPr/>
            </a:pPr>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a:defRPr/>
            </a:pPr>
            <a:fld id="{0519FDB0-D360-4966-A01C-1D1C6BB19AF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7"/>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9"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1"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pPr>
              <a:defRPr/>
            </a:pPr>
            <a:fld id="{5E60D251-0C3D-43BD-B21B-95F31919D3B9}"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pPr>
              <a:defRPr/>
            </a:pPr>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pPr>
              <a:defRPr/>
            </a:pPr>
            <a:fld id="{0519FDB0-D360-4966-A01C-1D1C6BB19AF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a:defRPr/>
            </a:pPr>
            <a:fld id="{5E60D251-0C3D-43BD-B21B-95F31919D3B9}"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pPr>
              <a:defRPr/>
            </a:pPr>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pPr>
              <a:defRPr/>
            </a:pPr>
            <a:fld id="{0519FDB0-D360-4966-A01C-1D1C6BB19AF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5E60D251-0C3D-43BD-B21B-95F31919D3B9}"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pPr>
              <a:defRPr/>
            </a:pPr>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pPr>
              <a:defRPr/>
            </a:pPr>
            <a:fld id="{0519FDB0-D360-4966-A01C-1D1C6BB19AF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a:defRPr/>
            </a:pPr>
            <a:fld id="{5E60D251-0C3D-43BD-B21B-95F31919D3B9}"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a:defRPr/>
            </a:pPr>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a:defRPr/>
            </a:pPr>
            <a:fld id="{0519FDB0-D360-4966-A01C-1D1C6BB19AF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7"/>
            <a:ext cx="6172200" cy="4873625"/>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latinLnBrk="0" hangingPunct="1">
              <a:lnSpc>
                <a:spcPct val="90000"/>
              </a:lnSpc>
              <a:spcBef>
                <a:spcPts val="1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a:defRPr/>
            </a:pPr>
            <a:fld id="{5E60D251-0C3D-43BD-B21B-95F31919D3B9}"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a:defRPr/>
            </a:pPr>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a:defRPr/>
            </a:pPr>
            <a:fld id="{0519FDB0-D360-4966-A01C-1D1C6BB19AF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a:defRPr/>
            </a:pPr>
            <a:fld id="{5E60D251-0C3D-43BD-B21B-95F31919D3B9}"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a:defRPr/>
            </a:pPr>
            <a:fld id="{0519FDB0-D360-4966-A01C-1D1C6BB19AF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2" y="365125"/>
            <a:ext cx="5762625"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a:defRPr/>
            </a:pPr>
            <a:fld id="{5E60D251-0C3D-43BD-B21B-95F31919D3B9}"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a:defRPr/>
            </a:pPr>
            <a:fld id="{0519FDB0-D360-4966-A01C-1D1C6BB19AF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5E60D251-0C3D-43BD-B21B-95F31919D3B9}"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pPr>
              <a:defRPr/>
            </a:pPr>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pPr>
              <a:defRPr/>
            </a:pPr>
            <a:fld id="{0519FDB0-D360-4966-A01C-1D1C6BB19AF3}"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BCB74EBA-ED58-47FA-95E9-DF488E4699F2}" type="datetime1">
              <a:rPr lang="zh-CN" altLang="en-US"/>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50D8B677-1B41-4F0B-883A-84A0FA1EA789}"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fld id="{BCB74EBA-ED58-47FA-95E9-DF488E4699F2}" type="datetime1">
              <a:rPr lang="zh-CN" altLang="en-US"/>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E2426302-D0C7-4034-B1C5-E2C2FF5A2A12}"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lvl1pPr>
              <a:defRPr/>
            </a:lvl1pPr>
          </a:lstStyle>
          <a:p>
            <a:fld id="{BCB74EBA-ED58-47FA-95E9-DF488E4699F2}" type="datetime1">
              <a:rPr lang="zh-CN" altLang="en-US"/>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0E5BF6C8-229C-45FC-A5BE-29A7A9447EF1}"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lvl1pPr>
              <a:defRPr/>
            </a:lvl1pPr>
          </a:lstStyle>
          <a:p>
            <a:fld id="{BCB74EBA-ED58-47FA-95E9-DF488E4699F2}" type="datetime1">
              <a:rPr lang="zh-CN" altLang="en-US"/>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F27796F9-A33B-4DB8-8D8D-2DD8290E3378}"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lvl1pPr>
              <a:defRPr/>
            </a:lvl1pPr>
          </a:lstStyle>
          <a:p>
            <a:fld id="{BCB74EBA-ED58-47FA-95E9-DF488E4699F2}" type="datetime1">
              <a:rPr lang="zh-CN" altLang="en-US"/>
            </a:fld>
            <a:endParaRPr lang="zh-CN" altLang="en-US" sz="1800">
              <a:solidFill>
                <a:srgbClr val="000000"/>
              </a:solidFill>
            </a:endParaRPr>
          </a:p>
        </p:txBody>
      </p:sp>
      <p:sp>
        <p:nvSpPr>
          <p:cNvPr id="8" name="页脚占位符 7"/>
          <p:cNvSpPr>
            <a:spLocks noGrp="1"/>
          </p:cNvSpPr>
          <p:nvPr>
            <p:ph type="ftr" sz="quarter" idx="11"/>
          </p:nvPr>
        </p:nvSpPr>
        <p:spPr/>
        <p:txBody>
          <a:bodyPr/>
          <a:lstStyle>
            <a:lvl1pPr>
              <a:defRPr/>
            </a:lvl1pPr>
          </a:lstStyle>
          <a:p>
            <a:endParaRPr lang="zh-CN" altLang="zh-CN"/>
          </a:p>
        </p:txBody>
      </p:sp>
      <p:sp>
        <p:nvSpPr>
          <p:cNvPr id="9" name="灯片编号占位符 8"/>
          <p:cNvSpPr>
            <a:spLocks noGrp="1"/>
          </p:cNvSpPr>
          <p:nvPr>
            <p:ph type="sldNum" sz="quarter" idx="12"/>
          </p:nvPr>
        </p:nvSpPr>
        <p:spPr/>
        <p:txBody>
          <a:bodyPr/>
          <a:lstStyle>
            <a:lvl1pPr>
              <a:defRPr/>
            </a:lvl1pPr>
          </a:lstStyle>
          <a:p>
            <a:fld id="{822C1957-89E5-4344-BC76-3546047532B6}"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BCB74EBA-ED58-47FA-95E9-DF488E4699F2}" type="datetime1">
              <a:rPr lang="zh-CN" altLang="en-US"/>
            </a:fld>
            <a:endParaRPr lang="zh-CN" altLang="en-US" sz="1800">
              <a:solidFill>
                <a:srgbClr val="000000"/>
              </a:solidFill>
            </a:endParaRPr>
          </a:p>
        </p:txBody>
      </p:sp>
      <p:sp>
        <p:nvSpPr>
          <p:cNvPr id="4" name="页脚占位符 3"/>
          <p:cNvSpPr>
            <a:spLocks noGrp="1"/>
          </p:cNvSpPr>
          <p:nvPr>
            <p:ph type="ftr" sz="quarter" idx="11"/>
          </p:nvPr>
        </p:nvSpPr>
        <p:spPr/>
        <p:txBody>
          <a:bodyPr/>
          <a:lstStyle>
            <a:lvl1pPr>
              <a:defRPr/>
            </a:lvl1pPr>
          </a:lstStyle>
          <a:p>
            <a:endParaRPr lang="zh-CN" altLang="zh-CN"/>
          </a:p>
        </p:txBody>
      </p:sp>
      <p:sp>
        <p:nvSpPr>
          <p:cNvPr id="5" name="灯片编号占位符 4"/>
          <p:cNvSpPr>
            <a:spLocks noGrp="1"/>
          </p:cNvSpPr>
          <p:nvPr>
            <p:ph type="sldNum" sz="quarter" idx="12"/>
          </p:nvPr>
        </p:nvSpPr>
        <p:spPr/>
        <p:txBody>
          <a:bodyPr/>
          <a:lstStyle>
            <a:lvl1pPr>
              <a:defRPr/>
            </a:lvl1pPr>
          </a:lstStyle>
          <a:p>
            <a:fld id="{BC4ADB0D-D4FE-4786-B412-96E3889E26E9}"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BCB74EBA-ED58-47FA-95E9-DF488E4699F2}" type="datetime1">
              <a:rPr lang="zh-CN" altLang="en-US"/>
            </a:fld>
            <a:endParaRPr lang="zh-CN" altLang="en-US" sz="1800">
              <a:solidFill>
                <a:srgbClr val="000000"/>
              </a:solidFill>
            </a:endParaRPr>
          </a:p>
        </p:txBody>
      </p:sp>
      <p:sp>
        <p:nvSpPr>
          <p:cNvPr id="3" name="页脚占位符 2"/>
          <p:cNvSpPr>
            <a:spLocks noGrp="1"/>
          </p:cNvSpPr>
          <p:nvPr>
            <p:ph type="ftr" sz="quarter" idx="11"/>
          </p:nvPr>
        </p:nvSpPr>
        <p:spPr/>
        <p:txBody>
          <a:bodyPr/>
          <a:lstStyle>
            <a:lvl1pPr>
              <a:defRPr/>
            </a:lvl1pPr>
          </a:lstStyle>
          <a:p>
            <a:endParaRPr lang="zh-CN" altLang="zh-CN"/>
          </a:p>
        </p:txBody>
      </p:sp>
      <p:sp>
        <p:nvSpPr>
          <p:cNvPr id="4" name="灯片编号占位符 3"/>
          <p:cNvSpPr>
            <a:spLocks noGrp="1"/>
          </p:cNvSpPr>
          <p:nvPr>
            <p:ph type="sldNum" sz="quarter" idx="12"/>
          </p:nvPr>
        </p:nvSpPr>
        <p:spPr/>
        <p:txBody>
          <a:bodyPr/>
          <a:lstStyle>
            <a:lvl1pPr>
              <a:defRPr/>
            </a:lvl1pPr>
          </a:lstStyle>
          <a:p>
            <a:fld id="{58C05448-578B-4D3E-88FE-66DEEC4CFFCE}"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lvl1pPr>
              <a:defRPr/>
            </a:lvl1pPr>
          </a:lstStyle>
          <a:p>
            <a:fld id="{BCB74EBA-ED58-47FA-95E9-DF488E4699F2}" type="datetime1">
              <a:rPr lang="zh-CN" altLang="en-US"/>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3E74D288-C7A0-4D6E-A488-9C63C214DB0D}"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lvl1pPr>
              <a:defRPr/>
            </a:lvl1pPr>
          </a:lstStyle>
          <a:p>
            <a:fld id="{BCB74EBA-ED58-47FA-95E9-DF488E4699F2}" type="datetime1">
              <a:rPr lang="zh-CN" altLang="en-US"/>
            </a:fld>
            <a:endParaRPr lang="zh-CN" altLang="en-US" sz="1800">
              <a:solidFill>
                <a:srgbClr val="000000"/>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C36CF618-DDCB-4BA2-8238-0A17F1F8D116}"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fld id="{BCB74EBA-ED58-47FA-95E9-DF488E4699F2}" type="datetime1">
              <a:rPr lang="zh-CN" altLang="en-US"/>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F1FE156D-61D9-435C-8B42-B78AB3D0630E}"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fld id="{BCB74EBA-ED58-47FA-95E9-DF488E4699F2}" type="datetime1">
              <a:rPr lang="zh-CN" altLang="en-US"/>
            </a:fld>
            <a:endParaRPr lang="zh-CN" altLang="en-US" sz="1800">
              <a:solidFill>
                <a:srgbClr val="000000"/>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01C51257-4053-4722-9356-690A25E6B65E}" type="slidenum">
              <a:rPr lang="zh-CN" altLang="en-US"/>
            </a:fld>
            <a:endParaRPr lang="zh-CN" altLang="en-US" sz="1800">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3" Type="http://schemas.openxmlformats.org/officeDocument/2006/relationships/theme" Target="../theme/theme2.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4.xml"/><Relationship Id="rId8" Type="http://schemas.openxmlformats.org/officeDocument/2006/relationships/slideLayout" Target="../slideLayouts/slideLayout33.xml"/><Relationship Id="rId7" Type="http://schemas.openxmlformats.org/officeDocument/2006/relationships/slideLayout" Target="../slideLayouts/slideLayout32.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3" Type="http://schemas.openxmlformats.org/officeDocument/2006/relationships/slideLayout" Target="../slideLayouts/slideLayout28.xml"/><Relationship Id="rId2" Type="http://schemas.openxmlformats.org/officeDocument/2006/relationships/slideLayout" Target="../slideLayouts/slideLayout27.xml"/><Relationship Id="rId13" Type="http://schemas.openxmlformats.org/officeDocument/2006/relationships/theme" Target="../theme/theme3.xml"/><Relationship Id="rId12" Type="http://schemas.openxmlformats.org/officeDocument/2006/relationships/slideLayout" Target="../slideLayouts/slideLayout37.xml"/><Relationship Id="rId11" Type="http://schemas.openxmlformats.org/officeDocument/2006/relationships/slideLayout" Target="../slideLayouts/slideLayout36.xml"/><Relationship Id="rId10" Type="http://schemas.openxmlformats.org/officeDocument/2006/relationships/slideLayout" Target="../slideLayouts/slideLayout35.xml"/><Relationship Id="rId1"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6.xml"/><Relationship Id="rId8" Type="http://schemas.openxmlformats.org/officeDocument/2006/relationships/slideLayout" Target="../slideLayouts/slideLayout45.xml"/><Relationship Id="rId7" Type="http://schemas.openxmlformats.org/officeDocument/2006/relationships/slideLayout" Target="../slideLayouts/slideLayout44.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 Id="rId3" Type="http://schemas.openxmlformats.org/officeDocument/2006/relationships/slideLayout" Target="../slideLayouts/slideLayout40.xml"/><Relationship Id="rId2" Type="http://schemas.openxmlformats.org/officeDocument/2006/relationships/slideLayout" Target="../slideLayouts/slideLayout39.xml"/><Relationship Id="rId12" Type="http://schemas.openxmlformats.org/officeDocument/2006/relationships/theme" Target="../theme/theme4.xml"/><Relationship Id="rId11" Type="http://schemas.openxmlformats.org/officeDocument/2006/relationships/slideLayout" Target="../slideLayouts/slideLayout48.xml"/><Relationship Id="rId10" Type="http://schemas.openxmlformats.org/officeDocument/2006/relationships/slideLayout" Target="../slideLayouts/slideLayout47.xml"/><Relationship Id="rId1"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sym typeface="Calibri Light" panose="020F0302020204030204" pitchFamily="34" charset="0"/>
              </a:rPr>
              <a:t>单击此处编辑母版标题样式</a:t>
            </a:r>
            <a:endParaRPr lang="zh-CN">
              <a:sym typeface="Calibri Light" panose="020F0302020204030204" pitchFamily="34" charset="0"/>
            </a:endParaRP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sym typeface="Calibri" panose="020F0502020204030204" pitchFamily="34" charset="0"/>
              </a:rPr>
              <a:t>单击此处编辑母版文本样式</a:t>
            </a:r>
            <a:endParaRPr lang="zh-CN">
              <a:sym typeface="Calibri" panose="020F0502020204030204" pitchFamily="34" charset="0"/>
            </a:endParaRPr>
          </a:p>
          <a:p>
            <a:pPr lvl="1"/>
            <a:r>
              <a:rPr lang="zh-CN">
                <a:sym typeface="Calibri" panose="020F0502020204030204" pitchFamily="34" charset="0"/>
              </a:rPr>
              <a:t>第二级</a:t>
            </a:r>
            <a:endParaRPr lang="zh-CN">
              <a:sym typeface="Calibri" panose="020F0502020204030204" pitchFamily="34" charset="0"/>
            </a:endParaRPr>
          </a:p>
          <a:p>
            <a:pPr lvl="2"/>
            <a:r>
              <a:rPr lang="zh-CN">
                <a:sym typeface="Calibri" panose="020F0502020204030204" pitchFamily="34" charset="0"/>
              </a:rPr>
              <a:t>第三级</a:t>
            </a:r>
            <a:endParaRPr lang="zh-CN">
              <a:sym typeface="Calibri" panose="020F0502020204030204" pitchFamily="34" charset="0"/>
            </a:endParaRPr>
          </a:p>
          <a:p>
            <a:pPr lvl="3"/>
            <a:r>
              <a:rPr lang="zh-CN">
                <a:sym typeface="Calibri" panose="020F0502020204030204" pitchFamily="34" charset="0"/>
              </a:rPr>
              <a:t>第四级</a:t>
            </a:r>
            <a:endParaRPr lang="zh-CN">
              <a:sym typeface="Calibri" panose="020F0502020204030204" pitchFamily="34" charset="0"/>
            </a:endParaRPr>
          </a:p>
          <a:p>
            <a:pPr lvl="4"/>
            <a:r>
              <a:rPr lang="zh-CN">
                <a:sym typeface="Calibri" panose="020F0502020204030204" pitchFamily="34" charset="0"/>
              </a:rPr>
              <a:t>第五级</a:t>
            </a:r>
            <a:endParaRPr lang="zh-CN">
              <a:sym typeface="Calibri" panose="020F0502020204030204" pitchFamily="34" charset="0"/>
            </a:endParaRP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sz="1200">
                <a:solidFill>
                  <a:srgbClr val="898989"/>
                </a:solidFill>
              </a:defRPr>
            </a:lvl1pPr>
          </a:lstStyle>
          <a:p>
            <a:pPr fontAlgn="base">
              <a:spcBef>
                <a:spcPct val="0"/>
              </a:spcBef>
              <a:spcAft>
                <a:spcPct val="0"/>
              </a:spcAft>
              <a:buFont typeface="Arial" panose="020B0604020202020204" pitchFamily="34" charset="0"/>
              <a:buNone/>
            </a:pPr>
            <a:fld id="{2CFC917E-C6DD-4296-AA7C-DF2A1760A3DD}" type="datetime1">
              <a:rPr lang="zh-CN" altLang="en-US">
                <a:latin typeface="Arial" panose="020B0604020202020204" pitchFamily="34" charset="0"/>
              </a:rPr>
            </a:fld>
            <a:endParaRPr lang="zh-CN" altLang="en-US" sz="1800">
              <a:solidFill>
                <a:srgbClr val="000000"/>
              </a:solidFill>
              <a:latin typeface="Arial" panose="020B0604020202020204" pitchFamily="34" charset="0"/>
            </a:endParaRPr>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a:defRPr sz="1200">
                <a:solidFill>
                  <a:srgbClr val="898989"/>
                </a:solidFill>
              </a:defRPr>
            </a:lvl1pPr>
          </a:lstStyle>
          <a:p>
            <a:pPr fontAlgn="base">
              <a:spcBef>
                <a:spcPct val="0"/>
              </a:spcBef>
              <a:spcAft>
                <a:spcPct val="0"/>
              </a:spcAft>
              <a:buFont typeface="Arial" panose="020B0604020202020204" pitchFamily="34" charset="0"/>
              <a:buNone/>
            </a:pPr>
            <a:endParaRPr lang="zh-CN" altLang="zh-CN">
              <a:latin typeface="Arial" panose="020B0604020202020204" pitchFamily="34" charset="0"/>
            </a:endParaRPr>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a:defRPr sz="1200">
                <a:solidFill>
                  <a:srgbClr val="898989"/>
                </a:solidFill>
              </a:defRPr>
            </a:lvl1pPr>
          </a:lstStyle>
          <a:p>
            <a:pPr fontAlgn="base">
              <a:spcBef>
                <a:spcPct val="0"/>
              </a:spcBef>
              <a:spcAft>
                <a:spcPct val="0"/>
              </a:spcAft>
              <a:buFont typeface="Arial" panose="020B0604020202020204" pitchFamily="34" charset="0"/>
              <a:buNone/>
            </a:pPr>
            <a:fld id="{EB0544BB-494F-45BD-BA9C-5F9D962259C2}" type="slidenum">
              <a:rPr lang="zh-CN" altLang="en-US">
                <a:latin typeface="Arial" panose="020B0604020202020204" pitchFamily="34" charset="0"/>
              </a:rPr>
            </a:fld>
            <a:endParaRPr lang="zh-CN" altLang="en-US" sz="1800">
              <a:solidFill>
                <a:srgbClr val="000000"/>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hf sldNum="0" hdr="0" ftr="0"/>
  <p:txStyles>
    <p:titleStyle>
      <a:lvl1pPr marL="914400" indent="-914400" algn="l" rtl="0" fontAlgn="base">
        <a:lnSpc>
          <a:spcPct val="90000"/>
        </a:lnSpc>
        <a:spcBef>
          <a:spcPct val="0"/>
        </a:spcBef>
        <a:spcAft>
          <a:spcPct val="0"/>
        </a:spcAft>
        <a:defRPr sz="4400" kern="1200">
          <a:solidFill>
            <a:schemeClr val="tx1"/>
          </a:solidFill>
          <a:latin typeface="+mj-lt"/>
          <a:ea typeface="+mj-ea"/>
          <a:cs typeface="+mj-cs"/>
          <a:sym typeface="Calibri Light" panose="020F0302020204030204" pitchFamily="34" charset="0"/>
        </a:defRPr>
      </a:lvl1pPr>
      <a:lvl2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66FB0D-3649-4659-A4EA-16B622D04D18}"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BC0CA1-3571-4BD4-9253-723F5D1C3D94}"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a:noFill/>
          <a:ln w="9525">
            <a:noFill/>
            <a:miter/>
          </a:ln>
        </p:spPr>
        <p:txBody>
          <a:bodyPr anchor="ctr"/>
          <a:lstStyle/>
          <a:p>
            <a:pPr lvl="0"/>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a:noFill/>
          <a:ln w="9525">
            <a:noFill/>
            <a:miter/>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defRPr/>
            </a:pPr>
            <a:fld id="{5E60D251-0C3D-43BD-B21B-95F31919D3B9}"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defRPr/>
            </a:pPr>
            <a:fld id="{0519FDB0-D360-4966-A01C-1D1C6BB19AF3}"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sym typeface="Calibri Light" panose="020F0302020204030204" pitchFamily="34" charset="0"/>
              </a:rPr>
              <a:t>单击此处编辑母版标题样式</a:t>
            </a:r>
            <a:endParaRPr lang="zh-CN">
              <a:sym typeface="Calibri Light" panose="020F0302020204030204" pitchFamily="34" charset="0"/>
            </a:endParaRP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sym typeface="Calibri" panose="020F0502020204030204" pitchFamily="34" charset="0"/>
              </a:rPr>
              <a:t>单击此处编辑母版文本样式</a:t>
            </a:r>
            <a:endParaRPr lang="zh-CN">
              <a:sym typeface="Calibri" panose="020F0502020204030204" pitchFamily="34" charset="0"/>
            </a:endParaRPr>
          </a:p>
          <a:p>
            <a:pPr lvl="1"/>
            <a:r>
              <a:rPr lang="zh-CN">
                <a:sym typeface="Calibri" panose="020F0502020204030204" pitchFamily="34" charset="0"/>
              </a:rPr>
              <a:t>第二级</a:t>
            </a:r>
            <a:endParaRPr lang="zh-CN">
              <a:sym typeface="Calibri" panose="020F0502020204030204" pitchFamily="34" charset="0"/>
            </a:endParaRPr>
          </a:p>
          <a:p>
            <a:pPr lvl="2"/>
            <a:r>
              <a:rPr lang="zh-CN">
                <a:sym typeface="Calibri" panose="020F0502020204030204" pitchFamily="34" charset="0"/>
              </a:rPr>
              <a:t>第三级</a:t>
            </a:r>
            <a:endParaRPr lang="zh-CN">
              <a:sym typeface="Calibri" panose="020F0502020204030204" pitchFamily="34" charset="0"/>
            </a:endParaRPr>
          </a:p>
          <a:p>
            <a:pPr lvl="3"/>
            <a:r>
              <a:rPr lang="zh-CN">
                <a:sym typeface="Calibri" panose="020F0502020204030204" pitchFamily="34" charset="0"/>
              </a:rPr>
              <a:t>第四级</a:t>
            </a:r>
            <a:endParaRPr lang="zh-CN">
              <a:sym typeface="Calibri" panose="020F0502020204030204" pitchFamily="34" charset="0"/>
            </a:endParaRPr>
          </a:p>
          <a:p>
            <a:pPr lvl="4"/>
            <a:r>
              <a:rPr lang="zh-CN">
                <a:sym typeface="Calibri" panose="020F0502020204030204" pitchFamily="34" charset="0"/>
              </a:rPr>
              <a:t>第五级</a:t>
            </a:r>
            <a:endParaRPr lang="zh-CN">
              <a:sym typeface="Calibri" panose="020F0502020204030204" pitchFamily="34" charset="0"/>
            </a:endParaRP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sz="1200">
                <a:solidFill>
                  <a:srgbClr val="898989"/>
                </a:solidFill>
              </a:defRPr>
            </a:lvl1pPr>
          </a:lstStyle>
          <a:p>
            <a:pPr fontAlgn="base">
              <a:spcBef>
                <a:spcPct val="0"/>
              </a:spcBef>
              <a:spcAft>
                <a:spcPct val="0"/>
              </a:spcAft>
              <a:buFont typeface="Arial" panose="020B0604020202020204" pitchFamily="34" charset="0"/>
              <a:buNone/>
            </a:pPr>
            <a:fld id="{BCB74EBA-ED58-47FA-95E9-DF488E4699F2}" type="datetime1">
              <a:rPr lang="zh-CN" altLang="en-US" smtClean="0">
                <a:latin typeface="Arial" panose="020B0604020202020204" pitchFamily="34" charset="0"/>
              </a:rPr>
            </a:fld>
            <a:endParaRPr lang="zh-CN" altLang="en-US" sz="1800">
              <a:solidFill>
                <a:srgbClr val="000000"/>
              </a:solidFill>
              <a:latin typeface="Arial" panose="020B0604020202020204" pitchFamily="34" charset="0"/>
            </a:endParaRPr>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a:defRPr sz="1200">
                <a:solidFill>
                  <a:srgbClr val="898989"/>
                </a:solidFill>
              </a:defRPr>
            </a:lvl1pPr>
          </a:lstStyle>
          <a:p>
            <a:pPr fontAlgn="base">
              <a:spcBef>
                <a:spcPct val="0"/>
              </a:spcBef>
              <a:spcAft>
                <a:spcPct val="0"/>
              </a:spcAft>
              <a:buFont typeface="Arial" panose="020B0604020202020204" pitchFamily="34" charset="0"/>
              <a:buNone/>
            </a:pPr>
            <a:endParaRPr lang="zh-CN" altLang="zh-CN">
              <a:latin typeface="Arial" panose="020B0604020202020204" pitchFamily="34" charset="0"/>
            </a:endParaRPr>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a:defRPr sz="1200">
                <a:solidFill>
                  <a:srgbClr val="898989"/>
                </a:solidFill>
              </a:defRPr>
            </a:lvl1pPr>
          </a:lstStyle>
          <a:p>
            <a:pPr fontAlgn="base">
              <a:spcBef>
                <a:spcPct val="0"/>
              </a:spcBef>
              <a:spcAft>
                <a:spcPct val="0"/>
              </a:spcAft>
              <a:buFont typeface="Arial" panose="020B0604020202020204" pitchFamily="34" charset="0"/>
              <a:buNone/>
            </a:pPr>
            <a:fld id="{3F7E57E0-85F1-456D-9C3D-FBC40B668677}" type="slidenum">
              <a:rPr lang="zh-CN" altLang="en-US" smtClean="0">
                <a:latin typeface="Arial" panose="020B0604020202020204" pitchFamily="34" charset="0"/>
              </a:rPr>
            </a:fld>
            <a:endParaRPr lang="zh-CN" altLang="en-US" sz="1800">
              <a:solidFill>
                <a:srgbClr val="000000"/>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hf sldNum="0" hdr="0" ftr="0"/>
  <p:txStyles>
    <p:titleStyle>
      <a:lvl1pPr marL="914400" indent="-914400" algn="l" rtl="0" fontAlgn="base">
        <a:lnSpc>
          <a:spcPct val="90000"/>
        </a:lnSpc>
        <a:spcBef>
          <a:spcPct val="0"/>
        </a:spcBef>
        <a:spcAft>
          <a:spcPct val="0"/>
        </a:spcAft>
        <a:defRPr sz="4400" kern="1200">
          <a:solidFill>
            <a:schemeClr val="tx1"/>
          </a:solidFill>
          <a:latin typeface="+mj-lt"/>
          <a:ea typeface="+mj-ea"/>
          <a:cs typeface="+mj-cs"/>
          <a:sym typeface="Calibri Light" panose="020F0302020204030204" pitchFamily="34" charset="0"/>
        </a:defRPr>
      </a:lvl1pPr>
      <a:lvl2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3.xml"/><Relationship Id="rId2" Type="http://schemas.openxmlformats.org/officeDocument/2006/relationships/image" Target="../media/image4.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7.xml"/><Relationship Id="rId4" Type="http://schemas.openxmlformats.org/officeDocument/2006/relationships/image" Target="../media/image8.jpe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3.xml"/><Relationship Id="rId2" Type="http://schemas.openxmlformats.org/officeDocument/2006/relationships/image" Target="../media/image4.pn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5.xml"/><Relationship Id="rId2" Type="http://schemas.openxmlformats.org/officeDocument/2006/relationships/image" Target="../media/image2.jpeg"/><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5.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3.xml"/><Relationship Id="rId2" Type="http://schemas.openxmlformats.org/officeDocument/2006/relationships/image" Target="../media/image4.png"/><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5.xml"/><Relationship Id="rId1"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3.xml"/><Relationship Id="rId2" Type="http://schemas.openxmlformats.org/officeDocument/2006/relationships/image" Target="../media/image4.pn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5.xml"/><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5.xml"/><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U65e9#U6559"/>
          <p:cNvPicPr>
            <a:picLocks noChangeAspect="1"/>
          </p:cNvPicPr>
          <p:nvPr/>
        </p:nvPicPr>
        <p:blipFill>
          <a:blip r:embed="rId1"/>
          <a:srcRect t="29257"/>
          <a:stretch>
            <a:fillRect/>
          </a:stretch>
        </p:blipFill>
        <p:spPr>
          <a:xfrm>
            <a:off x="-635" y="-25400"/>
            <a:ext cx="12192000" cy="6909435"/>
          </a:xfrm>
          <a:prstGeom prst="rect">
            <a:avLst/>
          </a:prstGeom>
        </p:spPr>
      </p:pic>
      <p:sp>
        <p:nvSpPr>
          <p:cNvPr id="8" name="文本框 7"/>
          <p:cNvSpPr txBox="1"/>
          <p:nvPr/>
        </p:nvSpPr>
        <p:spPr>
          <a:xfrm>
            <a:off x="1125220" y="3752850"/>
            <a:ext cx="10271760" cy="1106805"/>
          </a:xfrm>
          <a:prstGeom prst="rect">
            <a:avLst/>
          </a:prstGeom>
          <a:noFill/>
        </p:spPr>
        <p:txBody>
          <a:bodyPr wrap="square" rtlCol="0">
            <a:spAutoFit/>
            <a:scene3d>
              <a:camera prst="orthographicFront"/>
              <a:lightRig rig="threePt" dir="t"/>
            </a:scene3d>
          </a:bodyPr>
          <a:lstStyle/>
          <a:p>
            <a:r>
              <a:rPr lang="zh-CN" altLang="en-US" sz="6600" b="1" dirty="0" smtClean="0">
                <a:ln w="9525">
                  <a:solidFill>
                    <a:schemeClr val="bg1"/>
                  </a:solidFill>
                  <a:prstDash val="solid"/>
                </a:ln>
                <a:gradFill>
                  <a:gsLst>
                    <a:gs pos="50000">
                      <a:srgbClr val="EECFDB"/>
                    </a:gs>
                    <a:gs pos="0">
                      <a:srgbClr val="F2DDE5"/>
                    </a:gs>
                    <a:gs pos="100000">
                      <a:srgbClr val="EAC0D0"/>
                    </a:gs>
                  </a:gsLst>
                  <a:lin scaled="1"/>
                </a:gradFill>
                <a:effectLst>
                  <a:outerShdw blurRad="12700" dist="38100" dir="2700000" algn="tl" rotWithShape="0">
                    <a:schemeClr val="accent5">
                      <a:lumMod val="60000"/>
                      <a:lumOff val="40000"/>
                    </a:schemeClr>
                  </a:outerShdw>
                </a:effectLst>
                <a:latin typeface="微软雅黑" panose="020B0503020204020204" pitchFamily="34" charset="-122"/>
                <a:ea typeface="微软雅黑" panose="020B0503020204020204" pitchFamily="34" charset="-122"/>
              </a:rPr>
              <a:t>粉色大气活动策划</a:t>
            </a:r>
            <a:r>
              <a:rPr lang="en-US" altLang="zh-CN" sz="6600" b="1" dirty="0" smtClean="0">
                <a:ln w="9525">
                  <a:solidFill>
                    <a:schemeClr val="bg1"/>
                  </a:solidFill>
                  <a:prstDash val="solid"/>
                </a:ln>
                <a:gradFill>
                  <a:gsLst>
                    <a:gs pos="50000">
                      <a:srgbClr val="EECFDB"/>
                    </a:gs>
                    <a:gs pos="0">
                      <a:srgbClr val="F2DDE5"/>
                    </a:gs>
                    <a:gs pos="100000">
                      <a:srgbClr val="EAC0D0"/>
                    </a:gs>
                  </a:gsLst>
                  <a:lin scaled="1"/>
                </a:gradFill>
                <a:effectLst>
                  <a:outerShdw blurRad="12700" dist="38100" dir="2700000" algn="tl" rotWithShape="0">
                    <a:schemeClr val="accent5">
                      <a:lumMod val="60000"/>
                      <a:lumOff val="40000"/>
                    </a:schemeClr>
                  </a:outerShdw>
                </a:effectLst>
                <a:latin typeface="微软雅黑" panose="020B0503020204020204" pitchFamily="34" charset="-122"/>
                <a:ea typeface="微软雅黑" panose="020B0503020204020204" pitchFamily="34" charset="-122"/>
              </a:rPr>
              <a:t>PPT</a:t>
            </a:r>
            <a:r>
              <a:rPr lang="zh-CN" altLang="en-US" sz="6600" b="1" dirty="0">
                <a:ln w="9525">
                  <a:solidFill>
                    <a:schemeClr val="bg1"/>
                  </a:solidFill>
                  <a:prstDash val="solid"/>
                </a:ln>
                <a:gradFill>
                  <a:gsLst>
                    <a:gs pos="50000">
                      <a:srgbClr val="EECFDB"/>
                    </a:gs>
                    <a:gs pos="0">
                      <a:srgbClr val="F2DDE5"/>
                    </a:gs>
                    <a:gs pos="100000">
                      <a:srgbClr val="EAC0D0"/>
                    </a:gs>
                  </a:gsLst>
                  <a:lin scaled="1"/>
                </a:gradFill>
                <a:effectLst>
                  <a:outerShdw blurRad="12700" dist="38100" dir="2700000" algn="tl" rotWithShape="0">
                    <a:schemeClr val="accent5">
                      <a:lumMod val="60000"/>
                      <a:lumOff val="40000"/>
                    </a:schemeClr>
                  </a:outerShdw>
                </a:effectLst>
                <a:latin typeface="微软雅黑" panose="020B0503020204020204" pitchFamily="34" charset="-122"/>
                <a:ea typeface="微软雅黑" panose="020B0503020204020204" pitchFamily="34" charset="-122"/>
              </a:rPr>
              <a:t>模板</a:t>
            </a:r>
            <a:endParaRPr lang="zh-CN" altLang="en-US" sz="6600" b="1" dirty="0">
              <a:ln w="9525">
                <a:solidFill>
                  <a:schemeClr val="bg1"/>
                </a:solidFill>
                <a:prstDash val="solid"/>
              </a:ln>
              <a:gradFill>
                <a:gsLst>
                  <a:gs pos="50000">
                    <a:srgbClr val="EECFDB"/>
                  </a:gs>
                  <a:gs pos="0">
                    <a:srgbClr val="F2DDE5"/>
                  </a:gs>
                  <a:gs pos="100000">
                    <a:srgbClr val="EAC0D0"/>
                  </a:gs>
                </a:gsLst>
                <a:lin scaled="1"/>
              </a:gradFill>
              <a:effectLst>
                <a:outerShdw blurRad="12700" dist="38100" dir="2700000" algn="tl" rotWithShape="0">
                  <a:schemeClr val="accent5">
                    <a:lumMod val="60000"/>
                    <a:lumOff val="40000"/>
                  </a:schemeClr>
                </a:outerShdw>
              </a:effectLst>
              <a:latin typeface="微软雅黑" panose="020B0503020204020204" pitchFamily="34" charset="-122"/>
              <a:ea typeface="微软雅黑" panose="020B0503020204020204" pitchFamily="34" charset="-122"/>
            </a:endParaRPr>
          </a:p>
        </p:txBody>
      </p:sp>
      <p:sp>
        <p:nvSpPr>
          <p:cNvPr id="12" name="矩形 11"/>
          <p:cNvSpPr/>
          <p:nvPr/>
        </p:nvSpPr>
        <p:spPr>
          <a:xfrm>
            <a:off x="3366770" y="4859655"/>
            <a:ext cx="5486400" cy="368300"/>
          </a:xfrm>
          <a:prstGeom prst="rect">
            <a:avLst/>
          </a:prstGeom>
        </p:spPr>
        <p:txBody>
          <a:bodyPr wrap="square">
            <a:spAutoFit/>
          </a:bodyPr>
          <a:lstStyle/>
          <a:p>
            <a:pPr algn="dist"/>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框架完整 内容实用 严谨专业</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3898265" y="5470525"/>
            <a:ext cx="4422775" cy="450850"/>
          </a:xfrm>
          <a:prstGeom prst="rect">
            <a:avLst/>
          </a:prstGeom>
        </p:spPr>
        <p:txBody>
          <a:bodyPr wrap="square">
            <a:spAutoFit/>
          </a:bodyPr>
          <a:lstStyle/>
          <a:p>
            <a:pPr algn="r">
              <a:lnSpc>
                <a:spcPct val="13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汇报人</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PPTCN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汇报时间</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xx</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月</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xx</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日</a:t>
            </a:r>
            <a:endPar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pic>
        <p:nvPicPr>
          <p:cNvPr id="15" name="~PP2602.WAV">
            <a:hlinkClick r:id="" action="ppaction://media"/>
          </p:cNvPr>
          <p:cNvPicPr>
            <a:picLocks noRot="1" noChangeAspect="1"/>
          </p:cNvPicPr>
          <p:nvPr>
            <a:wavAudioFile r:embed="rId2" name="~PP2602.WAV"/>
          </p:nvPr>
        </p:nvPicPr>
        <p:blipFill>
          <a:blip r:embed="rId3" cstate="print"/>
          <a:stretch>
            <a:fillRect/>
          </a:stretch>
        </p:blipFill>
        <p:spPr>
          <a:xfrm>
            <a:off x="6835775" y="-992505"/>
            <a:ext cx="304800" cy="304800"/>
          </a:xfrm>
          <a:prstGeom prst="rect">
            <a:avLst/>
          </a:prstGeom>
        </p:spPr>
      </p:pic>
      <p:pic>
        <p:nvPicPr>
          <p:cNvPr id="3" name="图片 2" descr="预览图_千图网_编号35539566"/>
          <p:cNvPicPr>
            <a:picLocks noChangeAspect="1"/>
          </p:cNvPicPr>
          <p:nvPr/>
        </p:nvPicPr>
        <p:blipFill>
          <a:blip r:embed="rId4"/>
          <a:srcRect t="31429" b="25739"/>
          <a:stretch>
            <a:fillRect/>
          </a:stretch>
        </p:blipFill>
        <p:spPr>
          <a:xfrm>
            <a:off x="2284730" y="739775"/>
            <a:ext cx="7623175" cy="32651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7"/>
          <p:cNvSpPr/>
          <p:nvPr/>
        </p:nvSpPr>
        <p:spPr bwMode="auto">
          <a:xfrm>
            <a:off x="1757" y="988"/>
            <a:ext cx="9643677" cy="6879795"/>
          </a:xfrm>
          <a:custGeom>
            <a:avLst/>
            <a:gdLst>
              <a:gd name="T0" fmla="*/ 0 w 3091"/>
              <a:gd name="T1" fmla="*/ 0 h 2526"/>
              <a:gd name="T2" fmla="*/ 3091 w 3091"/>
              <a:gd name="T3" fmla="*/ 0 h 2526"/>
              <a:gd name="T4" fmla="*/ 856 w 3091"/>
              <a:gd name="T5" fmla="*/ 2526 h 2526"/>
              <a:gd name="T6" fmla="*/ 0 w 3091"/>
              <a:gd name="T7" fmla="*/ 1557 h 2526"/>
              <a:gd name="T8" fmla="*/ 0 w 3091"/>
              <a:gd name="T9" fmla="*/ 0 h 2526"/>
            </a:gdLst>
            <a:ahLst/>
            <a:cxnLst>
              <a:cxn ang="0">
                <a:pos x="T0" y="T1"/>
              </a:cxn>
              <a:cxn ang="0">
                <a:pos x="T2" y="T3"/>
              </a:cxn>
              <a:cxn ang="0">
                <a:pos x="T4" y="T5"/>
              </a:cxn>
              <a:cxn ang="0">
                <a:pos x="T6" y="T7"/>
              </a:cxn>
              <a:cxn ang="0">
                <a:pos x="T8" y="T9"/>
              </a:cxn>
            </a:cxnLst>
            <a:rect l="0" t="0" r="r" b="b"/>
            <a:pathLst>
              <a:path w="3091" h="2526">
                <a:moveTo>
                  <a:pt x="0" y="0"/>
                </a:moveTo>
                <a:lnTo>
                  <a:pt x="3091" y="0"/>
                </a:lnTo>
                <a:lnTo>
                  <a:pt x="856" y="2526"/>
                </a:lnTo>
                <a:lnTo>
                  <a:pt x="0" y="1557"/>
                </a:lnTo>
                <a:lnTo>
                  <a:pt x="0" y="0"/>
                </a:lnTo>
                <a:close/>
              </a:path>
            </a:pathLst>
          </a:custGeom>
          <a:solidFill>
            <a:srgbClr val="B0D8FB"/>
          </a:solidFill>
          <a:ln w="0">
            <a:noFill/>
            <a:prstDash val="solid"/>
            <a:round/>
          </a:ln>
        </p:spPr>
        <p:txBody>
          <a:bodyPr vert="horz" wrap="square" lIns="121884" tIns="60941" rIns="121884" bIns="60941" numCol="1" anchor="t" anchorCtr="0" compatLnSpc="1"/>
          <a:lstStyle/>
          <a:p>
            <a:endParaRPr lang="zh-CN" altLang="en-US" sz="1895">
              <a:cs typeface="+mn-ea"/>
              <a:sym typeface="+mn-lt"/>
            </a:endParaRPr>
          </a:p>
        </p:txBody>
      </p:sp>
      <p:sp>
        <p:nvSpPr>
          <p:cNvPr id="23" name="Freeform 8"/>
          <p:cNvSpPr/>
          <p:nvPr/>
        </p:nvSpPr>
        <p:spPr bwMode="auto">
          <a:xfrm>
            <a:off x="1759" y="990"/>
            <a:ext cx="7685899" cy="3854525"/>
          </a:xfrm>
          <a:custGeom>
            <a:avLst/>
            <a:gdLst>
              <a:gd name="T0" fmla="*/ 0 w 2759"/>
              <a:gd name="T1" fmla="*/ 0 h 1585"/>
              <a:gd name="T2" fmla="*/ 2759 w 2759"/>
              <a:gd name="T3" fmla="*/ 0 h 1585"/>
              <a:gd name="T4" fmla="*/ 1357 w 2759"/>
              <a:gd name="T5" fmla="*/ 1585 h 1585"/>
              <a:gd name="T6" fmla="*/ 0 w 2759"/>
              <a:gd name="T7" fmla="*/ 51 h 1585"/>
              <a:gd name="T8" fmla="*/ 0 w 2759"/>
              <a:gd name="T9" fmla="*/ 0 h 1585"/>
            </a:gdLst>
            <a:ahLst/>
            <a:cxnLst>
              <a:cxn ang="0">
                <a:pos x="T0" y="T1"/>
              </a:cxn>
              <a:cxn ang="0">
                <a:pos x="T2" y="T3"/>
              </a:cxn>
              <a:cxn ang="0">
                <a:pos x="T4" y="T5"/>
              </a:cxn>
              <a:cxn ang="0">
                <a:pos x="T6" y="T7"/>
              </a:cxn>
              <a:cxn ang="0">
                <a:pos x="T8" y="T9"/>
              </a:cxn>
            </a:cxnLst>
            <a:rect l="0" t="0" r="r" b="b"/>
            <a:pathLst>
              <a:path w="2759" h="1585">
                <a:moveTo>
                  <a:pt x="0" y="0"/>
                </a:moveTo>
                <a:lnTo>
                  <a:pt x="2759" y="0"/>
                </a:lnTo>
                <a:lnTo>
                  <a:pt x="1357" y="1585"/>
                </a:lnTo>
                <a:lnTo>
                  <a:pt x="0" y="51"/>
                </a:lnTo>
                <a:lnTo>
                  <a:pt x="0" y="0"/>
                </a:lnTo>
                <a:close/>
              </a:path>
            </a:pathLst>
          </a:custGeom>
          <a:solidFill>
            <a:srgbClr val="ECC9E7"/>
          </a:solidFill>
          <a:ln w="0">
            <a:noFill/>
            <a:prstDash val="solid"/>
            <a:round/>
          </a:ln>
        </p:spPr>
        <p:txBody>
          <a:bodyPr vert="horz" wrap="square" lIns="121884" tIns="60941" rIns="121884" bIns="60941" numCol="1" anchor="t" anchorCtr="0" compatLnSpc="1"/>
          <a:lstStyle/>
          <a:p>
            <a:endParaRPr lang="zh-CN" altLang="en-US" sz="1895">
              <a:cs typeface="+mn-ea"/>
              <a:sym typeface="+mn-lt"/>
            </a:endParaRPr>
          </a:p>
        </p:txBody>
      </p:sp>
      <p:sp>
        <p:nvSpPr>
          <p:cNvPr id="19" name="MH_Others_1"/>
          <p:cNvSpPr txBox="1"/>
          <p:nvPr>
            <p:custDataLst>
              <p:tags r:id="rId1"/>
            </p:custDataLst>
          </p:nvPr>
        </p:nvSpPr>
        <p:spPr>
          <a:xfrm>
            <a:off x="2546944" y="1102252"/>
            <a:ext cx="2489876" cy="1050288"/>
          </a:xfrm>
          <a:prstGeom prst="rect">
            <a:avLst/>
          </a:prstGeom>
          <a:noFill/>
        </p:spPr>
        <p:txBody>
          <a:bodyPr vert="horz" wrap="square" lIns="0" tIns="0" rIns="0" bIns="0" rtlCol="0" anchor="ctr" anchorCtr="0">
            <a:spAutoFit/>
          </a:bodyPr>
          <a:lstStyle/>
          <a:p>
            <a:pPr algn="ctr"/>
            <a:r>
              <a:rPr lang="zh-CN" altLang="en-US" sz="6825" b="1" dirty="0">
                <a:solidFill>
                  <a:schemeClr val="bg1"/>
                </a:solidFill>
                <a:latin typeface="微软雅黑" panose="020B0503020204020204" pitchFamily="34" charset="-122"/>
                <a:ea typeface="微软雅黑" panose="020B0503020204020204" pitchFamily="34" charset="-122"/>
                <a:cs typeface="+mn-ea"/>
                <a:sym typeface="+mn-lt"/>
              </a:rPr>
              <a:t>目 录</a:t>
            </a:r>
            <a:endParaRPr lang="zh-CN" altLang="en-US" sz="6825"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32" name="组合 31"/>
          <p:cNvGrpSpPr/>
          <p:nvPr/>
        </p:nvGrpSpPr>
        <p:grpSpPr>
          <a:xfrm>
            <a:off x="6153785" y="2065655"/>
            <a:ext cx="5331460" cy="4241800"/>
            <a:chOff x="8827" y="4298"/>
            <a:chExt cx="5535" cy="4404"/>
          </a:xfrm>
        </p:grpSpPr>
        <p:sp>
          <p:nvSpPr>
            <p:cNvPr id="8" name="TextBox 6"/>
            <p:cNvSpPr txBox="1"/>
            <p:nvPr/>
          </p:nvSpPr>
          <p:spPr>
            <a:xfrm>
              <a:off x="8872" y="4298"/>
              <a:ext cx="449" cy="836"/>
            </a:xfrm>
            <a:prstGeom prst="rect">
              <a:avLst/>
            </a:prstGeom>
            <a:noFill/>
          </p:spPr>
          <p:txBody>
            <a:bodyPr wrap="none" anchor="ctr"/>
            <a:p>
              <a:pPr algn="ctr"/>
              <a:r>
                <a:rPr lang="en-US" altLang="zh-CN" sz="48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1</a:t>
              </a:r>
              <a:endParaRPr lang="en-US" altLang="zh-CN" sz="48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9" name="TextBox 7"/>
            <p:cNvSpPr txBox="1"/>
            <p:nvPr/>
          </p:nvSpPr>
          <p:spPr>
            <a:xfrm>
              <a:off x="8836" y="5487"/>
              <a:ext cx="523" cy="836"/>
            </a:xfrm>
            <a:prstGeom prst="rect">
              <a:avLst/>
            </a:prstGeom>
            <a:noFill/>
          </p:spPr>
          <p:txBody>
            <a:bodyPr wrap="none" anchor="ctr"/>
            <a:p>
              <a:pPr algn="ctr"/>
              <a:r>
                <a:rPr lang="en-US" altLang="zh-CN" sz="48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2</a:t>
              </a:r>
              <a:endParaRPr lang="en-US" altLang="zh-CN" sz="48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0" name="TextBox 8"/>
            <p:cNvSpPr txBox="1"/>
            <p:nvPr/>
          </p:nvSpPr>
          <p:spPr>
            <a:xfrm>
              <a:off x="8827" y="6677"/>
              <a:ext cx="540" cy="836"/>
            </a:xfrm>
            <a:prstGeom prst="rect">
              <a:avLst/>
            </a:prstGeom>
            <a:noFill/>
          </p:spPr>
          <p:txBody>
            <a:bodyPr wrap="none" anchor="ctr"/>
            <a:p>
              <a:pPr algn="ctr"/>
              <a:r>
                <a:rPr lang="en-US" altLang="zh-CN" sz="48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3</a:t>
              </a:r>
              <a:endParaRPr lang="en-US" altLang="zh-CN" sz="48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1" name="TextBox 9"/>
            <p:cNvSpPr txBox="1"/>
            <p:nvPr/>
          </p:nvSpPr>
          <p:spPr>
            <a:xfrm>
              <a:off x="8836" y="7866"/>
              <a:ext cx="521" cy="836"/>
            </a:xfrm>
            <a:prstGeom prst="rect">
              <a:avLst/>
            </a:prstGeom>
            <a:noFill/>
          </p:spPr>
          <p:txBody>
            <a:bodyPr wrap="none" anchor="ctr"/>
            <a:p>
              <a:pPr algn="ctr"/>
              <a:r>
                <a:rPr lang="en-US" altLang="zh-CN" sz="48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4</a:t>
              </a:r>
              <a:endParaRPr lang="en-US" altLang="zh-CN" sz="48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nvGrpSpPr>
            <p:cNvPr id="12" name="Group 10"/>
            <p:cNvGrpSpPr/>
            <p:nvPr/>
          </p:nvGrpSpPr>
          <p:grpSpPr>
            <a:xfrm>
              <a:off x="9246" y="4384"/>
              <a:ext cx="4680" cy="665"/>
              <a:chOff x="3943834" y="704409"/>
              <a:chExt cx="3962574" cy="563232"/>
            </a:xfrm>
          </p:grpSpPr>
          <p:sp>
            <p:nvSpPr>
              <p:cNvPr id="6" name="TextBox 11"/>
              <p:cNvSpPr txBox="1"/>
              <p:nvPr/>
            </p:nvSpPr>
            <p:spPr>
              <a:xfrm>
                <a:off x="3943834" y="704409"/>
                <a:ext cx="3962574" cy="242864"/>
              </a:xfrm>
              <a:prstGeom prst="rect">
                <a:avLst/>
              </a:prstGeom>
              <a:noFill/>
            </p:spPr>
            <p:txBody>
              <a:bodyPr wrap="none" lIns="360000" tIns="0" rIns="0" bIns="0" anchor="b" anchorCtr="0">
                <a:noAutofit/>
              </a:bodyPr>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添加标题内容</a:t>
                </a:r>
                <a:endPar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7" name="TextBox 12"/>
              <p:cNvSpPr txBox="1"/>
              <p:nvPr/>
            </p:nvSpPr>
            <p:spPr>
              <a:xfrm>
                <a:off x="3943834" y="947273"/>
                <a:ext cx="3962574" cy="320368"/>
              </a:xfrm>
              <a:prstGeom prst="rect">
                <a:avLst/>
              </a:prstGeom>
            </p:spPr>
            <p:txBody>
              <a:bodyPr vert="horz" wrap="square" lIns="360000" tIns="0" rIns="0" bIns="0" anchor="ctr" anchorCtr="0">
                <a:noAutofit/>
              </a:bodyPr>
              <a:p>
                <a:pPr>
                  <a:lnSpc>
                    <a:spcPct val="120000"/>
                  </a:lnSpc>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3" name="Group 13"/>
            <p:cNvGrpSpPr/>
            <p:nvPr/>
          </p:nvGrpSpPr>
          <p:grpSpPr>
            <a:xfrm>
              <a:off x="9246" y="5295"/>
              <a:ext cx="5117" cy="943"/>
              <a:chOff x="3943834" y="469292"/>
              <a:chExt cx="4332481" cy="798349"/>
            </a:xfrm>
          </p:grpSpPr>
          <p:sp>
            <p:nvSpPr>
              <p:cNvPr id="14" name="TextBox 14"/>
              <p:cNvSpPr txBox="1"/>
              <p:nvPr/>
            </p:nvSpPr>
            <p:spPr>
              <a:xfrm>
                <a:off x="3943834" y="469292"/>
                <a:ext cx="4332481" cy="477981"/>
              </a:xfrm>
              <a:prstGeom prst="rect">
                <a:avLst/>
              </a:prstGeom>
              <a:noFill/>
            </p:spPr>
            <p:txBody>
              <a:bodyPr wrap="none" lIns="360000" tIns="0" rIns="0" bIns="0" anchor="b" anchorCtr="0">
                <a:noAutofit/>
              </a:bodyPr>
              <a:p>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添加标题内容</a:t>
                </a:r>
                <a:endPar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1" name="TextBox 15"/>
              <p:cNvSpPr txBox="1"/>
              <p:nvPr/>
            </p:nvSpPr>
            <p:spPr>
              <a:xfrm>
                <a:off x="3943834" y="947273"/>
                <a:ext cx="3962574" cy="320368"/>
              </a:xfrm>
              <a:prstGeom prst="rect">
                <a:avLst/>
              </a:prstGeom>
            </p:spPr>
            <p:txBody>
              <a:bodyPr vert="horz" wrap="square" lIns="360000" tIns="0" rIns="0" bIns="0" anchor="ctr" anchorCtr="0">
                <a:noAutofit/>
              </a:bodyPr>
              <a:p>
                <a:pPr>
                  <a:lnSpc>
                    <a:spcPct val="120000"/>
                  </a:lnSpc>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5" name="Group 16"/>
            <p:cNvGrpSpPr/>
            <p:nvPr/>
          </p:nvGrpSpPr>
          <p:grpSpPr>
            <a:xfrm>
              <a:off x="9246" y="6762"/>
              <a:ext cx="4680" cy="665"/>
              <a:chOff x="3943834" y="704409"/>
              <a:chExt cx="3962574" cy="563232"/>
            </a:xfrm>
          </p:grpSpPr>
          <p:sp>
            <p:nvSpPr>
              <p:cNvPr id="18" name="TextBox 17"/>
              <p:cNvSpPr txBox="1"/>
              <p:nvPr/>
            </p:nvSpPr>
            <p:spPr>
              <a:xfrm>
                <a:off x="3943834" y="704409"/>
                <a:ext cx="3962574" cy="242864"/>
              </a:xfrm>
              <a:prstGeom prst="rect">
                <a:avLst/>
              </a:prstGeom>
              <a:noFill/>
            </p:spPr>
            <p:txBody>
              <a:bodyPr wrap="none" lIns="360000" tIns="0" rIns="0" bIns="0" anchor="b" anchorCtr="0">
                <a:noAutofit/>
              </a:bodyPr>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添加标题内容</a:t>
                </a:r>
                <a:endPar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6" name="TextBox 18"/>
              <p:cNvSpPr txBox="1"/>
              <p:nvPr/>
            </p:nvSpPr>
            <p:spPr>
              <a:xfrm>
                <a:off x="3943834" y="947273"/>
                <a:ext cx="3962574" cy="320368"/>
              </a:xfrm>
              <a:prstGeom prst="rect">
                <a:avLst/>
              </a:prstGeom>
            </p:spPr>
            <p:txBody>
              <a:bodyPr vert="horz" wrap="square" lIns="360000" tIns="0" rIns="0" bIns="0" anchor="ctr" anchorCtr="0">
                <a:noAutofit/>
              </a:bodyPr>
              <a:p>
                <a:pPr>
                  <a:lnSpc>
                    <a:spcPct val="120000"/>
                  </a:lnSpc>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7" name="Group 19"/>
            <p:cNvGrpSpPr/>
            <p:nvPr/>
          </p:nvGrpSpPr>
          <p:grpSpPr>
            <a:xfrm>
              <a:off x="9246" y="7951"/>
              <a:ext cx="4680" cy="665"/>
              <a:chOff x="3943834" y="704409"/>
              <a:chExt cx="3962574" cy="563232"/>
            </a:xfrm>
          </p:grpSpPr>
          <p:sp>
            <p:nvSpPr>
              <p:cNvPr id="26" name="TextBox 20"/>
              <p:cNvSpPr txBox="1"/>
              <p:nvPr/>
            </p:nvSpPr>
            <p:spPr>
              <a:xfrm>
                <a:off x="3943834" y="704409"/>
                <a:ext cx="3962574" cy="242864"/>
              </a:xfrm>
              <a:prstGeom prst="rect">
                <a:avLst/>
              </a:prstGeom>
              <a:noFill/>
            </p:spPr>
            <p:txBody>
              <a:bodyPr wrap="none" lIns="360000" tIns="0" rIns="0" bIns="0" anchor="b" anchorCtr="0">
                <a:noAutofit/>
              </a:bodyPr>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添加标题内容</a:t>
                </a:r>
                <a:endPar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9" name="TextBox 21"/>
              <p:cNvSpPr txBox="1"/>
              <p:nvPr/>
            </p:nvSpPr>
            <p:spPr>
              <a:xfrm>
                <a:off x="3943834" y="947273"/>
                <a:ext cx="3962574" cy="320368"/>
              </a:xfrm>
              <a:prstGeom prst="rect">
                <a:avLst/>
              </a:prstGeom>
            </p:spPr>
            <p:txBody>
              <a:bodyPr vert="horz" wrap="square" lIns="360000" tIns="0" rIns="0" bIns="0" anchor="ctr" anchorCtr="0">
                <a:noAutofit/>
              </a:bodyPr>
              <a:p>
                <a:pPr>
                  <a:lnSpc>
                    <a:spcPct val="120000"/>
                  </a:lnSpc>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U65e9#U6559"/>
          <p:cNvPicPr>
            <a:picLocks noChangeAspect="1"/>
          </p:cNvPicPr>
          <p:nvPr/>
        </p:nvPicPr>
        <p:blipFill>
          <a:blip r:embed="rId1"/>
          <a:srcRect t="29257"/>
          <a:stretch>
            <a:fillRect/>
          </a:stretch>
        </p:blipFill>
        <p:spPr>
          <a:xfrm>
            <a:off x="-635" y="-25400"/>
            <a:ext cx="12192000" cy="6909435"/>
          </a:xfrm>
          <a:prstGeom prst="rect">
            <a:avLst/>
          </a:prstGeom>
        </p:spPr>
      </p:pic>
      <p:sp>
        <p:nvSpPr>
          <p:cNvPr id="9" name="矩形 8"/>
          <p:cNvSpPr/>
          <p:nvPr/>
        </p:nvSpPr>
        <p:spPr>
          <a:xfrm>
            <a:off x="-635" y="2714625"/>
            <a:ext cx="12190730" cy="2594610"/>
          </a:xfrm>
          <a:prstGeom prst="rect">
            <a:avLst/>
          </a:prstGeom>
          <a:solidFill>
            <a:schemeClr val="bg1"/>
          </a:solidFill>
          <a:ln>
            <a:solidFill>
              <a:srgbClr val="ECC9E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a:cs typeface="+mn-ea"/>
              <a:sym typeface="+mn-lt"/>
            </a:endParaRPr>
          </a:p>
        </p:txBody>
      </p:sp>
      <p:sp>
        <p:nvSpPr>
          <p:cNvPr id="4" name="矩形 3"/>
          <p:cNvSpPr/>
          <p:nvPr/>
        </p:nvSpPr>
        <p:spPr>
          <a:xfrm>
            <a:off x="5340933" y="3111812"/>
            <a:ext cx="1054271" cy="829945"/>
          </a:xfrm>
          <a:prstGeom prst="rect">
            <a:avLst/>
          </a:prstGeom>
        </p:spPr>
        <p:txBody>
          <a:bodyPr wrap="square">
            <a:spAutoFit/>
          </a:bodyPr>
          <a:p>
            <a:pPr fontAlgn="auto">
              <a:spcBef>
                <a:spcPts val="0"/>
              </a:spcBef>
              <a:spcAft>
                <a:spcPts val="0"/>
              </a:spcAft>
              <a:defRPr/>
            </a:pPr>
            <a:r>
              <a:rPr lang="en-US" altLang="zh-CN" sz="4800" b="1"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01</a:t>
            </a:r>
            <a:endParaRPr lang="en-US" altLang="zh-CN" sz="4800" b="1"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6" name="TextBox 7"/>
          <p:cNvSpPr>
            <a:spLocks noChangeArrowheads="1"/>
          </p:cNvSpPr>
          <p:nvPr/>
        </p:nvSpPr>
        <p:spPr bwMode="auto">
          <a:xfrm>
            <a:off x="3672426" y="4120088"/>
            <a:ext cx="4392488"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defRPr/>
            </a:pPr>
            <a:r>
              <a:rPr lang="zh-CN" altLang="en-US" sz="4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添加标题内容</a:t>
            </a:r>
            <a:endParaRPr lang="zh-CN" altLang="en-US" sz="4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pic>
        <p:nvPicPr>
          <p:cNvPr id="7" name="图片 6" descr="预览图_千图网_编号35539566"/>
          <p:cNvPicPr>
            <a:picLocks noChangeAspect="1"/>
          </p:cNvPicPr>
          <p:nvPr/>
        </p:nvPicPr>
        <p:blipFill>
          <a:blip r:embed="rId2"/>
          <a:srcRect t="31429" b="47063"/>
          <a:stretch>
            <a:fillRect/>
          </a:stretch>
        </p:blipFill>
        <p:spPr>
          <a:xfrm>
            <a:off x="2284730" y="1075055"/>
            <a:ext cx="7623175" cy="16395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7"/>
          <p:cNvGrpSpPr/>
          <p:nvPr/>
        </p:nvGrpSpPr>
        <p:grpSpPr>
          <a:xfrm>
            <a:off x="464157" y="312349"/>
            <a:ext cx="3993542" cy="460375"/>
            <a:chOff x="198764" y="207860"/>
            <a:chExt cx="5323489" cy="614332"/>
          </a:xfrm>
        </p:grpSpPr>
        <p:grpSp>
          <p:nvGrpSpPr>
            <p:cNvPr id="18" name="组合 5"/>
            <p:cNvGrpSpPr/>
            <p:nvPr/>
          </p:nvGrpSpPr>
          <p:grpSpPr>
            <a:xfrm>
              <a:off x="198764" y="258545"/>
              <a:ext cx="700083" cy="563491"/>
              <a:chOff x="5075564" y="2933562"/>
              <a:chExt cx="2860947" cy="2302753"/>
            </a:xfrm>
          </p:grpSpPr>
          <p:sp>
            <p:nvSpPr>
              <p:cNvPr id="20" name="等腰三角形 19"/>
              <p:cNvSpPr/>
              <p:nvPr/>
            </p:nvSpPr>
            <p:spPr>
              <a:xfrm rot="10800000">
                <a:off x="5075564" y="2933562"/>
                <a:ext cx="2671190" cy="2302750"/>
              </a:xfrm>
              <a:prstGeom prst="triangl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sp>
            <p:nvSpPr>
              <p:cNvPr id="21" name="等腰三角形 20"/>
              <p:cNvSpPr/>
              <p:nvPr/>
            </p:nvSpPr>
            <p:spPr>
              <a:xfrm rot="10800000">
                <a:off x="6233228" y="3767967"/>
                <a:ext cx="1703283" cy="1468348"/>
              </a:xfrm>
              <a:prstGeom prst="triangle">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grpSp>
        <p:sp>
          <p:nvSpPr>
            <p:cNvPr id="19" name="文本框 6"/>
            <p:cNvSpPr txBox="1"/>
            <p:nvPr/>
          </p:nvSpPr>
          <p:spPr>
            <a:xfrm>
              <a:off x="1022148" y="207860"/>
              <a:ext cx="4500105" cy="614332"/>
            </a:xfrm>
            <a:prstGeom prst="rect">
              <a:avLst/>
            </a:prstGeom>
            <a:noFill/>
            <a:ln w="9525">
              <a:noFill/>
              <a:miter/>
            </a:ln>
          </p:spPr>
          <p:txBody>
            <a:bodyPr wrap="square">
              <a:spAutoFit/>
            </a:bodyPr>
            <a:p>
              <a:pPr fontAlgn="base">
                <a:spcBef>
                  <a:spcPct val="0"/>
                </a:spcBef>
                <a:spcAft>
                  <a:spcPct val="0"/>
                </a:spcAft>
              </a:pPr>
              <a:r>
                <a:rPr lang="zh-CN" altLang="en-US" sz="2400" b="1" dirty="0">
                  <a:solidFill>
                    <a:srgbClr val="000000"/>
                  </a:solidFill>
                  <a:latin typeface="微软雅黑" panose="020B0503020204020204" pitchFamily="34" charset="-122"/>
                  <a:ea typeface="微软雅黑" panose="020B0503020204020204" pitchFamily="34" charset="-122"/>
                </a:rPr>
                <a:t>输入标题内容</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183581" y="1853208"/>
            <a:ext cx="2442215" cy="2440067"/>
            <a:chOff x="899592" y="1275606"/>
            <a:chExt cx="1831661" cy="1830050"/>
          </a:xfrm>
        </p:grpSpPr>
        <p:sp>
          <p:nvSpPr>
            <p:cNvPr id="9" name="任意多边形 31"/>
            <p:cNvSpPr/>
            <p:nvPr/>
          </p:nvSpPr>
          <p:spPr bwMode="auto">
            <a:xfrm flipV="1">
              <a:off x="899592" y="1275606"/>
              <a:ext cx="1831661" cy="1830050"/>
            </a:xfrm>
            <a:custGeom>
              <a:avLst/>
              <a:gdLst>
                <a:gd name="T0" fmla="*/ 0 w 1937275"/>
                <a:gd name="T1" fmla="*/ 0 h 1935887"/>
                <a:gd name="T2" fmla="*/ 1937275 w 1937275"/>
                <a:gd name="T3" fmla="*/ 1935887 h 1935887"/>
              </a:gdLst>
              <a:ahLst/>
              <a:cxnLst/>
              <a:rect l="T0" t="T1" r="T2" b="T3"/>
              <a:pathLst>
                <a:path w="1937275" h="1935887">
                  <a:moveTo>
                    <a:pt x="738803" y="0"/>
                  </a:moveTo>
                  <a:lnTo>
                    <a:pt x="742174" y="344"/>
                  </a:lnTo>
                  <a:lnTo>
                    <a:pt x="745507" y="0"/>
                  </a:lnTo>
                  <a:cubicBezTo>
                    <a:pt x="844082" y="0"/>
                    <a:pt x="924608" y="81876"/>
                    <a:pt x="924608" y="181793"/>
                  </a:cubicBezTo>
                  <a:cubicBezTo>
                    <a:pt x="924608" y="233139"/>
                    <a:pt x="902394" y="280322"/>
                    <a:pt x="867684" y="313628"/>
                  </a:cubicBezTo>
                  <a:cubicBezTo>
                    <a:pt x="860743" y="339995"/>
                    <a:pt x="855189" y="369137"/>
                    <a:pt x="855189" y="401055"/>
                  </a:cubicBezTo>
                  <a:cubicBezTo>
                    <a:pt x="855189" y="426034"/>
                    <a:pt x="859354" y="442687"/>
                    <a:pt x="864908" y="455176"/>
                  </a:cubicBezTo>
                  <a:cubicBezTo>
                    <a:pt x="864908" y="455176"/>
                    <a:pt x="864908" y="455176"/>
                    <a:pt x="942310" y="455176"/>
                  </a:cubicBezTo>
                  <a:lnTo>
                    <a:pt x="967992" y="455176"/>
                  </a:lnTo>
                  <a:lnTo>
                    <a:pt x="975115" y="455176"/>
                  </a:lnTo>
                  <a:cubicBezTo>
                    <a:pt x="987361" y="455176"/>
                    <a:pt x="1000967" y="455176"/>
                    <a:pt x="1016084" y="455176"/>
                  </a:cubicBezTo>
                  <a:lnTo>
                    <a:pt x="1064050" y="455176"/>
                  </a:lnTo>
                  <a:lnTo>
                    <a:pt x="1066124" y="455176"/>
                  </a:lnTo>
                  <a:cubicBezTo>
                    <a:pt x="1084416" y="455176"/>
                    <a:pt x="1104371" y="455176"/>
                    <a:pt x="1126141" y="455176"/>
                  </a:cubicBezTo>
                  <a:lnTo>
                    <a:pt x="1147321" y="455176"/>
                  </a:lnTo>
                  <a:lnTo>
                    <a:pt x="1197043" y="455176"/>
                  </a:lnTo>
                  <a:lnTo>
                    <a:pt x="1218717" y="455176"/>
                  </a:lnTo>
                  <a:lnTo>
                    <a:pt x="1279153" y="455176"/>
                  </a:lnTo>
                  <a:lnTo>
                    <a:pt x="1279736" y="455176"/>
                  </a:lnTo>
                  <a:lnTo>
                    <a:pt x="1329541" y="455176"/>
                  </a:lnTo>
                  <a:lnTo>
                    <a:pt x="1370796" y="455176"/>
                  </a:lnTo>
                  <a:lnTo>
                    <a:pt x="1375129" y="455176"/>
                  </a:lnTo>
                  <a:lnTo>
                    <a:pt x="1403830" y="455176"/>
                  </a:lnTo>
                  <a:lnTo>
                    <a:pt x="1448891" y="455176"/>
                  </a:lnTo>
                  <a:lnTo>
                    <a:pt x="1472030" y="455176"/>
                  </a:lnTo>
                  <a:lnTo>
                    <a:pt x="1480555" y="455176"/>
                  </a:lnTo>
                  <a:lnTo>
                    <a:pt x="1481772" y="455176"/>
                  </a:lnTo>
                  <a:lnTo>
                    <a:pt x="1484127" y="455176"/>
                  </a:lnTo>
                  <a:cubicBezTo>
                    <a:pt x="1484127" y="455176"/>
                    <a:pt x="1484127" y="455176"/>
                    <a:pt x="1484127" y="1072718"/>
                  </a:cubicBezTo>
                  <a:lnTo>
                    <a:pt x="1482945" y="1073145"/>
                  </a:lnTo>
                  <a:lnTo>
                    <a:pt x="1504166" y="1080870"/>
                  </a:lnTo>
                  <a:cubicBezTo>
                    <a:pt x="1513019" y="1082779"/>
                    <a:pt x="1523434" y="1083819"/>
                    <a:pt x="1535933" y="1083819"/>
                  </a:cubicBezTo>
                  <a:cubicBezTo>
                    <a:pt x="1567874" y="1083819"/>
                    <a:pt x="1597037" y="1076881"/>
                    <a:pt x="1623423" y="1069942"/>
                  </a:cubicBezTo>
                  <a:cubicBezTo>
                    <a:pt x="1656752" y="1035249"/>
                    <a:pt x="1703969" y="1014433"/>
                    <a:pt x="1755352" y="1014433"/>
                  </a:cubicBezTo>
                  <a:cubicBezTo>
                    <a:pt x="1856729" y="1014433"/>
                    <a:pt x="1937275" y="1093533"/>
                    <a:pt x="1937275" y="1193450"/>
                  </a:cubicBezTo>
                  <a:cubicBezTo>
                    <a:pt x="1937275" y="1291979"/>
                    <a:pt x="1856729" y="1372468"/>
                    <a:pt x="1755352" y="1372468"/>
                  </a:cubicBezTo>
                  <a:cubicBezTo>
                    <a:pt x="1703969" y="1372468"/>
                    <a:pt x="1656752" y="1350264"/>
                    <a:pt x="1623423" y="1315571"/>
                  </a:cubicBezTo>
                  <a:cubicBezTo>
                    <a:pt x="1597037" y="1308632"/>
                    <a:pt x="1567874" y="1301693"/>
                    <a:pt x="1535933" y="1301693"/>
                  </a:cubicBezTo>
                  <a:cubicBezTo>
                    <a:pt x="1523434" y="1301693"/>
                    <a:pt x="1513019" y="1302734"/>
                    <a:pt x="1504166" y="1304642"/>
                  </a:cubicBezTo>
                  <a:lnTo>
                    <a:pt x="1482945" y="1312368"/>
                  </a:lnTo>
                  <a:lnTo>
                    <a:pt x="1484127" y="1312795"/>
                  </a:lnTo>
                  <a:cubicBezTo>
                    <a:pt x="1484127" y="1312795"/>
                    <a:pt x="1484127" y="1312795"/>
                    <a:pt x="1484127" y="1316958"/>
                  </a:cubicBezTo>
                  <a:cubicBezTo>
                    <a:pt x="1484127" y="1316958"/>
                    <a:pt x="1484127" y="1316958"/>
                    <a:pt x="1484127" y="1935887"/>
                  </a:cubicBezTo>
                  <a:lnTo>
                    <a:pt x="1481772" y="1935887"/>
                  </a:lnTo>
                  <a:lnTo>
                    <a:pt x="1481234" y="1935887"/>
                  </a:lnTo>
                  <a:cubicBezTo>
                    <a:pt x="1474000" y="1935887"/>
                    <a:pt x="1448683" y="1935887"/>
                    <a:pt x="1360074" y="1935887"/>
                  </a:cubicBezTo>
                  <a:lnTo>
                    <a:pt x="1347152" y="1935887"/>
                  </a:lnTo>
                  <a:lnTo>
                    <a:pt x="1298951" y="1935887"/>
                  </a:lnTo>
                  <a:lnTo>
                    <a:pt x="1220943" y="1935887"/>
                  </a:lnTo>
                  <a:lnTo>
                    <a:pt x="1220469" y="1935887"/>
                  </a:lnTo>
                  <a:cubicBezTo>
                    <a:pt x="1191173" y="1935887"/>
                    <a:pt x="1158623" y="1935887"/>
                    <a:pt x="1122456" y="1935887"/>
                  </a:cubicBezTo>
                  <a:lnTo>
                    <a:pt x="1102873" y="1935887"/>
                  </a:lnTo>
                  <a:lnTo>
                    <a:pt x="1002742" y="1935887"/>
                  </a:lnTo>
                  <a:lnTo>
                    <a:pt x="992672" y="1935887"/>
                  </a:lnTo>
                  <a:lnTo>
                    <a:pt x="890067" y="1935887"/>
                  </a:lnTo>
                  <a:lnTo>
                    <a:pt x="859159" y="1935887"/>
                  </a:lnTo>
                  <a:lnTo>
                    <a:pt x="794789" y="1935887"/>
                  </a:lnTo>
                  <a:lnTo>
                    <a:pt x="689535" y="1935887"/>
                  </a:lnTo>
                  <a:lnTo>
                    <a:pt x="625123" y="1935887"/>
                  </a:lnTo>
                  <a:lnTo>
                    <a:pt x="594280" y="1935887"/>
                  </a:lnTo>
                  <a:cubicBezTo>
                    <a:pt x="561323" y="1935887"/>
                    <a:pt x="527145" y="1935887"/>
                    <a:pt x="491701" y="1935887"/>
                  </a:cubicBezTo>
                  <a:lnTo>
                    <a:pt x="481504" y="1935887"/>
                  </a:lnTo>
                  <a:lnTo>
                    <a:pt x="381527" y="1935887"/>
                  </a:lnTo>
                  <a:lnTo>
                    <a:pt x="361761" y="1935887"/>
                  </a:lnTo>
                  <a:lnTo>
                    <a:pt x="263724" y="1935887"/>
                  </a:lnTo>
                  <a:lnTo>
                    <a:pt x="263486" y="1935887"/>
                  </a:lnTo>
                  <a:lnTo>
                    <a:pt x="185222" y="1935887"/>
                  </a:lnTo>
                  <a:lnTo>
                    <a:pt x="137308" y="1935887"/>
                  </a:lnTo>
                  <a:lnTo>
                    <a:pt x="124084" y="1935887"/>
                  </a:lnTo>
                  <a:lnTo>
                    <a:pt x="78140" y="1935887"/>
                  </a:lnTo>
                  <a:lnTo>
                    <a:pt x="45220" y="1935887"/>
                  </a:lnTo>
                  <a:lnTo>
                    <a:pt x="23153" y="1935887"/>
                  </a:lnTo>
                  <a:lnTo>
                    <a:pt x="9768" y="1935887"/>
                  </a:lnTo>
                  <a:lnTo>
                    <a:pt x="2894" y="1935887"/>
                  </a:lnTo>
                  <a:lnTo>
                    <a:pt x="2721" y="1935887"/>
                  </a:lnTo>
                  <a:lnTo>
                    <a:pt x="0" y="1935887"/>
                  </a:lnTo>
                  <a:cubicBezTo>
                    <a:pt x="0" y="1312795"/>
                    <a:pt x="0" y="1312795"/>
                    <a:pt x="0" y="1312795"/>
                  </a:cubicBezTo>
                  <a:lnTo>
                    <a:pt x="2721" y="1311812"/>
                  </a:lnTo>
                  <a:lnTo>
                    <a:pt x="2721" y="1311212"/>
                  </a:lnTo>
                  <a:cubicBezTo>
                    <a:pt x="2721" y="1259156"/>
                    <a:pt x="2721" y="1202762"/>
                    <a:pt x="2721" y="1141668"/>
                  </a:cubicBezTo>
                  <a:lnTo>
                    <a:pt x="2721" y="1073701"/>
                  </a:lnTo>
                  <a:lnTo>
                    <a:pt x="0" y="1072718"/>
                  </a:lnTo>
                  <a:cubicBezTo>
                    <a:pt x="0" y="455176"/>
                    <a:pt x="0" y="455176"/>
                    <a:pt x="0" y="455176"/>
                  </a:cubicBezTo>
                  <a:lnTo>
                    <a:pt x="2721" y="455176"/>
                  </a:lnTo>
                  <a:cubicBezTo>
                    <a:pt x="2721" y="455176"/>
                    <a:pt x="2721" y="455176"/>
                    <a:pt x="80644" y="455176"/>
                  </a:cubicBezTo>
                  <a:lnTo>
                    <a:pt x="109025" y="455176"/>
                  </a:lnTo>
                  <a:lnTo>
                    <a:pt x="113670" y="455176"/>
                  </a:lnTo>
                  <a:cubicBezTo>
                    <a:pt x="125998" y="455176"/>
                    <a:pt x="139695" y="455176"/>
                    <a:pt x="154915" y="455176"/>
                  </a:cubicBezTo>
                  <a:lnTo>
                    <a:pt x="204441" y="455176"/>
                  </a:lnTo>
                  <a:lnTo>
                    <a:pt x="205291" y="455176"/>
                  </a:lnTo>
                  <a:cubicBezTo>
                    <a:pt x="223706" y="455176"/>
                    <a:pt x="243796" y="455176"/>
                    <a:pt x="265711" y="455176"/>
                  </a:cubicBezTo>
                  <a:lnTo>
                    <a:pt x="287155" y="455176"/>
                  </a:lnTo>
                  <a:lnTo>
                    <a:pt x="337090" y="455176"/>
                  </a:lnTo>
                  <a:lnTo>
                    <a:pt x="358075" y="455176"/>
                  </a:lnTo>
                  <a:lnTo>
                    <a:pt x="418107" y="455176"/>
                  </a:lnTo>
                  <a:lnTo>
                    <a:pt x="420340" y="455176"/>
                  </a:lnTo>
                  <a:lnTo>
                    <a:pt x="468159" y="455176"/>
                  </a:lnTo>
                  <a:lnTo>
                    <a:pt x="509138" y="455176"/>
                  </a:lnTo>
                  <a:lnTo>
                    <a:pt x="516374" y="455176"/>
                  </a:lnTo>
                  <a:lnTo>
                    <a:pt x="541951" y="455176"/>
                  </a:lnTo>
                  <a:lnTo>
                    <a:pt x="586710" y="455176"/>
                  </a:lnTo>
                  <a:lnTo>
                    <a:pt x="609695" y="455176"/>
                  </a:lnTo>
                  <a:lnTo>
                    <a:pt x="618163" y="455176"/>
                  </a:lnTo>
                  <a:lnTo>
                    <a:pt x="619373" y="455176"/>
                  </a:lnTo>
                  <a:cubicBezTo>
                    <a:pt x="624927" y="442687"/>
                    <a:pt x="630482" y="426034"/>
                    <a:pt x="630482" y="401055"/>
                  </a:cubicBezTo>
                  <a:cubicBezTo>
                    <a:pt x="630482" y="369137"/>
                    <a:pt x="623539" y="339995"/>
                    <a:pt x="616595" y="313628"/>
                  </a:cubicBezTo>
                  <a:cubicBezTo>
                    <a:pt x="581877" y="280322"/>
                    <a:pt x="559657" y="233139"/>
                    <a:pt x="559657" y="181793"/>
                  </a:cubicBezTo>
                  <a:cubicBezTo>
                    <a:pt x="559657" y="81876"/>
                    <a:pt x="640203" y="0"/>
                    <a:pt x="738803" y="0"/>
                  </a:cubicBezTo>
                  <a:close/>
                </a:path>
              </a:pathLst>
            </a:custGeom>
            <a:solidFill>
              <a:srgbClr val="ECC9E7"/>
            </a:solidFill>
            <a:ln w="38100">
              <a:solidFill>
                <a:schemeClr val="bg1"/>
              </a:solidFill>
              <a:round/>
            </a:ln>
          </p:spPr>
          <p:txBody>
            <a:bodyPr lIns="115205" tIns="680342" rIns="680342" bIns="0" anchor="ctr" anchorCtr="1"/>
            <a:lstStyle/>
            <a:p>
              <a:pPr algn="ctr" eaLnBrk="1" hangingPunct="1"/>
              <a:endParaRPr lang="en-US" altLang="zh-CN" sz="3200" dirty="0">
                <a:solidFill>
                  <a:schemeClr val="bg1"/>
                </a:solidFill>
                <a:latin typeface="微软雅黑" panose="020B0503020204020204" pitchFamily="34" charset="-122"/>
                <a:ea typeface="微软雅黑" panose="020B0503020204020204" pitchFamily="34" charset="-122"/>
                <a:cs typeface="Levenim MT" panose="02010502060101010101" pitchFamily="2" charset="-79"/>
              </a:endParaRPr>
            </a:p>
          </p:txBody>
        </p:sp>
        <p:sp>
          <p:nvSpPr>
            <p:cNvPr id="10" name="TextBox 9"/>
            <p:cNvSpPr txBox="1"/>
            <p:nvPr/>
          </p:nvSpPr>
          <p:spPr>
            <a:xfrm>
              <a:off x="1122309" y="1635646"/>
              <a:ext cx="1012156" cy="587692"/>
            </a:xfrm>
            <a:prstGeom prst="rect">
              <a:avLst/>
            </a:prstGeom>
            <a:noFill/>
          </p:spPr>
          <p:txBody>
            <a:bodyPr wrap="square" rtlCol="0">
              <a:spAutoFit/>
            </a:bodyPr>
            <a:lstStyle/>
            <a:p>
              <a:pPr algn="ctr">
                <a:lnSpc>
                  <a:spcPct val="125000"/>
                </a:lnSpc>
              </a:pPr>
              <a:r>
                <a:rPr lang="en-US" altLang="zh-CN" sz="3600" b="1" dirty="0" smtClean="0">
                  <a:solidFill>
                    <a:schemeClr val="bg1"/>
                  </a:solidFill>
                  <a:latin typeface="微软雅黑" panose="020B0503020204020204" pitchFamily="34" charset="-122"/>
                  <a:ea typeface="微软雅黑" panose="020B0503020204020204" pitchFamily="34" charset="-122"/>
                </a:rPr>
                <a:t>01</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775869" y="1853208"/>
            <a:ext cx="2442215" cy="2440067"/>
            <a:chOff x="2843808" y="1275606"/>
            <a:chExt cx="1831661" cy="1830050"/>
          </a:xfrm>
        </p:grpSpPr>
        <p:sp>
          <p:nvSpPr>
            <p:cNvPr id="12" name="Freeform 7"/>
            <p:cNvSpPr/>
            <p:nvPr/>
          </p:nvSpPr>
          <p:spPr bwMode="auto">
            <a:xfrm flipH="1" flipV="1">
              <a:off x="2843808" y="1275606"/>
              <a:ext cx="1831661" cy="1830050"/>
            </a:xfrm>
            <a:custGeom>
              <a:avLst/>
              <a:gdLst>
                <a:gd name="T0" fmla="*/ 1666176422 w 1395"/>
                <a:gd name="T1" fmla="*/ 0 h 1395"/>
                <a:gd name="T2" fmla="*/ 1417118875 w 1395"/>
                <a:gd name="T3" fmla="*/ 252504996 h 1395"/>
                <a:gd name="T4" fmla="*/ 1496276668 w 1395"/>
                <a:gd name="T5" fmla="*/ 435618808 h 1395"/>
                <a:gd name="T6" fmla="*/ 1515583616 w 1395"/>
                <a:gd name="T7" fmla="*/ 557053727 h 1395"/>
                <a:gd name="T8" fmla="*/ 1500138058 w 1395"/>
                <a:gd name="T9" fmla="*/ 632226006 h 1395"/>
                <a:gd name="T10" fmla="*/ 633262340 w 1395"/>
                <a:gd name="T11" fmla="*/ 632226006 h 1395"/>
                <a:gd name="T12" fmla="*/ 633262340 w 1395"/>
                <a:gd name="T13" fmla="*/ 1489973013 h 1395"/>
                <a:gd name="T14" fmla="*/ 557965937 w 1395"/>
                <a:gd name="T15" fmla="*/ 1505392042 h 1395"/>
                <a:gd name="T16" fmla="*/ 436332859 w 1395"/>
                <a:gd name="T17" fmla="*/ 1486117561 h 1395"/>
                <a:gd name="T18" fmla="*/ 252918936 w 1395"/>
                <a:gd name="T19" fmla="*/ 1409016863 h 1395"/>
                <a:gd name="T20" fmla="*/ 0 w 1395"/>
                <a:gd name="T21" fmla="*/ 1657666408 h 1395"/>
                <a:gd name="T22" fmla="*/ 252918936 w 1395"/>
                <a:gd name="T23" fmla="*/ 1906315952 h 1395"/>
                <a:gd name="T24" fmla="*/ 436332859 w 1395"/>
                <a:gd name="T25" fmla="*/ 1827288222 h 1395"/>
                <a:gd name="T26" fmla="*/ 557965937 w 1395"/>
                <a:gd name="T27" fmla="*/ 1808012353 h 1395"/>
                <a:gd name="T28" fmla="*/ 633262340 w 1395"/>
                <a:gd name="T29" fmla="*/ 1823432771 h 1395"/>
                <a:gd name="T30" fmla="*/ 633262340 w 1395"/>
                <a:gd name="T31" fmla="*/ 2147483646 h 1395"/>
                <a:gd name="T32" fmla="*/ 633262340 w 1395"/>
                <a:gd name="T33" fmla="*/ 2147483646 h 1395"/>
                <a:gd name="T34" fmla="*/ 633262340 w 1395"/>
                <a:gd name="T35" fmla="*/ 2147483646 h 1395"/>
                <a:gd name="T36" fmla="*/ 2147483646 w 1395"/>
                <a:gd name="T37" fmla="*/ 2147483646 h 1395"/>
                <a:gd name="T38" fmla="*/ 2147483646 w 1395"/>
                <a:gd name="T39" fmla="*/ 1823432771 h 1395"/>
                <a:gd name="T40" fmla="*/ 2147483646 w 1395"/>
                <a:gd name="T41" fmla="*/ 1808012353 h 1395"/>
                <a:gd name="T42" fmla="*/ 2147483646 w 1395"/>
                <a:gd name="T43" fmla="*/ 1827288222 h 1395"/>
                <a:gd name="T44" fmla="*/ 2147483646 w 1395"/>
                <a:gd name="T45" fmla="*/ 1906315952 h 1395"/>
                <a:gd name="T46" fmla="*/ 2060035384 w 1395"/>
                <a:gd name="T47" fmla="*/ 1657666408 h 1395"/>
                <a:gd name="T48" fmla="*/ 2147483646 w 1395"/>
                <a:gd name="T49" fmla="*/ 1409016863 h 1395"/>
                <a:gd name="T50" fmla="*/ 2147483646 w 1395"/>
                <a:gd name="T51" fmla="*/ 1486117561 h 1395"/>
                <a:gd name="T52" fmla="*/ 2147483646 w 1395"/>
                <a:gd name="T53" fmla="*/ 1505392042 h 1395"/>
                <a:gd name="T54" fmla="*/ 2147483646 w 1395"/>
                <a:gd name="T55" fmla="*/ 1489973013 h 1395"/>
                <a:gd name="T56" fmla="*/ 2147483646 w 1395"/>
                <a:gd name="T57" fmla="*/ 632226006 h 1395"/>
                <a:gd name="T58" fmla="*/ 2147483646 w 1395"/>
                <a:gd name="T59" fmla="*/ 632226006 h 1395"/>
                <a:gd name="T60" fmla="*/ 2147483646 w 1395"/>
                <a:gd name="T61" fmla="*/ 632226006 h 1395"/>
                <a:gd name="T62" fmla="*/ 1832214786 w 1395"/>
                <a:gd name="T63" fmla="*/ 632226006 h 1395"/>
                <a:gd name="T64" fmla="*/ 1816769228 w 1395"/>
                <a:gd name="T65" fmla="*/ 557053727 h 1395"/>
                <a:gd name="T66" fmla="*/ 1836076176 w 1395"/>
                <a:gd name="T67" fmla="*/ 435618808 h 1395"/>
                <a:gd name="T68" fmla="*/ 1915233968 w 1395"/>
                <a:gd name="T69" fmla="*/ 252504996 h 1395"/>
                <a:gd name="T70" fmla="*/ 1666176422 w 1395"/>
                <a:gd name="T71" fmla="*/ 0 h 139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95"/>
                <a:gd name="T109" fmla="*/ 0 h 1395"/>
                <a:gd name="T110" fmla="*/ 1395 w 1395"/>
                <a:gd name="T111" fmla="*/ 1395 h 139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95" h="1395">
                  <a:moveTo>
                    <a:pt x="863" y="0"/>
                  </a:moveTo>
                  <a:cubicBezTo>
                    <a:pt x="791" y="0"/>
                    <a:pt x="734" y="59"/>
                    <a:pt x="734" y="131"/>
                  </a:cubicBezTo>
                  <a:cubicBezTo>
                    <a:pt x="734" y="168"/>
                    <a:pt x="750" y="202"/>
                    <a:pt x="775" y="226"/>
                  </a:cubicBezTo>
                  <a:cubicBezTo>
                    <a:pt x="780" y="245"/>
                    <a:pt x="785" y="266"/>
                    <a:pt x="785" y="289"/>
                  </a:cubicBezTo>
                  <a:cubicBezTo>
                    <a:pt x="785" y="307"/>
                    <a:pt x="781" y="319"/>
                    <a:pt x="777" y="328"/>
                  </a:cubicBezTo>
                  <a:cubicBezTo>
                    <a:pt x="328" y="328"/>
                    <a:pt x="328" y="328"/>
                    <a:pt x="328" y="328"/>
                  </a:cubicBezTo>
                  <a:cubicBezTo>
                    <a:pt x="328" y="773"/>
                    <a:pt x="328" y="773"/>
                    <a:pt x="328" y="773"/>
                  </a:cubicBezTo>
                  <a:cubicBezTo>
                    <a:pt x="319" y="778"/>
                    <a:pt x="307" y="781"/>
                    <a:pt x="289" y="781"/>
                  </a:cubicBezTo>
                  <a:cubicBezTo>
                    <a:pt x="266" y="781"/>
                    <a:pt x="245" y="776"/>
                    <a:pt x="226" y="771"/>
                  </a:cubicBezTo>
                  <a:cubicBezTo>
                    <a:pt x="202" y="746"/>
                    <a:pt x="168" y="731"/>
                    <a:pt x="131" y="731"/>
                  </a:cubicBezTo>
                  <a:cubicBezTo>
                    <a:pt x="58" y="731"/>
                    <a:pt x="0" y="788"/>
                    <a:pt x="0" y="860"/>
                  </a:cubicBezTo>
                  <a:cubicBezTo>
                    <a:pt x="0" y="931"/>
                    <a:pt x="58" y="989"/>
                    <a:pt x="131" y="989"/>
                  </a:cubicBezTo>
                  <a:cubicBezTo>
                    <a:pt x="168" y="989"/>
                    <a:pt x="202" y="973"/>
                    <a:pt x="226" y="948"/>
                  </a:cubicBezTo>
                  <a:cubicBezTo>
                    <a:pt x="245" y="943"/>
                    <a:pt x="266" y="938"/>
                    <a:pt x="289" y="938"/>
                  </a:cubicBezTo>
                  <a:cubicBezTo>
                    <a:pt x="307" y="938"/>
                    <a:pt x="319" y="941"/>
                    <a:pt x="328" y="946"/>
                  </a:cubicBezTo>
                  <a:cubicBezTo>
                    <a:pt x="328" y="1395"/>
                    <a:pt x="328" y="1395"/>
                    <a:pt x="328" y="1395"/>
                  </a:cubicBezTo>
                  <a:cubicBezTo>
                    <a:pt x="328" y="1395"/>
                    <a:pt x="328" y="1395"/>
                    <a:pt x="328" y="1395"/>
                  </a:cubicBezTo>
                  <a:cubicBezTo>
                    <a:pt x="328" y="1395"/>
                    <a:pt x="328" y="1395"/>
                    <a:pt x="328" y="1395"/>
                  </a:cubicBezTo>
                  <a:cubicBezTo>
                    <a:pt x="1395" y="1395"/>
                    <a:pt x="1395" y="1395"/>
                    <a:pt x="1395" y="1395"/>
                  </a:cubicBezTo>
                  <a:cubicBezTo>
                    <a:pt x="1395" y="946"/>
                    <a:pt x="1395" y="946"/>
                    <a:pt x="1395" y="946"/>
                  </a:cubicBezTo>
                  <a:cubicBezTo>
                    <a:pt x="1386" y="941"/>
                    <a:pt x="1374" y="938"/>
                    <a:pt x="1355" y="938"/>
                  </a:cubicBezTo>
                  <a:cubicBezTo>
                    <a:pt x="1333" y="938"/>
                    <a:pt x="1312" y="943"/>
                    <a:pt x="1293" y="948"/>
                  </a:cubicBezTo>
                  <a:cubicBezTo>
                    <a:pt x="1269" y="973"/>
                    <a:pt x="1235" y="989"/>
                    <a:pt x="1197" y="989"/>
                  </a:cubicBezTo>
                  <a:cubicBezTo>
                    <a:pt x="1125" y="989"/>
                    <a:pt x="1067" y="931"/>
                    <a:pt x="1067" y="860"/>
                  </a:cubicBezTo>
                  <a:cubicBezTo>
                    <a:pt x="1067" y="788"/>
                    <a:pt x="1125" y="731"/>
                    <a:pt x="1197" y="731"/>
                  </a:cubicBezTo>
                  <a:cubicBezTo>
                    <a:pt x="1235" y="731"/>
                    <a:pt x="1269" y="746"/>
                    <a:pt x="1292" y="771"/>
                  </a:cubicBezTo>
                  <a:cubicBezTo>
                    <a:pt x="1312" y="776"/>
                    <a:pt x="1333" y="781"/>
                    <a:pt x="1355" y="781"/>
                  </a:cubicBezTo>
                  <a:cubicBezTo>
                    <a:pt x="1374" y="781"/>
                    <a:pt x="1386" y="778"/>
                    <a:pt x="1395" y="773"/>
                  </a:cubicBezTo>
                  <a:cubicBezTo>
                    <a:pt x="1395" y="328"/>
                    <a:pt x="1395" y="328"/>
                    <a:pt x="1395" y="328"/>
                  </a:cubicBezTo>
                  <a:cubicBezTo>
                    <a:pt x="1395" y="328"/>
                    <a:pt x="1395" y="328"/>
                    <a:pt x="1395" y="328"/>
                  </a:cubicBezTo>
                  <a:cubicBezTo>
                    <a:pt x="1395" y="328"/>
                    <a:pt x="1395" y="328"/>
                    <a:pt x="1395" y="328"/>
                  </a:cubicBezTo>
                  <a:cubicBezTo>
                    <a:pt x="949" y="328"/>
                    <a:pt x="949" y="328"/>
                    <a:pt x="949" y="328"/>
                  </a:cubicBezTo>
                  <a:cubicBezTo>
                    <a:pt x="945" y="319"/>
                    <a:pt x="941" y="307"/>
                    <a:pt x="941" y="289"/>
                  </a:cubicBezTo>
                  <a:cubicBezTo>
                    <a:pt x="941" y="266"/>
                    <a:pt x="946" y="245"/>
                    <a:pt x="951" y="226"/>
                  </a:cubicBezTo>
                  <a:cubicBezTo>
                    <a:pt x="976" y="202"/>
                    <a:pt x="992" y="168"/>
                    <a:pt x="992" y="131"/>
                  </a:cubicBezTo>
                  <a:cubicBezTo>
                    <a:pt x="992" y="59"/>
                    <a:pt x="934" y="0"/>
                    <a:pt x="863" y="0"/>
                  </a:cubicBezTo>
                </a:path>
              </a:pathLst>
            </a:custGeom>
            <a:solidFill>
              <a:srgbClr val="B0D8FB"/>
            </a:solidFill>
            <a:ln w="38100">
              <a:solidFill>
                <a:schemeClr val="bg1"/>
              </a:solidFill>
              <a:round/>
            </a:ln>
          </p:spPr>
          <p:txBody>
            <a:bodyPr lIns="115205" tIns="680342" rIns="680342" bIns="0" anchor="ctr" anchorCtr="1"/>
            <a:lstStyle/>
            <a:p>
              <a:pPr algn="ctr" eaLnBrk="1" hangingPunct="1"/>
              <a:endParaRPr lang="en-US" altLang="zh-CN" sz="3200" dirty="0">
                <a:solidFill>
                  <a:schemeClr val="bg1"/>
                </a:solidFill>
                <a:latin typeface="微软雅黑" panose="020B0503020204020204" pitchFamily="34" charset="-122"/>
                <a:ea typeface="微软雅黑" panose="020B0503020204020204" pitchFamily="34" charset="-122"/>
                <a:cs typeface="Levenim MT" panose="02010502060101010101" pitchFamily="2" charset="-79"/>
              </a:endParaRPr>
            </a:p>
          </p:txBody>
        </p:sp>
        <p:sp>
          <p:nvSpPr>
            <p:cNvPr id="13" name="TextBox 12"/>
            <p:cNvSpPr txBox="1"/>
            <p:nvPr/>
          </p:nvSpPr>
          <p:spPr>
            <a:xfrm>
              <a:off x="3253560" y="1635646"/>
              <a:ext cx="1012156" cy="587692"/>
            </a:xfrm>
            <a:prstGeom prst="rect">
              <a:avLst/>
            </a:prstGeom>
            <a:noFill/>
          </p:spPr>
          <p:txBody>
            <a:bodyPr wrap="square" rtlCol="0">
              <a:spAutoFit/>
            </a:bodyPr>
            <a:lstStyle/>
            <a:p>
              <a:pPr algn="ctr">
                <a:lnSpc>
                  <a:spcPct val="125000"/>
                </a:lnSpc>
              </a:pPr>
              <a:r>
                <a:rPr lang="en-US" altLang="zh-CN" sz="3600" b="1" dirty="0" smtClean="0">
                  <a:solidFill>
                    <a:schemeClr val="bg1"/>
                  </a:solidFill>
                  <a:latin typeface="微软雅黑" panose="020B0503020204020204" pitchFamily="34" charset="-122"/>
                  <a:ea typeface="微软雅黑" panose="020B0503020204020204" pitchFamily="34" charset="-122"/>
                </a:rPr>
                <a:t>02</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518230" y="1853208"/>
            <a:ext cx="2442215" cy="2440067"/>
            <a:chOff x="4900579" y="1275606"/>
            <a:chExt cx="1831661" cy="1830050"/>
          </a:xfrm>
        </p:grpSpPr>
        <p:sp>
          <p:nvSpPr>
            <p:cNvPr id="15" name="Freeform 7"/>
            <p:cNvSpPr/>
            <p:nvPr/>
          </p:nvSpPr>
          <p:spPr bwMode="auto">
            <a:xfrm flipH="1" flipV="1">
              <a:off x="4900579" y="1275606"/>
              <a:ext cx="1831661" cy="1830050"/>
            </a:xfrm>
            <a:custGeom>
              <a:avLst/>
              <a:gdLst>
                <a:gd name="T0" fmla="*/ 1666176422 w 1395"/>
                <a:gd name="T1" fmla="*/ 0 h 1395"/>
                <a:gd name="T2" fmla="*/ 1417118875 w 1395"/>
                <a:gd name="T3" fmla="*/ 252504996 h 1395"/>
                <a:gd name="T4" fmla="*/ 1496276668 w 1395"/>
                <a:gd name="T5" fmla="*/ 435618808 h 1395"/>
                <a:gd name="T6" fmla="*/ 1515583616 w 1395"/>
                <a:gd name="T7" fmla="*/ 557053727 h 1395"/>
                <a:gd name="T8" fmla="*/ 1500138058 w 1395"/>
                <a:gd name="T9" fmla="*/ 632226006 h 1395"/>
                <a:gd name="T10" fmla="*/ 633262340 w 1395"/>
                <a:gd name="T11" fmla="*/ 632226006 h 1395"/>
                <a:gd name="T12" fmla="*/ 633262340 w 1395"/>
                <a:gd name="T13" fmla="*/ 1489973013 h 1395"/>
                <a:gd name="T14" fmla="*/ 557965937 w 1395"/>
                <a:gd name="T15" fmla="*/ 1505392042 h 1395"/>
                <a:gd name="T16" fmla="*/ 436332859 w 1395"/>
                <a:gd name="T17" fmla="*/ 1486117561 h 1395"/>
                <a:gd name="T18" fmla="*/ 252918936 w 1395"/>
                <a:gd name="T19" fmla="*/ 1409016863 h 1395"/>
                <a:gd name="T20" fmla="*/ 0 w 1395"/>
                <a:gd name="T21" fmla="*/ 1657666408 h 1395"/>
                <a:gd name="T22" fmla="*/ 252918936 w 1395"/>
                <a:gd name="T23" fmla="*/ 1906315952 h 1395"/>
                <a:gd name="T24" fmla="*/ 436332859 w 1395"/>
                <a:gd name="T25" fmla="*/ 1827288222 h 1395"/>
                <a:gd name="T26" fmla="*/ 557965937 w 1395"/>
                <a:gd name="T27" fmla="*/ 1808012353 h 1395"/>
                <a:gd name="T28" fmla="*/ 633262340 w 1395"/>
                <a:gd name="T29" fmla="*/ 1823432771 h 1395"/>
                <a:gd name="T30" fmla="*/ 633262340 w 1395"/>
                <a:gd name="T31" fmla="*/ 2147483646 h 1395"/>
                <a:gd name="T32" fmla="*/ 633262340 w 1395"/>
                <a:gd name="T33" fmla="*/ 2147483646 h 1395"/>
                <a:gd name="T34" fmla="*/ 633262340 w 1395"/>
                <a:gd name="T35" fmla="*/ 2147483646 h 1395"/>
                <a:gd name="T36" fmla="*/ 2147483646 w 1395"/>
                <a:gd name="T37" fmla="*/ 2147483646 h 1395"/>
                <a:gd name="T38" fmla="*/ 2147483646 w 1395"/>
                <a:gd name="T39" fmla="*/ 1823432771 h 1395"/>
                <a:gd name="T40" fmla="*/ 2147483646 w 1395"/>
                <a:gd name="T41" fmla="*/ 1808012353 h 1395"/>
                <a:gd name="T42" fmla="*/ 2147483646 w 1395"/>
                <a:gd name="T43" fmla="*/ 1827288222 h 1395"/>
                <a:gd name="T44" fmla="*/ 2147483646 w 1395"/>
                <a:gd name="T45" fmla="*/ 1906315952 h 1395"/>
                <a:gd name="T46" fmla="*/ 2060035384 w 1395"/>
                <a:gd name="T47" fmla="*/ 1657666408 h 1395"/>
                <a:gd name="T48" fmla="*/ 2147483646 w 1395"/>
                <a:gd name="T49" fmla="*/ 1409016863 h 1395"/>
                <a:gd name="T50" fmla="*/ 2147483646 w 1395"/>
                <a:gd name="T51" fmla="*/ 1486117561 h 1395"/>
                <a:gd name="T52" fmla="*/ 2147483646 w 1395"/>
                <a:gd name="T53" fmla="*/ 1505392042 h 1395"/>
                <a:gd name="T54" fmla="*/ 2147483646 w 1395"/>
                <a:gd name="T55" fmla="*/ 1489973013 h 1395"/>
                <a:gd name="T56" fmla="*/ 2147483646 w 1395"/>
                <a:gd name="T57" fmla="*/ 632226006 h 1395"/>
                <a:gd name="T58" fmla="*/ 2147483646 w 1395"/>
                <a:gd name="T59" fmla="*/ 632226006 h 1395"/>
                <a:gd name="T60" fmla="*/ 2147483646 w 1395"/>
                <a:gd name="T61" fmla="*/ 632226006 h 1395"/>
                <a:gd name="T62" fmla="*/ 1832214786 w 1395"/>
                <a:gd name="T63" fmla="*/ 632226006 h 1395"/>
                <a:gd name="T64" fmla="*/ 1816769228 w 1395"/>
                <a:gd name="T65" fmla="*/ 557053727 h 1395"/>
                <a:gd name="T66" fmla="*/ 1836076176 w 1395"/>
                <a:gd name="T67" fmla="*/ 435618808 h 1395"/>
                <a:gd name="T68" fmla="*/ 1915233968 w 1395"/>
                <a:gd name="T69" fmla="*/ 252504996 h 1395"/>
                <a:gd name="T70" fmla="*/ 1666176422 w 1395"/>
                <a:gd name="T71" fmla="*/ 0 h 139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95"/>
                <a:gd name="T109" fmla="*/ 0 h 1395"/>
                <a:gd name="T110" fmla="*/ 1395 w 1395"/>
                <a:gd name="T111" fmla="*/ 1395 h 139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95" h="1395">
                  <a:moveTo>
                    <a:pt x="863" y="0"/>
                  </a:moveTo>
                  <a:cubicBezTo>
                    <a:pt x="791" y="0"/>
                    <a:pt x="734" y="59"/>
                    <a:pt x="734" y="131"/>
                  </a:cubicBezTo>
                  <a:cubicBezTo>
                    <a:pt x="734" y="168"/>
                    <a:pt x="750" y="202"/>
                    <a:pt x="775" y="226"/>
                  </a:cubicBezTo>
                  <a:cubicBezTo>
                    <a:pt x="780" y="245"/>
                    <a:pt x="785" y="266"/>
                    <a:pt x="785" y="289"/>
                  </a:cubicBezTo>
                  <a:cubicBezTo>
                    <a:pt x="785" y="307"/>
                    <a:pt x="781" y="319"/>
                    <a:pt x="777" y="328"/>
                  </a:cubicBezTo>
                  <a:cubicBezTo>
                    <a:pt x="328" y="328"/>
                    <a:pt x="328" y="328"/>
                    <a:pt x="328" y="328"/>
                  </a:cubicBezTo>
                  <a:cubicBezTo>
                    <a:pt x="328" y="773"/>
                    <a:pt x="328" y="773"/>
                    <a:pt x="328" y="773"/>
                  </a:cubicBezTo>
                  <a:cubicBezTo>
                    <a:pt x="319" y="778"/>
                    <a:pt x="307" y="781"/>
                    <a:pt x="289" y="781"/>
                  </a:cubicBezTo>
                  <a:cubicBezTo>
                    <a:pt x="266" y="781"/>
                    <a:pt x="245" y="776"/>
                    <a:pt x="226" y="771"/>
                  </a:cubicBezTo>
                  <a:cubicBezTo>
                    <a:pt x="202" y="746"/>
                    <a:pt x="168" y="731"/>
                    <a:pt x="131" y="731"/>
                  </a:cubicBezTo>
                  <a:cubicBezTo>
                    <a:pt x="58" y="731"/>
                    <a:pt x="0" y="788"/>
                    <a:pt x="0" y="860"/>
                  </a:cubicBezTo>
                  <a:cubicBezTo>
                    <a:pt x="0" y="931"/>
                    <a:pt x="58" y="989"/>
                    <a:pt x="131" y="989"/>
                  </a:cubicBezTo>
                  <a:cubicBezTo>
                    <a:pt x="168" y="989"/>
                    <a:pt x="202" y="973"/>
                    <a:pt x="226" y="948"/>
                  </a:cubicBezTo>
                  <a:cubicBezTo>
                    <a:pt x="245" y="943"/>
                    <a:pt x="266" y="938"/>
                    <a:pt x="289" y="938"/>
                  </a:cubicBezTo>
                  <a:cubicBezTo>
                    <a:pt x="307" y="938"/>
                    <a:pt x="319" y="941"/>
                    <a:pt x="328" y="946"/>
                  </a:cubicBezTo>
                  <a:cubicBezTo>
                    <a:pt x="328" y="1395"/>
                    <a:pt x="328" y="1395"/>
                    <a:pt x="328" y="1395"/>
                  </a:cubicBezTo>
                  <a:cubicBezTo>
                    <a:pt x="328" y="1395"/>
                    <a:pt x="328" y="1395"/>
                    <a:pt x="328" y="1395"/>
                  </a:cubicBezTo>
                  <a:cubicBezTo>
                    <a:pt x="328" y="1395"/>
                    <a:pt x="328" y="1395"/>
                    <a:pt x="328" y="1395"/>
                  </a:cubicBezTo>
                  <a:cubicBezTo>
                    <a:pt x="1395" y="1395"/>
                    <a:pt x="1395" y="1395"/>
                    <a:pt x="1395" y="1395"/>
                  </a:cubicBezTo>
                  <a:cubicBezTo>
                    <a:pt x="1395" y="946"/>
                    <a:pt x="1395" y="946"/>
                    <a:pt x="1395" y="946"/>
                  </a:cubicBezTo>
                  <a:cubicBezTo>
                    <a:pt x="1386" y="941"/>
                    <a:pt x="1374" y="938"/>
                    <a:pt x="1355" y="938"/>
                  </a:cubicBezTo>
                  <a:cubicBezTo>
                    <a:pt x="1333" y="938"/>
                    <a:pt x="1312" y="943"/>
                    <a:pt x="1293" y="948"/>
                  </a:cubicBezTo>
                  <a:cubicBezTo>
                    <a:pt x="1269" y="973"/>
                    <a:pt x="1235" y="989"/>
                    <a:pt x="1197" y="989"/>
                  </a:cubicBezTo>
                  <a:cubicBezTo>
                    <a:pt x="1125" y="989"/>
                    <a:pt x="1067" y="931"/>
                    <a:pt x="1067" y="860"/>
                  </a:cubicBezTo>
                  <a:cubicBezTo>
                    <a:pt x="1067" y="788"/>
                    <a:pt x="1125" y="731"/>
                    <a:pt x="1197" y="731"/>
                  </a:cubicBezTo>
                  <a:cubicBezTo>
                    <a:pt x="1235" y="731"/>
                    <a:pt x="1269" y="746"/>
                    <a:pt x="1292" y="771"/>
                  </a:cubicBezTo>
                  <a:cubicBezTo>
                    <a:pt x="1312" y="776"/>
                    <a:pt x="1333" y="781"/>
                    <a:pt x="1355" y="781"/>
                  </a:cubicBezTo>
                  <a:cubicBezTo>
                    <a:pt x="1374" y="781"/>
                    <a:pt x="1386" y="778"/>
                    <a:pt x="1395" y="773"/>
                  </a:cubicBezTo>
                  <a:cubicBezTo>
                    <a:pt x="1395" y="328"/>
                    <a:pt x="1395" y="328"/>
                    <a:pt x="1395" y="328"/>
                  </a:cubicBezTo>
                  <a:cubicBezTo>
                    <a:pt x="1395" y="328"/>
                    <a:pt x="1395" y="328"/>
                    <a:pt x="1395" y="328"/>
                  </a:cubicBezTo>
                  <a:cubicBezTo>
                    <a:pt x="1395" y="328"/>
                    <a:pt x="1395" y="328"/>
                    <a:pt x="1395" y="328"/>
                  </a:cubicBezTo>
                  <a:cubicBezTo>
                    <a:pt x="949" y="328"/>
                    <a:pt x="949" y="328"/>
                    <a:pt x="949" y="328"/>
                  </a:cubicBezTo>
                  <a:cubicBezTo>
                    <a:pt x="945" y="319"/>
                    <a:pt x="941" y="307"/>
                    <a:pt x="941" y="289"/>
                  </a:cubicBezTo>
                  <a:cubicBezTo>
                    <a:pt x="941" y="266"/>
                    <a:pt x="946" y="245"/>
                    <a:pt x="951" y="226"/>
                  </a:cubicBezTo>
                  <a:cubicBezTo>
                    <a:pt x="976" y="202"/>
                    <a:pt x="992" y="168"/>
                    <a:pt x="992" y="131"/>
                  </a:cubicBezTo>
                  <a:cubicBezTo>
                    <a:pt x="992" y="59"/>
                    <a:pt x="934" y="0"/>
                    <a:pt x="863" y="0"/>
                  </a:cubicBezTo>
                </a:path>
              </a:pathLst>
            </a:custGeom>
            <a:solidFill>
              <a:srgbClr val="FEEEC7"/>
            </a:solidFill>
            <a:ln w="38100">
              <a:solidFill>
                <a:schemeClr val="bg1"/>
              </a:solidFill>
              <a:round/>
            </a:ln>
          </p:spPr>
          <p:txBody>
            <a:bodyPr lIns="115205" tIns="680342" rIns="680342" bIns="0" anchor="ctr" anchorCtr="1"/>
            <a:lstStyle/>
            <a:p>
              <a:pPr algn="ctr" eaLnBrk="1" hangingPunct="1"/>
              <a:endParaRPr lang="en-US" altLang="zh-CN" sz="3200" dirty="0">
                <a:solidFill>
                  <a:schemeClr val="bg1"/>
                </a:solidFill>
                <a:latin typeface="微软雅黑" panose="020B0503020204020204" pitchFamily="34" charset="-122"/>
                <a:ea typeface="微软雅黑" panose="020B0503020204020204" pitchFamily="34" charset="-122"/>
                <a:cs typeface="Levenim MT" panose="02010502060101010101" pitchFamily="2" charset="-79"/>
              </a:endParaRPr>
            </a:p>
          </p:txBody>
        </p:sp>
        <p:sp>
          <p:nvSpPr>
            <p:cNvPr id="16" name="TextBox 15"/>
            <p:cNvSpPr txBox="1"/>
            <p:nvPr/>
          </p:nvSpPr>
          <p:spPr>
            <a:xfrm>
              <a:off x="5310331" y="1635646"/>
              <a:ext cx="1012156" cy="587692"/>
            </a:xfrm>
            <a:prstGeom prst="rect">
              <a:avLst/>
            </a:prstGeom>
            <a:noFill/>
          </p:spPr>
          <p:txBody>
            <a:bodyPr wrap="square" rtlCol="0">
              <a:spAutoFit/>
            </a:bodyPr>
            <a:lstStyle/>
            <a:p>
              <a:pPr algn="ctr">
                <a:lnSpc>
                  <a:spcPct val="125000"/>
                </a:lnSpc>
              </a:pPr>
              <a:r>
                <a:rPr lang="en-US" altLang="zh-CN" sz="3600" b="1" dirty="0" smtClean="0">
                  <a:solidFill>
                    <a:schemeClr val="bg1"/>
                  </a:solidFill>
                  <a:latin typeface="微软雅黑" panose="020B0503020204020204" pitchFamily="34" charset="-122"/>
                  <a:ea typeface="微软雅黑" panose="020B0503020204020204" pitchFamily="34" charset="-122"/>
                </a:rPr>
                <a:t>03</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9108504" y="1853208"/>
            <a:ext cx="1868165" cy="2440067"/>
            <a:chOff x="6843284" y="1275606"/>
            <a:chExt cx="1401124" cy="1830050"/>
          </a:xfrm>
        </p:grpSpPr>
        <p:sp>
          <p:nvSpPr>
            <p:cNvPr id="3" name="Freeform 8"/>
            <p:cNvSpPr/>
            <p:nvPr/>
          </p:nvSpPr>
          <p:spPr bwMode="auto">
            <a:xfrm flipH="1" flipV="1">
              <a:off x="6843284" y="1275606"/>
              <a:ext cx="1401124" cy="1830050"/>
            </a:xfrm>
            <a:custGeom>
              <a:avLst/>
              <a:gdLst>
                <a:gd name="T0" fmla="*/ 1033109141 w 1067"/>
                <a:gd name="T1" fmla="*/ 0 h 1395"/>
                <a:gd name="T2" fmla="*/ 784004393 w 1067"/>
                <a:gd name="T3" fmla="*/ 252504996 h 1395"/>
                <a:gd name="T4" fmla="*/ 863176627 w 1067"/>
                <a:gd name="T5" fmla="*/ 435618808 h 1395"/>
                <a:gd name="T6" fmla="*/ 882488182 w 1067"/>
                <a:gd name="T7" fmla="*/ 557053727 h 1395"/>
                <a:gd name="T8" fmla="*/ 867039772 w 1067"/>
                <a:gd name="T9" fmla="*/ 632226006 h 1395"/>
                <a:gd name="T10" fmla="*/ 0 w 1067"/>
                <a:gd name="T11" fmla="*/ 632226006 h 1395"/>
                <a:gd name="T12" fmla="*/ 0 w 1067"/>
                <a:gd name="T13" fmla="*/ 2147483646 h 1395"/>
                <a:gd name="T14" fmla="*/ 0 w 1067"/>
                <a:gd name="T15" fmla="*/ 2147483646 h 1395"/>
                <a:gd name="T16" fmla="*/ 0 w 1067"/>
                <a:gd name="T17" fmla="*/ 2147483646 h 1395"/>
                <a:gd name="T18" fmla="*/ 2060424954 w 1067"/>
                <a:gd name="T19" fmla="*/ 2147483646 h 1395"/>
                <a:gd name="T20" fmla="*/ 2060424954 w 1067"/>
                <a:gd name="T21" fmla="*/ 1829215254 h 1395"/>
                <a:gd name="T22" fmla="*/ 2060424954 w 1067"/>
                <a:gd name="T23" fmla="*/ 1829215254 h 1395"/>
                <a:gd name="T24" fmla="*/ 2060424954 w 1067"/>
                <a:gd name="T25" fmla="*/ 1823432771 h 1395"/>
                <a:gd name="T26" fmla="*/ 1983182902 w 1067"/>
                <a:gd name="T27" fmla="*/ 1808012353 h 1395"/>
                <a:gd name="T28" fmla="*/ 1863458764 w 1067"/>
                <a:gd name="T29" fmla="*/ 1827288222 h 1395"/>
                <a:gd name="T30" fmla="*/ 1678077840 w 1067"/>
                <a:gd name="T31" fmla="*/ 1906315952 h 1395"/>
                <a:gd name="T32" fmla="*/ 1427041520 w 1067"/>
                <a:gd name="T33" fmla="*/ 1657666408 h 1395"/>
                <a:gd name="T34" fmla="*/ 1678077840 w 1067"/>
                <a:gd name="T35" fmla="*/ 1409016863 h 1395"/>
                <a:gd name="T36" fmla="*/ 1863458764 w 1067"/>
                <a:gd name="T37" fmla="*/ 1486117561 h 1395"/>
                <a:gd name="T38" fmla="*/ 1983182902 w 1067"/>
                <a:gd name="T39" fmla="*/ 1505392042 h 1395"/>
                <a:gd name="T40" fmla="*/ 2060424954 w 1067"/>
                <a:gd name="T41" fmla="*/ 1489973013 h 1395"/>
                <a:gd name="T42" fmla="*/ 2060424954 w 1067"/>
                <a:gd name="T43" fmla="*/ 632226006 h 1395"/>
                <a:gd name="T44" fmla="*/ 2060424954 w 1067"/>
                <a:gd name="T45" fmla="*/ 632226006 h 1395"/>
                <a:gd name="T46" fmla="*/ 2060424954 w 1067"/>
                <a:gd name="T47" fmla="*/ 632226006 h 1395"/>
                <a:gd name="T48" fmla="*/ 1199178510 w 1067"/>
                <a:gd name="T49" fmla="*/ 632226006 h 1395"/>
                <a:gd name="T50" fmla="*/ 1185661672 w 1067"/>
                <a:gd name="T51" fmla="*/ 557053727 h 1395"/>
                <a:gd name="T52" fmla="*/ 1203041654 w 1067"/>
                <a:gd name="T53" fmla="*/ 435618808 h 1395"/>
                <a:gd name="T54" fmla="*/ 1282213889 w 1067"/>
                <a:gd name="T55" fmla="*/ 252504996 h 1395"/>
                <a:gd name="T56" fmla="*/ 1033109141 w 1067"/>
                <a:gd name="T57" fmla="*/ 0 h 139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67"/>
                <a:gd name="T88" fmla="*/ 0 h 1395"/>
                <a:gd name="T89" fmla="*/ 1067 w 1067"/>
                <a:gd name="T90" fmla="*/ 1395 h 139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67" h="1395">
                  <a:moveTo>
                    <a:pt x="535" y="0"/>
                  </a:moveTo>
                  <a:cubicBezTo>
                    <a:pt x="464" y="0"/>
                    <a:pt x="406" y="59"/>
                    <a:pt x="406" y="131"/>
                  </a:cubicBezTo>
                  <a:cubicBezTo>
                    <a:pt x="406" y="168"/>
                    <a:pt x="422" y="202"/>
                    <a:pt x="447" y="226"/>
                  </a:cubicBezTo>
                  <a:cubicBezTo>
                    <a:pt x="452" y="245"/>
                    <a:pt x="457" y="266"/>
                    <a:pt x="457" y="289"/>
                  </a:cubicBezTo>
                  <a:cubicBezTo>
                    <a:pt x="457" y="307"/>
                    <a:pt x="453" y="319"/>
                    <a:pt x="449" y="328"/>
                  </a:cubicBezTo>
                  <a:cubicBezTo>
                    <a:pt x="0" y="328"/>
                    <a:pt x="0" y="328"/>
                    <a:pt x="0" y="328"/>
                  </a:cubicBezTo>
                  <a:cubicBezTo>
                    <a:pt x="0" y="1395"/>
                    <a:pt x="0" y="1395"/>
                    <a:pt x="0" y="1395"/>
                  </a:cubicBezTo>
                  <a:cubicBezTo>
                    <a:pt x="0" y="1395"/>
                    <a:pt x="0" y="1395"/>
                    <a:pt x="0" y="1395"/>
                  </a:cubicBezTo>
                  <a:cubicBezTo>
                    <a:pt x="0" y="1395"/>
                    <a:pt x="0" y="1395"/>
                    <a:pt x="0" y="1395"/>
                  </a:cubicBezTo>
                  <a:cubicBezTo>
                    <a:pt x="1067" y="1395"/>
                    <a:pt x="1067" y="1395"/>
                    <a:pt x="1067" y="1395"/>
                  </a:cubicBezTo>
                  <a:cubicBezTo>
                    <a:pt x="1067" y="949"/>
                    <a:pt x="1067" y="949"/>
                    <a:pt x="1067" y="949"/>
                  </a:cubicBezTo>
                  <a:cubicBezTo>
                    <a:pt x="1067" y="949"/>
                    <a:pt x="1067" y="949"/>
                    <a:pt x="1067" y="949"/>
                  </a:cubicBezTo>
                  <a:cubicBezTo>
                    <a:pt x="1067" y="946"/>
                    <a:pt x="1067" y="946"/>
                    <a:pt x="1067" y="946"/>
                  </a:cubicBezTo>
                  <a:cubicBezTo>
                    <a:pt x="1058" y="941"/>
                    <a:pt x="1046" y="938"/>
                    <a:pt x="1027" y="938"/>
                  </a:cubicBezTo>
                  <a:cubicBezTo>
                    <a:pt x="1005" y="938"/>
                    <a:pt x="984" y="943"/>
                    <a:pt x="965" y="948"/>
                  </a:cubicBezTo>
                  <a:cubicBezTo>
                    <a:pt x="941" y="973"/>
                    <a:pt x="907" y="989"/>
                    <a:pt x="869" y="989"/>
                  </a:cubicBezTo>
                  <a:cubicBezTo>
                    <a:pt x="797" y="989"/>
                    <a:pt x="739" y="931"/>
                    <a:pt x="739" y="860"/>
                  </a:cubicBezTo>
                  <a:cubicBezTo>
                    <a:pt x="739" y="788"/>
                    <a:pt x="797" y="731"/>
                    <a:pt x="869" y="731"/>
                  </a:cubicBezTo>
                  <a:cubicBezTo>
                    <a:pt x="907" y="731"/>
                    <a:pt x="941" y="746"/>
                    <a:pt x="965" y="771"/>
                  </a:cubicBezTo>
                  <a:cubicBezTo>
                    <a:pt x="984" y="776"/>
                    <a:pt x="1005" y="781"/>
                    <a:pt x="1027" y="781"/>
                  </a:cubicBezTo>
                  <a:cubicBezTo>
                    <a:pt x="1046" y="781"/>
                    <a:pt x="1058" y="778"/>
                    <a:pt x="1067" y="773"/>
                  </a:cubicBezTo>
                  <a:cubicBezTo>
                    <a:pt x="1067" y="328"/>
                    <a:pt x="1067" y="328"/>
                    <a:pt x="1067" y="328"/>
                  </a:cubicBezTo>
                  <a:cubicBezTo>
                    <a:pt x="1067" y="328"/>
                    <a:pt x="1067" y="328"/>
                    <a:pt x="1067" y="328"/>
                  </a:cubicBezTo>
                  <a:cubicBezTo>
                    <a:pt x="1067" y="328"/>
                    <a:pt x="1067" y="328"/>
                    <a:pt x="1067" y="328"/>
                  </a:cubicBezTo>
                  <a:cubicBezTo>
                    <a:pt x="621" y="328"/>
                    <a:pt x="621" y="328"/>
                    <a:pt x="621" y="328"/>
                  </a:cubicBezTo>
                  <a:cubicBezTo>
                    <a:pt x="617" y="319"/>
                    <a:pt x="614" y="307"/>
                    <a:pt x="614" y="289"/>
                  </a:cubicBezTo>
                  <a:cubicBezTo>
                    <a:pt x="614" y="266"/>
                    <a:pt x="618" y="245"/>
                    <a:pt x="623" y="226"/>
                  </a:cubicBezTo>
                  <a:cubicBezTo>
                    <a:pt x="648" y="202"/>
                    <a:pt x="664" y="168"/>
                    <a:pt x="664" y="131"/>
                  </a:cubicBezTo>
                  <a:cubicBezTo>
                    <a:pt x="664" y="59"/>
                    <a:pt x="606" y="0"/>
                    <a:pt x="535" y="0"/>
                  </a:cubicBezTo>
                </a:path>
              </a:pathLst>
            </a:custGeom>
            <a:solidFill>
              <a:srgbClr val="B0D8FB"/>
            </a:solidFill>
            <a:ln w="38100">
              <a:solidFill>
                <a:schemeClr val="bg1"/>
              </a:solidFill>
              <a:round/>
            </a:ln>
          </p:spPr>
          <p:txBody>
            <a:bodyPr lIns="115205" tIns="680342" rIns="0" bIns="0" anchor="ctr" anchorCtr="1"/>
            <a:lstStyle/>
            <a:p>
              <a:pPr algn="ctr" eaLnBrk="1" hangingPunct="1"/>
              <a:endParaRPr lang="en-US" altLang="zh-CN" sz="3200" dirty="0">
                <a:solidFill>
                  <a:schemeClr val="bg1"/>
                </a:solidFill>
                <a:latin typeface="微软雅黑" panose="020B0503020204020204" pitchFamily="34" charset="-122"/>
                <a:ea typeface="微软雅黑" panose="020B0503020204020204" pitchFamily="34" charset="-122"/>
                <a:cs typeface="Levenim MT" panose="02010502060101010101" pitchFamily="2" charset="-79"/>
              </a:endParaRPr>
            </a:p>
          </p:txBody>
        </p:sp>
        <p:sp>
          <p:nvSpPr>
            <p:cNvPr id="4" name="TextBox 18"/>
            <p:cNvSpPr txBox="1"/>
            <p:nvPr/>
          </p:nvSpPr>
          <p:spPr>
            <a:xfrm>
              <a:off x="7207596" y="1635646"/>
              <a:ext cx="1012156" cy="587692"/>
            </a:xfrm>
            <a:prstGeom prst="rect">
              <a:avLst/>
            </a:prstGeom>
            <a:noFill/>
          </p:spPr>
          <p:txBody>
            <a:bodyPr wrap="square" rtlCol="0">
              <a:spAutoFit/>
            </a:bodyPr>
            <a:lstStyle/>
            <a:p>
              <a:pPr algn="ctr">
                <a:lnSpc>
                  <a:spcPct val="125000"/>
                </a:lnSpc>
              </a:pPr>
              <a:r>
                <a:rPr lang="en-US" altLang="zh-CN" sz="3600" b="1" dirty="0" smtClean="0">
                  <a:solidFill>
                    <a:schemeClr val="bg1"/>
                  </a:solidFill>
                  <a:latin typeface="微软雅黑" panose="020B0503020204020204" pitchFamily="34" charset="-122"/>
                  <a:ea typeface="微软雅黑" panose="020B0503020204020204" pitchFamily="34" charset="-122"/>
                </a:rPr>
                <a:t>04</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grpSp>
      <p:sp>
        <p:nvSpPr>
          <p:cNvPr id="5" name="文本框 7"/>
          <p:cNvSpPr txBox="1">
            <a:spLocks noChangeArrowheads="1"/>
          </p:cNvSpPr>
          <p:nvPr/>
        </p:nvSpPr>
        <p:spPr bwMode="auto">
          <a:xfrm>
            <a:off x="895549" y="4445496"/>
            <a:ext cx="2370304"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ctr" eaLnBrk="1" hangingPunct="1"/>
            <a:r>
              <a:rPr lang="zh-CN" altLang="en-US" sz="1600" b="1" dirty="0" smtClean="0">
                <a:solidFill>
                  <a:schemeClr val="tx1">
                    <a:lumMod val="75000"/>
                    <a:lumOff val="25000"/>
                  </a:schemeClr>
                </a:solidFill>
                <a:latin typeface="微软雅黑" panose="020B0503020204020204" pitchFamily="34" charset="-122"/>
              </a:rPr>
              <a:t>添加文本信息</a:t>
            </a:r>
            <a:endParaRPr lang="en-US" altLang="zh-CN" sz="1600" b="1" dirty="0" smtClean="0">
              <a:solidFill>
                <a:schemeClr val="tx1">
                  <a:lumMod val="75000"/>
                  <a:lumOff val="25000"/>
                </a:schemeClr>
              </a:solidFill>
              <a:latin typeface="微软雅黑" panose="020B0503020204020204" pitchFamily="34" charset="-122"/>
            </a:endParaRPr>
          </a:p>
          <a:p>
            <a:pPr algn="just" defTabSz="323850" fontAlgn="base" hangingPunct="0">
              <a:spcBef>
                <a:spcPts val="850"/>
              </a:spcBef>
              <a:spcAft>
                <a:spcPct val="0"/>
              </a:spcAft>
              <a:defRPr/>
            </a:pPr>
            <a:r>
              <a:rPr lang="es-ES" sz="1200" dirty="0">
                <a:solidFill>
                  <a:schemeClr val="tx1">
                    <a:lumMod val="75000"/>
                    <a:lumOff val="25000"/>
                  </a:schemeClr>
                </a:solidFill>
                <a:latin typeface="微软雅黑" panose="020B0503020204020204" pitchFamily="34" charset="-122"/>
                <a:cs typeface="Lato" charset="0"/>
                <a:sym typeface="微软雅黑" panose="020B0503020204020204" pitchFamily="34" charset="-122"/>
              </a:rPr>
              <a:t>Lorem ipsum dolor sit amet, consectetur adipiscing elit. Integer mollis vehicula ligula ut faucibus.</a:t>
            </a:r>
            <a:endParaRPr lang="es-ES" altLang="en-US" sz="1200" dirty="0" smtClean="0">
              <a:solidFill>
                <a:schemeClr val="tx1">
                  <a:lumMod val="75000"/>
                  <a:lumOff val="25000"/>
                </a:schemeClr>
              </a:solidFill>
              <a:latin typeface="微软雅黑" panose="020B0503020204020204" pitchFamily="34" charset="-122"/>
              <a:cs typeface="Lato" charset="0"/>
              <a:sym typeface="微软雅黑" panose="020B0503020204020204" pitchFamily="34" charset="-122"/>
            </a:endParaRPr>
          </a:p>
        </p:txBody>
      </p:sp>
      <p:sp>
        <p:nvSpPr>
          <p:cNvPr id="6" name="文本框 7"/>
          <p:cNvSpPr txBox="1">
            <a:spLocks noChangeArrowheads="1"/>
          </p:cNvSpPr>
          <p:nvPr/>
        </p:nvSpPr>
        <p:spPr bwMode="auto">
          <a:xfrm>
            <a:off x="3551844" y="4445496"/>
            <a:ext cx="2370304"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ctr" eaLnBrk="1" hangingPunct="1"/>
            <a:r>
              <a:rPr lang="zh-CN" altLang="en-US" sz="1600" b="1" dirty="0" smtClean="0">
                <a:solidFill>
                  <a:schemeClr val="tx1">
                    <a:lumMod val="75000"/>
                    <a:lumOff val="25000"/>
                  </a:schemeClr>
                </a:solidFill>
                <a:latin typeface="微软雅黑" panose="020B0503020204020204" pitchFamily="34" charset="-122"/>
              </a:rPr>
              <a:t>添加文本信息</a:t>
            </a:r>
            <a:endParaRPr lang="en-US" altLang="zh-CN" sz="1600" b="1" dirty="0" smtClean="0">
              <a:solidFill>
                <a:schemeClr val="tx1">
                  <a:lumMod val="75000"/>
                  <a:lumOff val="25000"/>
                </a:schemeClr>
              </a:solidFill>
              <a:latin typeface="微软雅黑" panose="020B0503020204020204" pitchFamily="34" charset="-122"/>
            </a:endParaRPr>
          </a:p>
          <a:p>
            <a:pPr algn="just" defTabSz="323850" fontAlgn="base" hangingPunct="0">
              <a:spcBef>
                <a:spcPts val="850"/>
              </a:spcBef>
              <a:spcAft>
                <a:spcPct val="0"/>
              </a:spcAft>
              <a:defRPr/>
            </a:pPr>
            <a:r>
              <a:rPr lang="es-ES" sz="1200" dirty="0">
                <a:solidFill>
                  <a:schemeClr val="tx1">
                    <a:lumMod val="75000"/>
                    <a:lumOff val="25000"/>
                  </a:schemeClr>
                </a:solidFill>
                <a:latin typeface="微软雅黑" panose="020B0503020204020204" pitchFamily="34" charset="-122"/>
                <a:cs typeface="Lato" charset="0"/>
                <a:sym typeface="微软雅黑" panose="020B0503020204020204" pitchFamily="34" charset="-122"/>
              </a:rPr>
              <a:t>Lorem ipsum dolor sit amet, consectetur adipiscing elit. Integer mollis vehicula ligula ut faucibus.</a:t>
            </a:r>
            <a:endParaRPr lang="es-ES" altLang="en-US" sz="1200" dirty="0" smtClean="0">
              <a:solidFill>
                <a:schemeClr val="tx1">
                  <a:lumMod val="75000"/>
                  <a:lumOff val="25000"/>
                </a:schemeClr>
              </a:solidFill>
              <a:latin typeface="微软雅黑" panose="020B0503020204020204" pitchFamily="34" charset="-122"/>
              <a:cs typeface="Lato" charset="0"/>
              <a:sym typeface="微软雅黑" panose="020B0503020204020204" pitchFamily="34" charset="-122"/>
            </a:endParaRPr>
          </a:p>
        </p:txBody>
      </p:sp>
      <p:sp>
        <p:nvSpPr>
          <p:cNvPr id="22" name="文本框 7"/>
          <p:cNvSpPr txBox="1">
            <a:spLocks noChangeArrowheads="1"/>
          </p:cNvSpPr>
          <p:nvPr/>
        </p:nvSpPr>
        <p:spPr bwMode="auto">
          <a:xfrm>
            <a:off x="6208138" y="4445496"/>
            <a:ext cx="2370304"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ctr" eaLnBrk="1" hangingPunct="1"/>
            <a:r>
              <a:rPr lang="zh-CN" altLang="en-US" sz="1600" b="1" dirty="0" smtClean="0">
                <a:solidFill>
                  <a:schemeClr val="tx1">
                    <a:lumMod val="75000"/>
                    <a:lumOff val="25000"/>
                  </a:schemeClr>
                </a:solidFill>
                <a:latin typeface="微软雅黑" panose="020B0503020204020204" pitchFamily="34" charset="-122"/>
              </a:rPr>
              <a:t>添加文本信息</a:t>
            </a:r>
            <a:endParaRPr lang="en-US" altLang="zh-CN" sz="1600" b="1" dirty="0" smtClean="0">
              <a:solidFill>
                <a:schemeClr val="tx1">
                  <a:lumMod val="75000"/>
                  <a:lumOff val="25000"/>
                </a:schemeClr>
              </a:solidFill>
              <a:latin typeface="微软雅黑" panose="020B0503020204020204" pitchFamily="34" charset="-122"/>
            </a:endParaRPr>
          </a:p>
          <a:p>
            <a:pPr algn="just" defTabSz="323850" fontAlgn="base" hangingPunct="0">
              <a:spcBef>
                <a:spcPts val="850"/>
              </a:spcBef>
              <a:spcAft>
                <a:spcPct val="0"/>
              </a:spcAft>
              <a:defRPr/>
            </a:pPr>
            <a:r>
              <a:rPr lang="es-ES" sz="1200" dirty="0">
                <a:solidFill>
                  <a:schemeClr val="tx1">
                    <a:lumMod val="75000"/>
                    <a:lumOff val="25000"/>
                  </a:schemeClr>
                </a:solidFill>
                <a:latin typeface="微软雅黑" panose="020B0503020204020204" pitchFamily="34" charset="-122"/>
                <a:cs typeface="Lato" charset="0"/>
                <a:sym typeface="微软雅黑" panose="020B0503020204020204" pitchFamily="34" charset="-122"/>
              </a:rPr>
              <a:t>Lorem ipsum dolor sit amet, consectetur adipiscing elit. Integer mollis vehicula ligula ut faucibus.</a:t>
            </a:r>
            <a:endParaRPr lang="es-ES" altLang="en-US" sz="1200" dirty="0" smtClean="0">
              <a:solidFill>
                <a:schemeClr val="tx1">
                  <a:lumMod val="75000"/>
                  <a:lumOff val="25000"/>
                </a:schemeClr>
              </a:solidFill>
              <a:latin typeface="微软雅黑" panose="020B0503020204020204" pitchFamily="34" charset="-122"/>
              <a:cs typeface="Lato" charset="0"/>
              <a:sym typeface="微软雅黑" panose="020B0503020204020204" pitchFamily="34" charset="-122"/>
            </a:endParaRPr>
          </a:p>
        </p:txBody>
      </p:sp>
      <p:sp>
        <p:nvSpPr>
          <p:cNvPr id="23" name="文本框 7"/>
          <p:cNvSpPr txBox="1">
            <a:spLocks noChangeArrowheads="1"/>
          </p:cNvSpPr>
          <p:nvPr/>
        </p:nvSpPr>
        <p:spPr bwMode="auto">
          <a:xfrm>
            <a:off x="8864434" y="4445496"/>
            <a:ext cx="2370304"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ctr" eaLnBrk="1" hangingPunct="1"/>
            <a:r>
              <a:rPr lang="zh-CN" altLang="en-US" sz="1600" b="1" dirty="0" smtClean="0">
                <a:solidFill>
                  <a:schemeClr val="tx1">
                    <a:lumMod val="75000"/>
                    <a:lumOff val="25000"/>
                  </a:schemeClr>
                </a:solidFill>
                <a:latin typeface="微软雅黑" panose="020B0503020204020204" pitchFamily="34" charset="-122"/>
              </a:rPr>
              <a:t>添加文本信息</a:t>
            </a:r>
            <a:endParaRPr lang="en-US" altLang="zh-CN" sz="1600" b="1" dirty="0" smtClean="0">
              <a:solidFill>
                <a:schemeClr val="tx1">
                  <a:lumMod val="75000"/>
                  <a:lumOff val="25000"/>
                </a:schemeClr>
              </a:solidFill>
              <a:latin typeface="微软雅黑" panose="020B0503020204020204" pitchFamily="34" charset="-122"/>
            </a:endParaRPr>
          </a:p>
          <a:p>
            <a:pPr algn="just" defTabSz="323850" fontAlgn="base" hangingPunct="0">
              <a:spcBef>
                <a:spcPts val="850"/>
              </a:spcBef>
              <a:spcAft>
                <a:spcPct val="0"/>
              </a:spcAft>
              <a:defRPr/>
            </a:pPr>
            <a:r>
              <a:rPr lang="es-ES" sz="1200" dirty="0">
                <a:solidFill>
                  <a:schemeClr val="tx1">
                    <a:lumMod val="75000"/>
                    <a:lumOff val="25000"/>
                  </a:schemeClr>
                </a:solidFill>
                <a:latin typeface="微软雅黑" panose="020B0503020204020204" pitchFamily="34" charset="-122"/>
                <a:cs typeface="Lato" charset="0"/>
                <a:sym typeface="微软雅黑" panose="020B0503020204020204" pitchFamily="34" charset="-122"/>
              </a:rPr>
              <a:t>Lorem ipsum dolor sit amet, consectetur adipiscing elit. Integer mollis vehicula ligula ut faucibus.</a:t>
            </a:r>
            <a:endParaRPr lang="es-ES" altLang="en-US" sz="1200" dirty="0" smtClean="0">
              <a:solidFill>
                <a:schemeClr val="tx1">
                  <a:lumMod val="75000"/>
                  <a:lumOff val="25000"/>
                </a:schemeClr>
              </a:solidFill>
              <a:latin typeface="微软雅黑" panose="020B0503020204020204" pitchFamily="34" charset="-122"/>
              <a:cs typeface="Lato" charset="0"/>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7"/>
          <p:cNvGrpSpPr/>
          <p:nvPr/>
        </p:nvGrpSpPr>
        <p:grpSpPr>
          <a:xfrm>
            <a:off x="464157" y="312349"/>
            <a:ext cx="3993542" cy="460375"/>
            <a:chOff x="198764" y="207860"/>
            <a:chExt cx="5323489" cy="614332"/>
          </a:xfrm>
        </p:grpSpPr>
        <p:grpSp>
          <p:nvGrpSpPr>
            <p:cNvPr id="18" name="组合 5"/>
            <p:cNvGrpSpPr/>
            <p:nvPr/>
          </p:nvGrpSpPr>
          <p:grpSpPr>
            <a:xfrm>
              <a:off x="198764" y="258545"/>
              <a:ext cx="700083" cy="563491"/>
              <a:chOff x="5075564" y="2933562"/>
              <a:chExt cx="2860947" cy="2302753"/>
            </a:xfrm>
          </p:grpSpPr>
          <p:sp>
            <p:nvSpPr>
              <p:cNvPr id="20" name="等腰三角形 19"/>
              <p:cNvSpPr/>
              <p:nvPr/>
            </p:nvSpPr>
            <p:spPr>
              <a:xfrm rot="10800000">
                <a:off x="5075564" y="2933562"/>
                <a:ext cx="2671190" cy="2302750"/>
              </a:xfrm>
              <a:prstGeom prst="triangl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defRPr/>
                </a:pPr>
                <a:endParaRPr lang="zh-CN" altLang="en-US" sz="1600">
                  <a:solidFill>
                    <a:prstClr val="white"/>
                  </a:solidFill>
                </a:endParaRPr>
              </a:p>
            </p:txBody>
          </p:sp>
          <p:sp>
            <p:nvSpPr>
              <p:cNvPr id="21" name="等腰三角形 20"/>
              <p:cNvSpPr/>
              <p:nvPr/>
            </p:nvSpPr>
            <p:spPr>
              <a:xfrm rot="10800000">
                <a:off x="6233228" y="3767967"/>
                <a:ext cx="1703283" cy="1468348"/>
              </a:xfrm>
              <a:prstGeom prst="triangle">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defRPr/>
                </a:pPr>
                <a:endParaRPr lang="zh-CN" altLang="en-US" sz="1600">
                  <a:solidFill>
                    <a:prstClr val="white"/>
                  </a:solidFill>
                </a:endParaRPr>
              </a:p>
            </p:txBody>
          </p:sp>
        </p:grpSp>
        <p:sp>
          <p:nvSpPr>
            <p:cNvPr id="19" name="文本框 6"/>
            <p:cNvSpPr txBox="1"/>
            <p:nvPr/>
          </p:nvSpPr>
          <p:spPr>
            <a:xfrm>
              <a:off x="1022148" y="207860"/>
              <a:ext cx="4500105" cy="614332"/>
            </a:xfrm>
            <a:prstGeom prst="rect">
              <a:avLst/>
            </a:prstGeom>
            <a:noFill/>
            <a:ln w="9525">
              <a:noFill/>
              <a:miter/>
            </a:ln>
          </p:spPr>
          <p:txBody>
            <a:bodyPr wrap="square">
              <a:spAutoFit/>
            </a:bodyPr>
            <a:lstStyle/>
            <a:p>
              <a:pPr fontAlgn="base">
                <a:spcBef>
                  <a:spcPct val="0"/>
                </a:spcBef>
                <a:spcAft>
                  <a:spcPct val="0"/>
                </a:spcAft>
              </a:pPr>
              <a:r>
                <a:rPr lang="zh-CN" altLang="en-US" sz="2400" b="1" dirty="0">
                  <a:solidFill>
                    <a:srgbClr val="000000"/>
                  </a:solidFill>
                  <a:latin typeface="微软雅黑" panose="020B0503020204020204" pitchFamily="34" charset="-122"/>
                  <a:ea typeface="微软雅黑" panose="020B0503020204020204" pitchFamily="34" charset="-122"/>
                </a:rPr>
                <a:t>输入标题内容</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sp>
        <p:nvSpPr>
          <p:cNvPr id="49153" name="AutoShape 1"/>
          <p:cNvSpPr/>
          <p:nvPr/>
        </p:nvSpPr>
        <p:spPr bwMode="auto">
          <a:xfrm>
            <a:off x="1130300" y="1151732"/>
            <a:ext cx="9956800"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algn="just" defTabSz="323850" fontAlgn="base" hangingPunct="0">
              <a:lnSpc>
                <a:spcPct val="120000"/>
              </a:lnSpc>
              <a:spcBef>
                <a:spcPts val="850"/>
              </a:spcBef>
              <a:spcAft>
                <a:spcPct val="0"/>
              </a:spcAft>
              <a:defRPr/>
            </a:pPr>
            <a:r>
              <a:rPr lang="es-ES" sz="1100" dirty="0">
                <a:solidFill>
                  <a:schemeClr val="bg2">
                    <a:lumMod val="50000"/>
                  </a:schemeClr>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sz="4000" dirty="0">
              <a:solidFill>
                <a:schemeClr val="bg2">
                  <a:lumMod val="50000"/>
                </a:schemeClr>
              </a:solidFill>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grpSp>
        <p:nvGrpSpPr>
          <p:cNvPr id="49156" name="Group 4"/>
          <p:cNvGrpSpPr/>
          <p:nvPr/>
        </p:nvGrpSpPr>
        <p:grpSpPr bwMode="auto">
          <a:xfrm>
            <a:off x="1097757" y="2262982"/>
            <a:ext cx="4915694" cy="4544219"/>
            <a:chOff x="0" y="0"/>
            <a:chExt cx="9830065" cy="9087830"/>
          </a:xfrm>
        </p:grpSpPr>
        <p:pic>
          <p:nvPicPr>
            <p:cNvPr id="49157" name="Picture 5" descr="mockup_0018_iMac-_FRONT.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830065" cy="90878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49158" name="Picture 6" descr="D:\微信图片_20200605170136.png微信图片_20200605170136"/>
            <p:cNvPicPr>
              <a:picLocks noChangeAspect="1"/>
            </p:cNvPicPr>
            <p:nvPr/>
          </p:nvPicPr>
          <p:blipFill>
            <a:blip r:embed="rId2"/>
            <a:srcRect/>
            <a:stretch>
              <a:fillRect/>
            </a:stretch>
          </p:blipFill>
          <p:spPr bwMode="auto">
            <a:xfrm>
              <a:off x="378409" y="368275"/>
              <a:ext cx="9160547" cy="508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grpSp>
      <p:grpSp>
        <p:nvGrpSpPr>
          <p:cNvPr id="49159" name="Group 7"/>
          <p:cNvGrpSpPr/>
          <p:nvPr/>
        </p:nvGrpSpPr>
        <p:grpSpPr bwMode="auto">
          <a:xfrm>
            <a:off x="5366544" y="3409157"/>
            <a:ext cx="2039938" cy="3282950"/>
            <a:chOff x="0" y="0"/>
            <a:chExt cx="4080016" cy="6565801"/>
          </a:xfrm>
        </p:grpSpPr>
        <p:pic>
          <p:nvPicPr>
            <p:cNvPr id="49160" name="Picture 8" descr="mockup_0014_iPad_FRONT_black.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080016" cy="65658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49161" name="Picture 9" descr="D:\图图图\46.jpg46"/>
            <p:cNvPicPr>
              <a:picLocks noChangeAspect="1"/>
            </p:cNvPicPr>
            <p:nvPr/>
          </p:nvPicPr>
          <p:blipFill>
            <a:blip r:embed="rId4"/>
            <a:srcRect/>
            <a:stretch>
              <a:fillRect/>
            </a:stretch>
          </p:blipFill>
          <p:spPr bwMode="auto">
            <a:xfrm>
              <a:off x="295138" y="1168079"/>
              <a:ext cx="3491466" cy="34911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grpSp>
      <p:sp>
        <p:nvSpPr>
          <p:cNvPr id="49162" name="AutoShape 10"/>
          <p:cNvSpPr/>
          <p:nvPr/>
        </p:nvSpPr>
        <p:spPr bwMode="auto">
          <a:xfrm>
            <a:off x="8693150" y="2262982"/>
            <a:ext cx="2368550" cy="18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spcBef>
                <a:spcPts val="850"/>
              </a:spcBef>
              <a:spcAft>
                <a:spcPct val="0"/>
              </a:spcAft>
              <a:defRPr/>
            </a:pPr>
            <a:r>
              <a:rPr lang="zh-CN" altLang="en-US" sz="1400" dirty="0">
                <a:solidFill>
                  <a:srgbClr val="3B4761"/>
                </a:solidFill>
                <a:latin typeface="微软雅黑" panose="020B0503020204020204" pitchFamily="34" charset="-122"/>
                <a:ea typeface="微软雅黑" panose="020B0503020204020204" pitchFamily="34" charset="-122"/>
                <a:cs typeface="Gill Sans" charset="0"/>
                <a:sym typeface="微软雅黑" panose="020B0503020204020204" pitchFamily="34" charset="-122"/>
              </a:rPr>
              <a:t>输入标题文本</a:t>
            </a:r>
            <a:endParaRPr lang="es-ES" altLang="zh-CN" sz="1400" dirty="0">
              <a:solidFill>
                <a:srgbClr val="3B4761"/>
              </a:solidFill>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49163" name="AutoShape 11"/>
          <p:cNvSpPr/>
          <p:nvPr/>
        </p:nvSpPr>
        <p:spPr bwMode="auto">
          <a:xfrm>
            <a:off x="8693150" y="3040857"/>
            <a:ext cx="2368550" cy="18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spcBef>
                <a:spcPts val="850"/>
              </a:spcBef>
              <a:spcAft>
                <a:spcPct val="0"/>
              </a:spcAft>
              <a:defRPr/>
            </a:pPr>
            <a:r>
              <a:rPr lang="zh-CN" altLang="en-US" sz="1400" dirty="0">
                <a:solidFill>
                  <a:srgbClr val="3B4761"/>
                </a:solidFill>
                <a:latin typeface="微软雅黑" panose="020B0503020204020204" pitchFamily="34" charset="-122"/>
                <a:ea typeface="微软雅黑" panose="020B0503020204020204" pitchFamily="34" charset="-122"/>
                <a:cs typeface="Gill Sans" charset="0"/>
                <a:sym typeface="微软雅黑" panose="020B0503020204020204" pitchFamily="34" charset="-122"/>
              </a:rPr>
              <a:t>输入标题文本</a:t>
            </a:r>
            <a:endParaRPr lang="es-ES" altLang="zh-CN" sz="1400" dirty="0">
              <a:solidFill>
                <a:srgbClr val="3B4761"/>
              </a:solidFill>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49164" name="AutoShape 12"/>
          <p:cNvSpPr/>
          <p:nvPr/>
        </p:nvSpPr>
        <p:spPr bwMode="auto">
          <a:xfrm>
            <a:off x="8718550" y="3889375"/>
            <a:ext cx="2368550" cy="18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spcBef>
                <a:spcPts val="850"/>
              </a:spcBef>
              <a:spcAft>
                <a:spcPct val="0"/>
              </a:spcAft>
              <a:defRPr/>
            </a:pPr>
            <a:r>
              <a:rPr lang="zh-CN" altLang="en-US" sz="1400" dirty="0">
                <a:solidFill>
                  <a:srgbClr val="3B4761"/>
                </a:solidFill>
                <a:latin typeface="微软雅黑" panose="020B0503020204020204" pitchFamily="34" charset="-122"/>
                <a:ea typeface="微软雅黑" panose="020B0503020204020204" pitchFamily="34" charset="-122"/>
                <a:cs typeface="Gill Sans" charset="0"/>
                <a:sym typeface="微软雅黑" panose="020B0503020204020204" pitchFamily="34" charset="-122"/>
              </a:rPr>
              <a:t>输入标题文本</a:t>
            </a:r>
            <a:endParaRPr lang="es-ES" altLang="zh-CN" sz="1400" dirty="0">
              <a:solidFill>
                <a:srgbClr val="3B4761"/>
              </a:solidFill>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49165" name="AutoShape 13"/>
          <p:cNvSpPr/>
          <p:nvPr/>
        </p:nvSpPr>
        <p:spPr bwMode="auto">
          <a:xfrm>
            <a:off x="8713788" y="3330520"/>
            <a:ext cx="2463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spcBef>
                <a:spcPts val="850"/>
              </a:spcBef>
              <a:spcAft>
                <a:spcPct val="0"/>
              </a:spcAft>
              <a:defRPr/>
            </a:pPr>
            <a:r>
              <a:rPr lang="es-ES" sz="1050">
                <a:solidFill>
                  <a:schemeClr val="bg2">
                    <a:lumMod val="50000"/>
                  </a:schemeClr>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Lorem ipsum dolor sit amet, consectetur adipiscing elit. Integer mollis vehicula ligula ut faucibus.</a:t>
            </a:r>
            <a:endParaRPr lang="es-ES" sz="3600">
              <a:solidFill>
                <a:schemeClr val="bg2">
                  <a:lumMod val="50000"/>
                </a:schemeClr>
              </a:solidFill>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49166" name="AutoShape 14"/>
          <p:cNvSpPr/>
          <p:nvPr/>
        </p:nvSpPr>
        <p:spPr bwMode="auto">
          <a:xfrm>
            <a:off x="8707437" y="2470889"/>
            <a:ext cx="2265361"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algn="just" defTabSz="323850" fontAlgn="base" hangingPunct="0">
              <a:spcBef>
                <a:spcPts val="850"/>
              </a:spcBef>
              <a:spcAft>
                <a:spcPct val="0"/>
              </a:spcAft>
              <a:defRPr/>
            </a:pPr>
            <a:r>
              <a:rPr lang="es-ES" sz="1050" dirty="0">
                <a:solidFill>
                  <a:schemeClr val="bg2">
                    <a:lumMod val="50000"/>
                  </a:schemeClr>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Lorem ipsum dolor sit amet, consectetur adipiscing elit. Integer mollis vehicula ligula ut faucibus.</a:t>
            </a:r>
            <a:endParaRPr lang="es-ES" sz="3600" dirty="0">
              <a:solidFill>
                <a:schemeClr val="bg2">
                  <a:lumMod val="50000"/>
                </a:schemeClr>
              </a:solidFill>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49167" name="AutoShape 15"/>
          <p:cNvSpPr/>
          <p:nvPr/>
        </p:nvSpPr>
        <p:spPr bwMode="auto">
          <a:xfrm>
            <a:off x="8739188" y="4133002"/>
            <a:ext cx="208915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algn="just" defTabSz="323850" fontAlgn="base" hangingPunct="0">
              <a:spcBef>
                <a:spcPts val="850"/>
              </a:spcBef>
              <a:spcAft>
                <a:spcPct val="0"/>
              </a:spcAft>
              <a:defRPr/>
            </a:pPr>
            <a:r>
              <a:rPr lang="es-ES" sz="1050">
                <a:solidFill>
                  <a:schemeClr val="bg2">
                    <a:lumMod val="50000"/>
                  </a:schemeClr>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Lorem ipsum dolor sit amet, consectetur adipiscing elit. Integer mollis vehicula ligula ut faucibus.</a:t>
            </a:r>
            <a:endParaRPr lang="es-ES" sz="3600">
              <a:solidFill>
                <a:schemeClr val="bg2">
                  <a:lumMod val="50000"/>
                </a:schemeClr>
              </a:solidFill>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49168" name="AutoShape 16"/>
          <p:cNvSpPr/>
          <p:nvPr/>
        </p:nvSpPr>
        <p:spPr bwMode="auto">
          <a:xfrm>
            <a:off x="8718550" y="4759325"/>
            <a:ext cx="2368550" cy="18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defTabSz="323850" fontAlgn="base" hangingPunct="0">
              <a:spcBef>
                <a:spcPts val="850"/>
              </a:spcBef>
              <a:spcAft>
                <a:spcPct val="0"/>
              </a:spcAft>
              <a:defRPr/>
            </a:pPr>
            <a:r>
              <a:rPr lang="zh-CN" altLang="en-US" sz="1400" dirty="0">
                <a:solidFill>
                  <a:srgbClr val="3B4761"/>
                </a:solidFill>
                <a:latin typeface="微软雅黑" panose="020B0503020204020204" pitchFamily="34" charset="-122"/>
                <a:ea typeface="微软雅黑" panose="020B0503020204020204" pitchFamily="34" charset="-122"/>
                <a:cs typeface="Gill Sans" charset="0"/>
                <a:sym typeface="微软雅黑" panose="020B0503020204020204" pitchFamily="34" charset="-122"/>
              </a:rPr>
              <a:t>输入标题文本</a:t>
            </a:r>
            <a:endParaRPr lang="es-ES" altLang="zh-CN" sz="1400" dirty="0">
              <a:solidFill>
                <a:srgbClr val="3B4761"/>
              </a:solidFill>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49169" name="AutoShape 17"/>
          <p:cNvSpPr/>
          <p:nvPr/>
        </p:nvSpPr>
        <p:spPr bwMode="auto">
          <a:xfrm>
            <a:off x="8739188" y="5002952"/>
            <a:ext cx="208915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p>
            <a:pPr algn="just" defTabSz="323850" fontAlgn="base" hangingPunct="0">
              <a:spcBef>
                <a:spcPts val="850"/>
              </a:spcBef>
              <a:spcAft>
                <a:spcPct val="0"/>
              </a:spcAft>
              <a:defRPr/>
            </a:pPr>
            <a:r>
              <a:rPr lang="es-ES" sz="1050">
                <a:solidFill>
                  <a:schemeClr val="bg2">
                    <a:lumMod val="50000"/>
                  </a:schemeClr>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Lorem ipsum dolor sit amet, consectetur adipiscing elit. Integer mollis vehicula ligula ut faucibus.</a:t>
            </a:r>
            <a:endParaRPr lang="es-ES" sz="3600">
              <a:solidFill>
                <a:schemeClr val="bg2">
                  <a:lumMod val="50000"/>
                </a:schemeClr>
              </a:solidFill>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49170" name="AutoShape 18"/>
          <p:cNvSpPr/>
          <p:nvPr/>
        </p:nvSpPr>
        <p:spPr bwMode="auto">
          <a:xfrm>
            <a:off x="8286460" y="4746625"/>
            <a:ext cx="324140" cy="3241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4"/>
          </a:solidFill>
          <a:ln>
            <a:noFill/>
          </a:ln>
          <a:effectLst/>
        </p:spPr>
        <p:txBody>
          <a:bodyPr lIns="22860" tIns="22860" rIns="22860" bIns="22860" anchor="ctr"/>
          <a:p>
            <a:pPr algn="ctr" defTabSz="457200" fontAlgn="base" hangingPunct="0">
              <a:spcBef>
                <a:spcPct val="0"/>
              </a:spcBef>
              <a:spcAft>
                <a:spcPct val="0"/>
              </a:spcAft>
              <a:defRPr/>
            </a:pPr>
            <a:endParaRPr lang="es-ES" sz="900">
              <a:solidFill>
                <a:srgbClr val="FFFFFF"/>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49171" name="AutoShape 19"/>
          <p:cNvSpPr/>
          <p:nvPr/>
        </p:nvSpPr>
        <p:spPr bwMode="auto">
          <a:xfrm>
            <a:off x="8286460" y="3876675"/>
            <a:ext cx="324140" cy="3241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B0D8FB"/>
          </a:solidFill>
          <a:ln>
            <a:noFill/>
          </a:ln>
          <a:effectLst/>
        </p:spPr>
        <p:txBody>
          <a:bodyPr lIns="22860" tIns="22860" rIns="22860" bIns="22860" anchor="ctr"/>
          <a:p>
            <a:pPr algn="ctr" defTabSz="457200" fontAlgn="base" hangingPunct="0">
              <a:spcBef>
                <a:spcPct val="0"/>
              </a:spcBef>
              <a:spcAft>
                <a:spcPct val="0"/>
              </a:spcAft>
              <a:defRPr/>
            </a:pPr>
            <a:endParaRPr lang="es-ES" sz="900">
              <a:solidFill>
                <a:srgbClr val="FFFFFF"/>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49172" name="AutoShape 20"/>
          <p:cNvSpPr/>
          <p:nvPr/>
        </p:nvSpPr>
        <p:spPr bwMode="auto">
          <a:xfrm>
            <a:off x="8286460" y="3019425"/>
            <a:ext cx="324140" cy="324140"/>
          </a:xfrm>
          <a:custGeom>
            <a:avLst/>
            <a:gdLst>
              <a:gd name="T0" fmla="*/ 5609907 w 19679"/>
              <a:gd name="T1" fmla="*/ 6157841 h 19679"/>
              <a:gd name="T2" fmla="*/ 5609907 w 19679"/>
              <a:gd name="T3" fmla="*/ 6157841 h 19679"/>
              <a:gd name="T4" fmla="*/ 5609907 w 19679"/>
              <a:gd name="T5" fmla="*/ 6157841 h 19679"/>
              <a:gd name="T6" fmla="*/ 5609907 w 19679"/>
              <a:gd name="T7" fmla="*/ 615784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ECC9E7"/>
          </a:solidFill>
          <a:ln>
            <a:noFill/>
          </a:ln>
          <a:extLst>
            <a:ext uri="{91240B29-F687-4F45-9708-019B960494DF}">
              <a14:hiddenLine xmlns:a14="http://schemas.microsoft.com/office/drawing/2010/main" w="9525">
                <a:solidFill>
                  <a:srgbClr val="000000"/>
                </a:solidFill>
                <a:round/>
              </a14:hiddenLine>
            </a:ext>
          </a:extLst>
        </p:spPr>
        <p:txBody>
          <a:bodyPr lIns="22860" tIns="22860" rIns="22860" bIns="22860" anchor="ctr"/>
          <a:p>
            <a:pPr algn="ctr" defTabSz="412750" fontAlgn="base" hangingPunct="0">
              <a:spcBef>
                <a:spcPct val="0"/>
              </a:spcBef>
              <a:spcAft>
                <a:spcPct val="0"/>
              </a:spcAft>
            </a:pPr>
            <a:endParaRPr lang="en-US" sz="29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173" name="AutoShape 21"/>
          <p:cNvSpPr/>
          <p:nvPr/>
        </p:nvSpPr>
        <p:spPr bwMode="auto">
          <a:xfrm>
            <a:off x="8286460" y="2270125"/>
            <a:ext cx="324140" cy="324140"/>
          </a:xfrm>
          <a:custGeom>
            <a:avLst/>
            <a:gdLst>
              <a:gd name="T0" fmla="*/ 5609907 w 19679"/>
              <a:gd name="T1" fmla="*/ 6157841 h 19679"/>
              <a:gd name="T2" fmla="*/ 5609907 w 19679"/>
              <a:gd name="T3" fmla="*/ 6157841 h 19679"/>
              <a:gd name="T4" fmla="*/ 5609907 w 19679"/>
              <a:gd name="T5" fmla="*/ 6157841 h 19679"/>
              <a:gd name="T6" fmla="*/ 5609907 w 19679"/>
              <a:gd name="T7" fmla="*/ 615784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B0D8FB"/>
          </a:solidFill>
          <a:ln>
            <a:noFill/>
          </a:ln>
          <a:extLst>
            <a:ext uri="{91240B29-F687-4F45-9708-019B960494DF}">
              <a14:hiddenLine xmlns:a14="http://schemas.microsoft.com/office/drawing/2010/main" w="9525">
                <a:solidFill>
                  <a:srgbClr val="000000"/>
                </a:solidFill>
                <a:round/>
              </a14:hiddenLine>
            </a:ext>
          </a:extLst>
        </p:spPr>
        <p:txBody>
          <a:bodyPr lIns="22860" tIns="22860" rIns="22860" bIns="22860" anchor="ctr"/>
          <a:p>
            <a:pPr algn="ctr" defTabSz="412750" fontAlgn="base" hangingPunct="0">
              <a:spcBef>
                <a:spcPct val="0"/>
              </a:spcBef>
              <a:spcAft>
                <a:spcPct val="0"/>
              </a:spcAft>
            </a:pPr>
            <a:endParaRPr lang="en-US" sz="29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7"/>
          <p:cNvGrpSpPr/>
          <p:nvPr/>
        </p:nvGrpSpPr>
        <p:grpSpPr>
          <a:xfrm>
            <a:off x="464157" y="312349"/>
            <a:ext cx="3993542" cy="460375"/>
            <a:chOff x="198764" y="207860"/>
            <a:chExt cx="5323489" cy="614332"/>
          </a:xfrm>
        </p:grpSpPr>
        <p:grpSp>
          <p:nvGrpSpPr>
            <p:cNvPr id="18" name="组合 5"/>
            <p:cNvGrpSpPr/>
            <p:nvPr/>
          </p:nvGrpSpPr>
          <p:grpSpPr>
            <a:xfrm>
              <a:off x="198764" y="258545"/>
              <a:ext cx="700083" cy="563491"/>
              <a:chOff x="5075564" y="2933562"/>
              <a:chExt cx="2860947" cy="2302753"/>
            </a:xfrm>
          </p:grpSpPr>
          <p:sp>
            <p:nvSpPr>
              <p:cNvPr id="20" name="等腰三角形 19"/>
              <p:cNvSpPr/>
              <p:nvPr/>
            </p:nvSpPr>
            <p:spPr>
              <a:xfrm rot="10800000">
                <a:off x="5075564" y="2933562"/>
                <a:ext cx="2671190" cy="2302750"/>
              </a:xfrm>
              <a:prstGeom prst="triangl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sp>
            <p:nvSpPr>
              <p:cNvPr id="21" name="等腰三角形 20"/>
              <p:cNvSpPr/>
              <p:nvPr/>
            </p:nvSpPr>
            <p:spPr>
              <a:xfrm rot="10800000">
                <a:off x="6233228" y="3767967"/>
                <a:ext cx="1703283" cy="1468348"/>
              </a:xfrm>
              <a:prstGeom prst="triangle">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grpSp>
        <p:sp>
          <p:nvSpPr>
            <p:cNvPr id="19" name="文本框 6"/>
            <p:cNvSpPr txBox="1"/>
            <p:nvPr/>
          </p:nvSpPr>
          <p:spPr>
            <a:xfrm>
              <a:off x="1022148" y="207860"/>
              <a:ext cx="4500105" cy="614332"/>
            </a:xfrm>
            <a:prstGeom prst="rect">
              <a:avLst/>
            </a:prstGeom>
            <a:noFill/>
            <a:ln w="9525">
              <a:noFill/>
              <a:miter/>
            </a:ln>
          </p:spPr>
          <p:txBody>
            <a:bodyPr wrap="square">
              <a:spAutoFit/>
            </a:bodyPr>
            <a:p>
              <a:pPr fontAlgn="base">
                <a:spcBef>
                  <a:spcPct val="0"/>
                </a:spcBef>
                <a:spcAft>
                  <a:spcPct val="0"/>
                </a:spcAft>
              </a:pPr>
              <a:r>
                <a:rPr lang="zh-CN" altLang="en-US" sz="2400" b="1" dirty="0">
                  <a:solidFill>
                    <a:srgbClr val="000000"/>
                  </a:solidFill>
                  <a:latin typeface="微软雅黑" panose="020B0503020204020204" pitchFamily="34" charset="-122"/>
                  <a:ea typeface="微软雅黑" panose="020B0503020204020204" pitchFamily="34" charset="-122"/>
                </a:rPr>
                <a:t>输入标题内容</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sp>
        <p:nvSpPr>
          <p:cNvPr id="58" name="Freeform 6"/>
          <p:cNvSpPr/>
          <p:nvPr/>
        </p:nvSpPr>
        <p:spPr bwMode="auto">
          <a:xfrm>
            <a:off x="1125752" y="2340595"/>
            <a:ext cx="10111601"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16" tIns="45708" rIns="91416" bIns="45708" numCol="1" anchor="t" anchorCtr="0" compatLnSpc="1"/>
          <a:p>
            <a:endParaRPr lang="zh-CN" altLang="en-US" sz="2400">
              <a:latin typeface="微软雅黑" panose="020B0503020204020204" pitchFamily="34" charset="-122"/>
              <a:ea typeface="微软雅黑" panose="020B0503020204020204" pitchFamily="34" charset="-122"/>
            </a:endParaRPr>
          </a:p>
        </p:txBody>
      </p:sp>
      <p:sp>
        <p:nvSpPr>
          <p:cNvPr id="59" name="Freeform 7"/>
          <p:cNvSpPr/>
          <p:nvPr/>
        </p:nvSpPr>
        <p:spPr bwMode="auto">
          <a:xfrm>
            <a:off x="1125752" y="3648695"/>
            <a:ext cx="10111601"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16" tIns="45708" rIns="91416" bIns="45708" numCol="1" anchor="t" anchorCtr="0" compatLnSpc="1"/>
          <a:p>
            <a:endParaRPr lang="zh-CN" altLang="en-US" sz="2400">
              <a:latin typeface="微软雅黑" panose="020B0503020204020204" pitchFamily="34" charset="-122"/>
              <a:ea typeface="微软雅黑" panose="020B0503020204020204" pitchFamily="34" charset="-122"/>
            </a:endParaRPr>
          </a:p>
        </p:txBody>
      </p:sp>
      <p:sp>
        <p:nvSpPr>
          <p:cNvPr id="60" name="Freeform 8"/>
          <p:cNvSpPr/>
          <p:nvPr/>
        </p:nvSpPr>
        <p:spPr bwMode="auto">
          <a:xfrm>
            <a:off x="1125752" y="4901232"/>
            <a:ext cx="10111601"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16" tIns="45708" rIns="91416" bIns="45708" numCol="1" anchor="t" anchorCtr="0" compatLnSpc="1"/>
          <a:p>
            <a:endParaRPr lang="zh-CN" altLang="en-US" sz="2400">
              <a:latin typeface="微软雅黑" panose="020B0503020204020204" pitchFamily="34" charset="-122"/>
              <a:ea typeface="微软雅黑" panose="020B0503020204020204" pitchFamily="34" charset="-122"/>
            </a:endParaRPr>
          </a:p>
        </p:txBody>
      </p:sp>
      <p:sp>
        <p:nvSpPr>
          <p:cNvPr id="62" name="Freeform 10"/>
          <p:cNvSpPr>
            <a:spLocks noEditPoints="1"/>
          </p:cNvSpPr>
          <p:nvPr/>
        </p:nvSpPr>
        <p:spPr bwMode="auto">
          <a:xfrm>
            <a:off x="1836675" y="1984993"/>
            <a:ext cx="1867759" cy="1455739"/>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rgbClr val="B0D8FB"/>
          </a:solidFill>
          <a:ln>
            <a:noFill/>
          </a:ln>
        </p:spPr>
        <p:txBody>
          <a:bodyPr vert="horz" wrap="square" lIns="91416" tIns="45708" rIns="91416" bIns="45708"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63" name="Freeform 11"/>
          <p:cNvSpPr>
            <a:spLocks noEditPoints="1"/>
          </p:cNvSpPr>
          <p:nvPr/>
        </p:nvSpPr>
        <p:spPr bwMode="auto">
          <a:xfrm>
            <a:off x="1836675" y="3281983"/>
            <a:ext cx="1867759" cy="142081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ECC9E7"/>
          </a:solidFill>
          <a:ln>
            <a:noFill/>
          </a:ln>
        </p:spPr>
        <p:txBody>
          <a:bodyPr vert="horz" wrap="square" lIns="91416" tIns="45708" rIns="91416" bIns="45708"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64" name="Freeform 12"/>
          <p:cNvSpPr>
            <a:spLocks noEditPoints="1"/>
          </p:cNvSpPr>
          <p:nvPr/>
        </p:nvSpPr>
        <p:spPr bwMode="auto">
          <a:xfrm>
            <a:off x="1836675" y="4523408"/>
            <a:ext cx="1867759" cy="142081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FEEEC7"/>
          </a:solidFill>
          <a:ln>
            <a:noFill/>
          </a:ln>
        </p:spPr>
        <p:txBody>
          <a:bodyPr vert="horz" wrap="square" lIns="91416" tIns="45708" rIns="91416" bIns="45708"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3936015" y="2444519"/>
            <a:ext cx="6910068" cy="582295"/>
          </a:xfrm>
          <a:prstGeom prst="rect">
            <a:avLst/>
          </a:prstGeom>
          <a:noFill/>
        </p:spPr>
        <p:txBody>
          <a:bodyPr wrap="square" lIns="91416" tIns="45708" rIns="91416" bIns="45708" rtlCol="0">
            <a:spAutoFit/>
          </a:bodyPr>
          <a:p>
            <a:pPr algn="just" defTabSz="323850" fontAlgn="base" hangingPunct="0">
              <a:spcBef>
                <a:spcPts val="850"/>
              </a:spcBef>
              <a:spcAft>
                <a:spcPct val="0"/>
              </a:spcAft>
              <a:defRPr/>
            </a:pPr>
            <a:r>
              <a:rPr lang="es-ES" sz="1600" dirty="0">
                <a:solidFill>
                  <a:schemeClr val="bg2">
                    <a:lumMod val="50000"/>
                  </a:schemeClr>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Lorem ipsum dolor sit amet, consectetur adipiscing elit. Integer mollis vehicula ligula ut faucibus.</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1988124" y="2468051"/>
            <a:ext cx="1564860" cy="419100"/>
          </a:xfrm>
          <a:prstGeom prst="rect">
            <a:avLst/>
          </a:prstGeom>
          <a:noFill/>
        </p:spPr>
        <p:txBody>
          <a:bodyPr wrap="square" lIns="91416" tIns="45708" rIns="91416" bIns="45708" rtlCol="0">
            <a:spAutoFit/>
          </a:bodyPr>
          <a:p>
            <a:pPr algn="ctr"/>
            <a:r>
              <a:rPr lang="zh-CN" altLang="en-US" sz="2135" smtClean="0">
                <a:solidFill>
                  <a:schemeClr val="bg1"/>
                </a:solidFill>
                <a:latin typeface="微软雅黑" panose="020B0503020204020204" pitchFamily="34" charset="-122"/>
                <a:ea typeface="微软雅黑" panose="020B0503020204020204" pitchFamily="34" charset="-122"/>
              </a:rPr>
              <a:t>添加文本</a:t>
            </a:r>
            <a:endParaRPr lang="zh-CN" altLang="en-US" sz="2135" dirty="0" smtClean="0">
              <a:solidFill>
                <a:schemeClr val="bg1"/>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1988124" y="3819180"/>
            <a:ext cx="1564860" cy="419100"/>
          </a:xfrm>
          <a:prstGeom prst="rect">
            <a:avLst/>
          </a:prstGeom>
          <a:noFill/>
        </p:spPr>
        <p:txBody>
          <a:bodyPr wrap="square" lIns="91416" tIns="45708" rIns="91416" bIns="45708" rtlCol="0">
            <a:spAutoFit/>
          </a:bodyPr>
          <a:p>
            <a:pPr algn="ctr"/>
            <a:r>
              <a:rPr lang="zh-CN" altLang="en-US" sz="2135">
                <a:solidFill>
                  <a:schemeClr val="bg1"/>
                </a:solidFill>
                <a:latin typeface="微软雅黑" panose="020B0503020204020204" pitchFamily="34" charset="-122"/>
                <a:ea typeface="微软雅黑" panose="020B0503020204020204" pitchFamily="34" charset="-122"/>
              </a:rPr>
              <a:t>添加文本</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988124" y="5074773"/>
            <a:ext cx="1564860" cy="419100"/>
          </a:xfrm>
          <a:prstGeom prst="rect">
            <a:avLst/>
          </a:prstGeom>
          <a:noFill/>
        </p:spPr>
        <p:txBody>
          <a:bodyPr wrap="square" lIns="91416" tIns="45708" rIns="91416" bIns="45708" rtlCol="0">
            <a:spAutoFit/>
          </a:bodyPr>
          <a:p>
            <a:pPr algn="ctr"/>
            <a:r>
              <a:rPr lang="zh-CN" altLang="en-US" sz="2135">
                <a:solidFill>
                  <a:schemeClr val="bg1"/>
                </a:solidFill>
                <a:latin typeface="微软雅黑" panose="020B0503020204020204" pitchFamily="34" charset="-122"/>
                <a:ea typeface="微软雅黑" panose="020B0503020204020204" pitchFamily="34" charset="-122"/>
              </a:rPr>
              <a:t>添加文本</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3936015" y="3692657"/>
            <a:ext cx="6910068" cy="582295"/>
          </a:xfrm>
          <a:prstGeom prst="rect">
            <a:avLst/>
          </a:prstGeom>
          <a:noFill/>
        </p:spPr>
        <p:txBody>
          <a:bodyPr wrap="square" lIns="91416" tIns="45708" rIns="91416" bIns="45708" rtlCol="0">
            <a:spAutoFit/>
          </a:bodyPr>
          <a:p>
            <a:pPr algn="just" defTabSz="323850" fontAlgn="base" hangingPunct="0">
              <a:spcBef>
                <a:spcPts val="850"/>
              </a:spcBef>
              <a:spcAft>
                <a:spcPct val="0"/>
              </a:spcAft>
              <a:defRPr/>
            </a:pPr>
            <a:r>
              <a:rPr lang="es-ES" sz="1600" dirty="0">
                <a:solidFill>
                  <a:schemeClr val="bg2">
                    <a:lumMod val="50000"/>
                  </a:schemeClr>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Lorem ipsum dolor sit amet, consectetur adipiscing elit. Integer mollis vehicula ligula ut faucibus.</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3936015" y="4948252"/>
            <a:ext cx="6910068" cy="582295"/>
          </a:xfrm>
          <a:prstGeom prst="rect">
            <a:avLst/>
          </a:prstGeom>
          <a:noFill/>
        </p:spPr>
        <p:txBody>
          <a:bodyPr wrap="square" lIns="91416" tIns="45708" rIns="91416" bIns="45708" rtlCol="0">
            <a:spAutoFit/>
          </a:bodyPr>
          <a:p>
            <a:pPr algn="just" defTabSz="323850" fontAlgn="base" hangingPunct="0">
              <a:spcBef>
                <a:spcPts val="850"/>
              </a:spcBef>
              <a:spcAft>
                <a:spcPct val="0"/>
              </a:spcAft>
              <a:defRPr/>
            </a:pPr>
            <a:r>
              <a:rPr lang="es-ES" sz="1600" dirty="0">
                <a:solidFill>
                  <a:schemeClr val="bg2">
                    <a:lumMod val="50000"/>
                  </a:schemeClr>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Lorem ipsum dolor sit amet, consectetur adipiscing elit. Integer mollis vehicula ligula ut faucibus.</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1177648" y="2444519"/>
            <a:ext cx="605188" cy="500380"/>
          </a:xfrm>
          <a:prstGeom prst="rect">
            <a:avLst/>
          </a:prstGeom>
          <a:noFill/>
        </p:spPr>
        <p:txBody>
          <a:bodyPr wrap="square" lIns="91416" tIns="45708" rIns="91416" bIns="45708" rtlCol="0">
            <a:spAutoFit/>
          </a:bodyPr>
          <a:p>
            <a:pPr algn="ctr"/>
            <a:r>
              <a:rPr lang="en-US" altLang="zh-CN" sz="2665" dirty="0">
                <a:solidFill>
                  <a:schemeClr val="accent1">
                    <a:lumMod val="75000"/>
                  </a:schemeClr>
                </a:solidFill>
                <a:latin typeface="微软雅黑" panose="020B0503020204020204" pitchFamily="34" charset="-122"/>
                <a:ea typeface="微软雅黑" panose="020B0503020204020204" pitchFamily="34" charset="-122"/>
              </a:rPr>
              <a:t>1</a:t>
            </a:r>
            <a:endParaRPr lang="en-US" altLang="zh-CN" sz="2665"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1177648" y="3768352"/>
            <a:ext cx="605188" cy="500380"/>
          </a:xfrm>
          <a:prstGeom prst="rect">
            <a:avLst/>
          </a:prstGeom>
          <a:noFill/>
        </p:spPr>
        <p:txBody>
          <a:bodyPr wrap="square" lIns="91416" tIns="45708" rIns="91416" bIns="45708" rtlCol="0">
            <a:spAutoFit/>
          </a:bodyPr>
          <a:p>
            <a:pPr algn="ctr"/>
            <a:r>
              <a:rPr lang="en-US" altLang="zh-CN" sz="2665" dirty="0">
                <a:solidFill>
                  <a:schemeClr val="accent1">
                    <a:lumMod val="75000"/>
                  </a:schemeClr>
                </a:solidFill>
                <a:latin typeface="微软雅黑" panose="020B0503020204020204" pitchFamily="34" charset="-122"/>
                <a:ea typeface="微软雅黑" panose="020B0503020204020204" pitchFamily="34" charset="-122"/>
              </a:rPr>
              <a:t>2</a:t>
            </a:r>
            <a:endParaRPr lang="en-US" altLang="zh-CN" sz="2665"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1177648" y="5023945"/>
            <a:ext cx="605188" cy="500380"/>
          </a:xfrm>
          <a:prstGeom prst="rect">
            <a:avLst/>
          </a:prstGeom>
          <a:noFill/>
        </p:spPr>
        <p:txBody>
          <a:bodyPr wrap="square" lIns="91416" tIns="45708" rIns="91416" bIns="45708" rtlCol="0">
            <a:spAutoFit/>
          </a:bodyPr>
          <a:p>
            <a:pPr algn="ctr"/>
            <a:r>
              <a:rPr lang="en-US" altLang="zh-CN" sz="2665" dirty="0">
                <a:solidFill>
                  <a:schemeClr val="accent1">
                    <a:lumMod val="75000"/>
                  </a:schemeClr>
                </a:solidFill>
                <a:latin typeface="微软雅黑" panose="020B0503020204020204" pitchFamily="34" charset="-122"/>
                <a:ea typeface="微软雅黑" panose="020B0503020204020204" pitchFamily="34" charset="-122"/>
              </a:rPr>
              <a:t>3</a:t>
            </a:r>
            <a:endParaRPr lang="en-US" altLang="zh-CN" sz="2665"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U65e9#U6559"/>
          <p:cNvPicPr>
            <a:picLocks noChangeAspect="1"/>
          </p:cNvPicPr>
          <p:nvPr/>
        </p:nvPicPr>
        <p:blipFill>
          <a:blip r:embed="rId1"/>
          <a:srcRect t="29257"/>
          <a:stretch>
            <a:fillRect/>
          </a:stretch>
        </p:blipFill>
        <p:spPr>
          <a:xfrm>
            <a:off x="-635" y="-25400"/>
            <a:ext cx="12192000" cy="6909435"/>
          </a:xfrm>
          <a:prstGeom prst="rect">
            <a:avLst/>
          </a:prstGeom>
        </p:spPr>
      </p:pic>
      <p:sp>
        <p:nvSpPr>
          <p:cNvPr id="9" name="矩形 8"/>
          <p:cNvSpPr/>
          <p:nvPr/>
        </p:nvSpPr>
        <p:spPr>
          <a:xfrm>
            <a:off x="-635" y="2714625"/>
            <a:ext cx="12190730" cy="2594610"/>
          </a:xfrm>
          <a:prstGeom prst="rect">
            <a:avLst/>
          </a:prstGeom>
          <a:solidFill>
            <a:schemeClr val="bg1"/>
          </a:solidFill>
          <a:ln>
            <a:solidFill>
              <a:srgbClr val="ECC9E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a:cs typeface="+mn-ea"/>
              <a:sym typeface="+mn-lt"/>
            </a:endParaRPr>
          </a:p>
        </p:txBody>
      </p:sp>
      <p:sp>
        <p:nvSpPr>
          <p:cNvPr id="4" name="矩形 3"/>
          <p:cNvSpPr/>
          <p:nvPr/>
        </p:nvSpPr>
        <p:spPr>
          <a:xfrm>
            <a:off x="5340933" y="3111812"/>
            <a:ext cx="1054271" cy="829945"/>
          </a:xfrm>
          <a:prstGeom prst="rect">
            <a:avLst/>
          </a:prstGeom>
        </p:spPr>
        <p:txBody>
          <a:bodyPr wrap="square">
            <a:spAutoFit/>
          </a:bodyPr>
          <a:p>
            <a:pPr fontAlgn="auto">
              <a:spcBef>
                <a:spcPts val="0"/>
              </a:spcBef>
              <a:spcAft>
                <a:spcPts val="0"/>
              </a:spcAft>
              <a:defRPr/>
            </a:pPr>
            <a:r>
              <a:rPr lang="en-US" altLang="zh-CN" sz="4800" b="1"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02</a:t>
            </a:r>
            <a:endParaRPr lang="en-US" altLang="zh-CN" sz="4800" b="1"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6" name="TextBox 7"/>
          <p:cNvSpPr>
            <a:spLocks noChangeArrowheads="1"/>
          </p:cNvSpPr>
          <p:nvPr/>
        </p:nvSpPr>
        <p:spPr bwMode="auto">
          <a:xfrm>
            <a:off x="3672426" y="4120088"/>
            <a:ext cx="4392488"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defRPr/>
            </a:pPr>
            <a:r>
              <a:rPr lang="zh-CN" altLang="en-US" sz="4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添加标题内容</a:t>
            </a:r>
            <a:endParaRPr lang="zh-CN" altLang="en-US" sz="4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pic>
        <p:nvPicPr>
          <p:cNvPr id="7" name="图片 6" descr="预览图_千图网_编号35539566"/>
          <p:cNvPicPr>
            <a:picLocks noChangeAspect="1"/>
          </p:cNvPicPr>
          <p:nvPr/>
        </p:nvPicPr>
        <p:blipFill>
          <a:blip r:embed="rId2"/>
          <a:srcRect t="31429" b="47063"/>
          <a:stretch>
            <a:fillRect/>
          </a:stretch>
        </p:blipFill>
        <p:spPr>
          <a:xfrm>
            <a:off x="2284730" y="1075055"/>
            <a:ext cx="7623175" cy="16395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464157" y="312349"/>
            <a:ext cx="3993542" cy="460375"/>
            <a:chOff x="198764" y="207860"/>
            <a:chExt cx="5323489" cy="614332"/>
          </a:xfrm>
        </p:grpSpPr>
        <p:grpSp>
          <p:nvGrpSpPr>
            <p:cNvPr id="3" name="组合 5"/>
            <p:cNvGrpSpPr/>
            <p:nvPr/>
          </p:nvGrpSpPr>
          <p:grpSpPr>
            <a:xfrm>
              <a:off x="198764" y="258545"/>
              <a:ext cx="700083" cy="563491"/>
              <a:chOff x="5075564" y="2933562"/>
              <a:chExt cx="2860947" cy="2302753"/>
            </a:xfrm>
          </p:grpSpPr>
          <p:sp>
            <p:nvSpPr>
              <p:cNvPr id="4" name="等腰三角形 3"/>
              <p:cNvSpPr/>
              <p:nvPr/>
            </p:nvSpPr>
            <p:spPr>
              <a:xfrm rot="10800000">
                <a:off x="5075564" y="2933562"/>
                <a:ext cx="2671190" cy="2302750"/>
              </a:xfrm>
              <a:prstGeom prst="triangl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sp>
            <p:nvSpPr>
              <p:cNvPr id="5" name="等腰三角形 4"/>
              <p:cNvSpPr/>
              <p:nvPr/>
            </p:nvSpPr>
            <p:spPr>
              <a:xfrm rot="10800000">
                <a:off x="6233228" y="3767967"/>
                <a:ext cx="1703283" cy="1468348"/>
              </a:xfrm>
              <a:prstGeom prst="triangle">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grpSp>
        <p:sp>
          <p:nvSpPr>
            <p:cNvPr id="6" name="文本框 6"/>
            <p:cNvSpPr txBox="1"/>
            <p:nvPr/>
          </p:nvSpPr>
          <p:spPr>
            <a:xfrm>
              <a:off x="1022148" y="207860"/>
              <a:ext cx="4500105" cy="614332"/>
            </a:xfrm>
            <a:prstGeom prst="rect">
              <a:avLst/>
            </a:prstGeom>
            <a:noFill/>
            <a:ln w="9525">
              <a:noFill/>
              <a:miter/>
            </a:ln>
          </p:spPr>
          <p:txBody>
            <a:bodyPr wrap="square">
              <a:spAutoFit/>
            </a:bodyPr>
            <a:p>
              <a:pPr fontAlgn="base">
                <a:spcBef>
                  <a:spcPct val="0"/>
                </a:spcBef>
                <a:spcAft>
                  <a:spcPct val="0"/>
                </a:spcAft>
              </a:pPr>
              <a:r>
                <a:rPr lang="zh-CN" altLang="en-US" sz="2400" b="1" dirty="0">
                  <a:solidFill>
                    <a:srgbClr val="000000"/>
                  </a:solidFill>
                  <a:latin typeface="微软雅黑" panose="020B0503020204020204" pitchFamily="34" charset="-122"/>
                  <a:ea typeface="微软雅黑" panose="020B0503020204020204" pitchFamily="34" charset="-122"/>
                </a:rPr>
                <a:t>输入标题内容</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sp>
        <p:nvSpPr>
          <p:cNvPr id="7" name="稻壳儿原创设计师【幻雨工作室】_4"/>
          <p:cNvSpPr/>
          <p:nvPr/>
        </p:nvSpPr>
        <p:spPr>
          <a:xfrm>
            <a:off x="517525" y="2129155"/>
            <a:ext cx="2383790" cy="2384425"/>
          </a:xfrm>
          <a:prstGeom prst="blockArc">
            <a:avLst>
              <a:gd name="adj1" fmla="val 10800000"/>
              <a:gd name="adj2" fmla="val 0"/>
              <a:gd name="adj3" fmla="val 8077"/>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lnSpc>
                <a:spcPct val="120000"/>
              </a:lnSpc>
            </a:pPr>
            <a:endParaRPr lang="en-GB" sz="9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稻壳儿原创设计师【幻雨工作室】_5"/>
          <p:cNvSpPr/>
          <p:nvPr/>
        </p:nvSpPr>
        <p:spPr>
          <a:xfrm flipV="1">
            <a:off x="2710815" y="2113280"/>
            <a:ext cx="2383790" cy="2384425"/>
          </a:xfrm>
          <a:prstGeom prst="blockArc">
            <a:avLst>
              <a:gd name="adj1" fmla="val 10800000"/>
              <a:gd name="adj2" fmla="val 0"/>
              <a:gd name="adj3" fmla="val 8077"/>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lnSpc>
                <a:spcPct val="120000"/>
              </a:lnSpc>
            </a:pPr>
            <a:endParaRPr lang="en-GB" sz="9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稻壳儿原创设计师【幻雨工作室】_6"/>
          <p:cNvSpPr/>
          <p:nvPr/>
        </p:nvSpPr>
        <p:spPr>
          <a:xfrm>
            <a:off x="4904105" y="2129155"/>
            <a:ext cx="2383790" cy="2384425"/>
          </a:xfrm>
          <a:prstGeom prst="blockArc">
            <a:avLst>
              <a:gd name="adj1" fmla="val 10800000"/>
              <a:gd name="adj2" fmla="val 0"/>
              <a:gd name="adj3" fmla="val 8077"/>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lnSpc>
                <a:spcPct val="120000"/>
              </a:lnSpc>
            </a:pPr>
            <a:endParaRPr lang="en-GB" sz="9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稻壳儿原创设计师【幻雨工作室】_7"/>
          <p:cNvSpPr/>
          <p:nvPr/>
        </p:nvSpPr>
        <p:spPr>
          <a:xfrm flipV="1">
            <a:off x="7098030" y="2113280"/>
            <a:ext cx="2383790" cy="2384425"/>
          </a:xfrm>
          <a:prstGeom prst="blockArc">
            <a:avLst>
              <a:gd name="adj1" fmla="val 10800000"/>
              <a:gd name="adj2" fmla="val 0"/>
              <a:gd name="adj3" fmla="val 8077"/>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lnSpc>
                <a:spcPct val="120000"/>
              </a:lnSpc>
            </a:pPr>
            <a:endParaRPr lang="en-GB" sz="9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稻壳儿原创设计师【幻雨工作室】_8"/>
          <p:cNvSpPr/>
          <p:nvPr/>
        </p:nvSpPr>
        <p:spPr>
          <a:xfrm>
            <a:off x="9291320" y="2129155"/>
            <a:ext cx="2383790" cy="2384425"/>
          </a:xfrm>
          <a:prstGeom prst="blockArc">
            <a:avLst>
              <a:gd name="adj1" fmla="val 10800000"/>
              <a:gd name="adj2" fmla="val 0"/>
              <a:gd name="adj3" fmla="val 8077"/>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lnSpc>
                <a:spcPct val="120000"/>
              </a:lnSpc>
            </a:pPr>
            <a:endParaRPr lang="en-GB" sz="9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6" name="稻壳儿原创设计师【幻雨工作室】_9"/>
          <p:cNvSpPr/>
          <p:nvPr/>
        </p:nvSpPr>
        <p:spPr>
          <a:xfrm>
            <a:off x="9810115" y="2632710"/>
            <a:ext cx="1345565" cy="1346200"/>
          </a:xfrm>
          <a:prstGeom prst="ellips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r>
              <a:rPr lang="en-GB"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lang="en-GB"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稻壳儿原创设计师【幻雨工作室】_10"/>
          <p:cNvSpPr/>
          <p:nvPr/>
        </p:nvSpPr>
        <p:spPr>
          <a:xfrm>
            <a:off x="5423535" y="2632710"/>
            <a:ext cx="1345565" cy="1346200"/>
          </a:xfrm>
          <a:prstGeom prst="ellips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r>
              <a:rPr lang="en-GB"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lang="en-GB"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稻壳儿原创设计师【幻雨工作室】_11"/>
          <p:cNvSpPr/>
          <p:nvPr/>
        </p:nvSpPr>
        <p:spPr>
          <a:xfrm>
            <a:off x="1036955" y="2632710"/>
            <a:ext cx="1345565" cy="1346200"/>
          </a:xfrm>
          <a:prstGeom prst="ellips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r>
              <a:rPr lang="en-GB" sz="280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lang="en-GB"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稻壳儿原创设计师【幻雨工作室】_12"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4812030" y="4140835"/>
            <a:ext cx="2569210" cy="1233805"/>
          </a:xfrm>
          <a:prstGeom prst="rect">
            <a:avLst/>
          </a:prstGeom>
        </p:spPr>
        <p:txBody>
          <a:bodyPr wrap="square">
            <a:spAutoFit/>
          </a:bodyPr>
          <a:p>
            <a:pPr algn="ctr">
              <a:lnSpc>
                <a:spcPct val="15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Question 2</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pP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Vivamus</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Quam</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Dolor,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Tempor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Ac Gravida Sit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Amet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Porta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Fermentum</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Magna.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Aliquam</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Euismod</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稻壳儿原创设计师【幻雨工作室】_13"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9198610" y="4140835"/>
            <a:ext cx="2569210" cy="1233805"/>
          </a:xfrm>
          <a:prstGeom prst="rect">
            <a:avLst/>
          </a:prstGeom>
        </p:spPr>
        <p:txBody>
          <a:bodyPr wrap="square">
            <a:spAutoFit/>
          </a:bodyPr>
          <a:p>
            <a:pPr algn="ctr">
              <a:lnSpc>
                <a:spcPct val="15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Question 4</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pP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Vivamus</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Quam</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Dolor,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Tempor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Ac Gravida Sit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Amet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Porta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Fermentum</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Magna.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Aliquam</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Euismod</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稻壳儿原创设计师【幻雨工作室】_14"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517525" y="4140835"/>
            <a:ext cx="2569210" cy="1233805"/>
          </a:xfrm>
          <a:prstGeom prst="rect">
            <a:avLst/>
          </a:prstGeom>
        </p:spPr>
        <p:txBody>
          <a:bodyPr wrap="square">
            <a:spAutoFit/>
          </a:bodyPr>
          <a:p>
            <a:pPr algn="ctr">
              <a:lnSpc>
                <a:spcPct val="15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Question 1</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pP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Vivamus</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Quam</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Dolor,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Tempor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Ac Gravida Sit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Amet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Porta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Fermentum</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Magna.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Aliquam</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Euismod</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7"/>
          <p:cNvGrpSpPr/>
          <p:nvPr/>
        </p:nvGrpSpPr>
        <p:grpSpPr>
          <a:xfrm>
            <a:off x="464157" y="312349"/>
            <a:ext cx="3993542" cy="460375"/>
            <a:chOff x="198764" y="207860"/>
            <a:chExt cx="5323489" cy="614332"/>
          </a:xfrm>
        </p:grpSpPr>
        <p:grpSp>
          <p:nvGrpSpPr>
            <p:cNvPr id="18" name="组合 5"/>
            <p:cNvGrpSpPr/>
            <p:nvPr/>
          </p:nvGrpSpPr>
          <p:grpSpPr>
            <a:xfrm>
              <a:off x="198764" y="258545"/>
              <a:ext cx="700083" cy="563491"/>
              <a:chOff x="5075564" y="2933562"/>
              <a:chExt cx="2860947" cy="2302753"/>
            </a:xfrm>
          </p:grpSpPr>
          <p:sp>
            <p:nvSpPr>
              <p:cNvPr id="20" name="等腰三角形 19"/>
              <p:cNvSpPr/>
              <p:nvPr/>
            </p:nvSpPr>
            <p:spPr>
              <a:xfrm rot="10800000">
                <a:off x="5075564" y="2933562"/>
                <a:ext cx="2671190" cy="2302750"/>
              </a:xfrm>
              <a:prstGeom prst="triangl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sp>
            <p:nvSpPr>
              <p:cNvPr id="21" name="等腰三角形 20"/>
              <p:cNvSpPr/>
              <p:nvPr/>
            </p:nvSpPr>
            <p:spPr>
              <a:xfrm rot="10800000">
                <a:off x="6233228" y="3767967"/>
                <a:ext cx="1703283" cy="1468348"/>
              </a:xfrm>
              <a:prstGeom prst="triangle">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grpSp>
        <p:sp>
          <p:nvSpPr>
            <p:cNvPr id="19" name="文本框 6"/>
            <p:cNvSpPr txBox="1"/>
            <p:nvPr/>
          </p:nvSpPr>
          <p:spPr>
            <a:xfrm>
              <a:off x="1022148" y="207860"/>
              <a:ext cx="4500105" cy="614332"/>
            </a:xfrm>
            <a:prstGeom prst="rect">
              <a:avLst/>
            </a:prstGeom>
            <a:noFill/>
            <a:ln w="9525">
              <a:noFill/>
              <a:miter/>
            </a:ln>
          </p:spPr>
          <p:txBody>
            <a:bodyPr wrap="square">
              <a:spAutoFit/>
            </a:bodyPr>
            <a:p>
              <a:pPr fontAlgn="base">
                <a:spcBef>
                  <a:spcPct val="0"/>
                </a:spcBef>
                <a:spcAft>
                  <a:spcPct val="0"/>
                </a:spcAft>
              </a:pPr>
              <a:r>
                <a:rPr lang="zh-CN" altLang="en-US" sz="2400" b="1" dirty="0">
                  <a:solidFill>
                    <a:srgbClr val="000000"/>
                  </a:solidFill>
                  <a:latin typeface="微软雅黑" panose="020B0503020204020204" pitchFamily="34" charset="-122"/>
                  <a:ea typeface="微软雅黑" panose="020B0503020204020204" pitchFamily="34" charset="-122"/>
                </a:rPr>
                <a:t>输入标题内容</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pic>
        <p:nvPicPr>
          <p:cNvPr id="2" name="图片 1" descr="D:\图图图\4374a1a764eaa26c19fbc3d4b8f6c06fa58021ab2d2bd-UYu2rt_fw658.jpg4374a1a764eaa26c19fbc3d4b8f6c06fa58021ab2d2bd-UYu2rt_fw658"/>
          <p:cNvPicPr>
            <a:picLocks noChangeAspect="1"/>
          </p:cNvPicPr>
          <p:nvPr/>
        </p:nvPicPr>
        <p:blipFill rotWithShape="1">
          <a:blip r:embed="rId1"/>
          <a:srcRect/>
          <a:stretch>
            <a:fillRect/>
          </a:stretch>
        </p:blipFill>
        <p:spPr>
          <a:xfrm>
            <a:off x="6101876" y="1657113"/>
            <a:ext cx="2362200" cy="4201104"/>
          </a:xfrm>
          <a:prstGeom prst="rect">
            <a:avLst/>
          </a:prstGeom>
        </p:spPr>
      </p:pic>
      <p:pic>
        <p:nvPicPr>
          <p:cNvPr id="3" name="图片 2" descr="D:\#U65e9#U6559.jpg#U65e9#U6559"/>
          <p:cNvPicPr>
            <a:picLocks noChangeAspect="1"/>
          </p:cNvPicPr>
          <p:nvPr/>
        </p:nvPicPr>
        <p:blipFill rotWithShape="1">
          <a:blip r:embed="rId2"/>
          <a:srcRect l="24691" r="26144"/>
          <a:stretch>
            <a:fillRect/>
          </a:stretch>
        </p:blipFill>
        <p:spPr>
          <a:xfrm>
            <a:off x="9004935" y="1657350"/>
            <a:ext cx="2579370" cy="4203700"/>
          </a:xfrm>
          <a:prstGeom prst="rect">
            <a:avLst/>
          </a:prstGeom>
        </p:spPr>
      </p:pic>
      <p:grpSp>
        <p:nvGrpSpPr>
          <p:cNvPr id="4" name="组合 3"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GrpSpPr/>
          <p:nvPr/>
        </p:nvGrpSpPr>
        <p:grpSpPr>
          <a:xfrm>
            <a:off x="1157471" y="2059861"/>
            <a:ext cx="618634" cy="618634"/>
            <a:chOff x="1095115" y="1845105"/>
            <a:chExt cx="794145" cy="794145"/>
          </a:xfrm>
        </p:grpSpPr>
        <p:sp>
          <p:nvSpPr>
            <p:cNvPr id="8" name="Oval 92" descr="e7d195523061f1c0205959036996ad55c215b892a7aac5c0B9ADEF7896FB48F2EF97163A2DE1401E1875DEDC438B7864AD24CA23553DBBBD975DAF4CAD4A2592689FFB6CEE59FFA55B2702D0E5EE29CDFFAB234219E93DD38E3B1014B0CC2E9383018C70FAE29AA5FF0A83E1D011C51E35A65F43CED0ADA1369AD76A5FB6D093DE04E78520D1B99C"/>
            <p:cNvSpPr>
              <a:spLocks noChangeArrowheads="1"/>
            </p:cNvSpPr>
            <p:nvPr/>
          </p:nvSpPr>
          <p:spPr bwMode="auto">
            <a:xfrm>
              <a:off x="1095115" y="1845105"/>
              <a:ext cx="794145" cy="794145"/>
            </a:xfrm>
            <a:prstGeom prst="ellipse">
              <a:avLst/>
            </a:prstGeom>
          </p:spPr>
          <p:txBody>
            <a:bodyPr vert="horz" wrap="square" lIns="91440" tIns="45720" rIns="91440" bIns="45720" numCol="1" anchor="t" anchorCtr="0" compatLnSpc="1"/>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cs typeface="Helvetica" panose="020B0604020202020204" pitchFamily="34" charset="0"/>
              </a:endParaRPr>
            </a:p>
          </p:txBody>
        </p:sp>
        <p:sp>
          <p:nvSpPr>
            <p:cNvPr id="11" name="Oval 9" descr="e7d195523061f1c0205959036996ad55c215b892a7aac5c0B9ADEF7896FB48F2EF97163A2DE1401E1875DEDC438B7864AD24CA23553DBBBD975DAF4CAD4A2592689FFB6CEE59FFA55B2702D0E5EE29CDFFAB234219E93DD38E3B1014B0CC2E9383018C70FAE29AA5FF0A83E1D011C51E35A65F43CED0ADA1369AD76A5FB6D093DE04E78520D1B99C"/>
            <p:cNvSpPr>
              <a:spLocks noChangeArrowheads="1"/>
            </p:cNvSpPr>
            <p:nvPr/>
          </p:nvSpPr>
          <p:spPr bwMode="auto">
            <a:xfrm>
              <a:off x="1095115" y="1845105"/>
              <a:ext cx="794145" cy="794145"/>
            </a:xfrm>
            <a:prstGeom prst="ellipse">
              <a:avLst/>
            </a:prstGeom>
            <a:solidFill>
              <a:srgbClr val="B0D8FB"/>
            </a:solidFill>
            <a:ln>
              <a:noFill/>
            </a:ln>
            <a:effectLst>
              <a:outerShdw blurRad="152400" sx="103000" sy="103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b="1">
                <a:latin typeface="微软雅黑" panose="020B0503020204020204" pitchFamily="34" charset="-122"/>
                <a:ea typeface="微软雅黑" panose="020B0503020204020204" pitchFamily="34" charset="-122"/>
              </a:endParaRPr>
            </a:p>
          </p:txBody>
        </p:sp>
        <p:sp>
          <p:nvSpPr>
            <p:cNvPr id="13" name="Freeform 44" descr="e7d195523061f1c0205959036996ad55c215b892a7aac5c0B9ADEF7896FB48F2EF97163A2DE1401E1875DEDC438B7864AD24CA23553DBBBD975DAF4CAD4A2592689FFB6CEE59FFA55B2702D0E5EE29CDFFAB234219E93DD38E3B1014B0CC2E9383018C70FAE29AA5FF0A83E1D011C51E35A65F43CED0ADA1369AD76A5FB6D093DE04E78520D1B99C"/>
            <p:cNvSpPr/>
            <p:nvPr/>
          </p:nvSpPr>
          <p:spPr>
            <a:xfrm>
              <a:off x="1290930" y="2114151"/>
              <a:ext cx="360607" cy="357485"/>
            </a:xfrm>
            <a:custGeom>
              <a:avLst/>
              <a:gdLst/>
              <a:ahLst/>
              <a:cxnLst/>
              <a:rect l="l" t="t" r="r" b="b"/>
              <a:pathLst>
                <a:path w="206276" h="204490">
                  <a:moveTo>
                    <a:pt x="97334" y="133052"/>
                  </a:moveTo>
                  <a:lnTo>
                    <a:pt x="119212" y="133052"/>
                  </a:lnTo>
                  <a:cubicBezTo>
                    <a:pt x="121593" y="133052"/>
                    <a:pt x="122783" y="134094"/>
                    <a:pt x="122783" y="136178"/>
                  </a:cubicBezTo>
                  <a:cubicBezTo>
                    <a:pt x="122783" y="138559"/>
                    <a:pt x="121593" y="139750"/>
                    <a:pt x="119212" y="139750"/>
                  </a:cubicBezTo>
                  <a:lnTo>
                    <a:pt x="97334" y="139750"/>
                  </a:lnTo>
                  <a:cubicBezTo>
                    <a:pt x="95250" y="139750"/>
                    <a:pt x="94208" y="138559"/>
                    <a:pt x="94208" y="136178"/>
                  </a:cubicBezTo>
                  <a:cubicBezTo>
                    <a:pt x="94208" y="134094"/>
                    <a:pt x="95250" y="133052"/>
                    <a:pt x="97334" y="133052"/>
                  </a:cubicBezTo>
                  <a:close/>
                  <a:moveTo>
                    <a:pt x="71884" y="133052"/>
                  </a:moveTo>
                  <a:lnTo>
                    <a:pt x="84386" y="133052"/>
                  </a:lnTo>
                  <a:cubicBezTo>
                    <a:pt x="86469" y="133052"/>
                    <a:pt x="87511" y="134094"/>
                    <a:pt x="87511" y="136178"/>
                  </a:cubicBezTo>
                  <a:cubicBezTo>
                    <a:pt x="87511" y="138559"/>
                    <a:pt x="86469" y="139750"/>
                    <a:pt x="84386" y="139750"/>
                  </a:cubicBezTo>
                  <a:lnTo>
                    <a:pt x="71884" y="139750"/>
                  </a:lnTo>
                  <a:cubicBezTo>
                    <a:pt x="69801" y="139750"/>
                    <a:pt x="68759" y="138559"/>
                    <a:pt x="68759" y="136178"/>
                  </a:cubicBezTo>
                  <a:cubicBezTo>
                    <a:pt x="68759" y="134094"/>
                    <a:pt x="69801" y="133052"/>
                    <a:pt x="71884" y="133052"/>
                  </a:cubicBezTo>
                  <a:close/>
                  <a:moveTo>
                    <a:pt x="160735" y="117426"/>
                  </a:moveTo>
                  <a:lnTo>
                    <a:pt x="166985" y="117426"/>
                  </a:lnTo>
                  <a:cubicBezTo>
                    <a:pt x="169069" y="117426"/>
                    <a:pt x="170111" y="118467"/>
                    <a:pt x="170111" y="120551"/>
                  </a:cubicBezTo>
                  <a:cubicBezTo>
                    <a:pt x="170111" y="122634"/>
                    <a:pt x="169069" y="123676"/>
                    <a:pt x="166985" y="123676"/>
                  </a:cubicBezTo>
                  <a:lnTo>
                    <a:pt x="160735" y="123676"/>
                  </a:lnTo>
                  <a:cubicBezTo>
                    <a:pt x="158651" y="123676"/>
                    <a:pt x="157609" y="122634"/>
                    <a:pt x="157609" y="120551"/>
                  </a:cubicBezTo>
                  <a:cubicBezTo>
                    <a:pt x="157609" y="118467"/>
                    <a:pt x="158651" y="117426"/>
                    <a:pt x="160735" y="117426"/>
                  </a:cubicBezTo>
                  <a:close/>
                  <a:moveTo>
                    <a:pt x="116086" y="117426"/>
                  </a:moveTo>
                  <a:lnTo>
                    <a:pt x="147787" y="117426"/>
                  </a:lnTo>
                  <a:cubicBezTo>
                    <a:pt x="150168" y="117426"/>
                    <a:pt x="151358" y="118467"/>
                    <a:pt x="151358" y="120551"/>
                  </a:cubicBezTo>
                  <a:cubicBezTo>
                    <a:pt x="151358" y="122634"/>
                    <a:pt x="150168" y="123676"/>
                    <a:pt x="147787" y="123676"/>
                  </a:cubicBezTo>
                  <a:lnTo>
                    <a:pt x="116086" y="123676"/>
                  </a:lnTo>
                  <a:cubicBezTo>
                    <a:pt x="114003" y="123676"/>
                    <a:pt x="112961" y="122634"/>
                    <a:pt x="112961" y="120551"/>
                  </a:cubicBezTo>
                  <a:cubicBezTo>
                    <a:pt x="112961" y="118467"/>
                    <a:pt x="114003" y="117426"/>
                    <a:pt x="116086" y="117426"/>
                  </a:cubicBezTo>
                  <a:close/>
                  <a:moveTo>
                    <a:pt x="71884" y="117426"/>
                  </a:moveTo>
                  <a:lnTo>
                    <a:pt x="103585" y="117426"/>
                  </a:lnTo>
                  <a:cubicBezTo>
                    <a:pt x="105668" y="117426"/>
                    <a:pt x="106710" y="118467"/>
                    <a:pt x="106710" y="120551"/>
                  </a:cubicBezTo>
                  <a:cubicBezTo>
                    <a:pt x="106710" y="122634"/>
                    <a:pt x="105668" y="123676"/>
                    <a:pt x="103585" y="123676"/>
                  </a:cubicBezTo>
                  <a:lnTo>
                    <a:pt x="71884" y="123676"/>
                  </a:lnTo>
                  <a:cubicBezTo>
                    <a:pt x="69801" y="123676"/>
                    <a:pt x="68759" y="122634"/>
                    <a:pt x="68759" y="120551"/>
                  </a:cubicBezTo>
                  <a:cubicBezTo>
                    <a:pt x="68759" y="118467"/>
                    <a:pt x="69801" y="117426"/>
                    <a:pt x="71884" y="117426"/>
                  </a:cubicBezTo>
                  <a:close/>
                  <a:moveTo>
                    <a:pt x="135285" y="98227"/>
                  </a:moveTo>
                  <a:lnTo>
                    <a:pt x="166985" y="98227"/>
                  </a:lnTo>
                  <a:cubicBezTo>
                    <a:pt x="169069" y="98227"/>
                    <a:pt x="170111" y="99268"/>
                    <a:pt x="170111" y="101352"/>
                  </a:cubicBezTo>
                  <a:cubicBezTo>
                    <a:pt x="170111" y="103436"/>
                    <a:pt x="169069" y="104477"/>
                    <a:pt x="166985" y="104477"/>
                  </a:cubicBezTo>
                  <a:lnTo>
                    <a:pt x="135285" y="104477"/>
                  </a:lnTo>
                  <a:cubicBezTo>
                    <a:pt x="133201" y="104477"/>
                    <a:pt x="132160" y="103436"/>
                    <a:pt x="132160" y="101352"/>
                  </a:cubicBezTo>
                  <a:cubicBezTo>
                    <a:pt x="132160" y="99268"/>
                    <a:pt x="133201" y="98227"/>
                    <a:pt x="135285" y="98227"/>
                  </a:cubicBezTo>
                  <a:close/>
                  <a:moveTo>
                    <a:pt x="97334" y="98227"/>
                  </a:moveTo>
                  <a:lnTo>
                    <a:pt x="122783" y="98227"/>
                  </a:lnTo>
                  <a:cubicBezTo>
                    <a:pt x="124867" y="98227"/>
                    <a:pt x="125909" y="99268"/>
                    <a:pt x="125909" y="101352"/>
                  </a:cubicBezTo>
                  <a:cubicBezTo>
                    <a:pt x="125909" y="103436"/>
                    <a:pt x="124867" y="104477"/>
                    <a:pt x="122783" y="104477"/>
                  </a:cubicBezTo>
                  <a:lnTo>
                    <a:pt x="97334" y="104477"/>
                  </a:lnTo>
                  <a:cubicBezTo>
                    <a:pt x="95250" y="104477"/>
                    <a:pt x="94208" y="103436"/>
                    <a:pt x="94208" y="101352"/>
                  </a:cubicBezTo>
                  <a:cubicBezTo>
                    <a:pt x="94208" y="99268"/>
                    <a:pt x="95250" y="98227"/>
                    <a:pt x="97334" y="98227"/>
                  </a:cubicBezTo>
                  <a:close/>
                  <a:moveTo>
                    <a:pt x="71884" y="98227"/>
                  </a:moveTo>
                  <a:lnTo>
                    <a:pt x="84386" y="98227"/>
                  </a:lnTo>
                  <a:cubicBezTo>
                    <a:pt x="86469" y="98227"/>
                    <a:pt x="87511" y="99268"/>
                    <a:pt x="87511" y="101352"/>
                  </a:cubicBezTo>
                  <a:cubicBezTo>
                    <a:pt x="87511" y="103436"/>
                    <a:pt x="86469" y="104477"/>
                    <a:pt x="84386" y="104477"/>
                  </a:cubicBezTo>
                  <a:lnTo>
                    <a:pt x="71884" y="104477"/>
                  </a:lnTo>
                  <a:cubicBezTo>
                    <a:pt x="69801" y="104477"/>
                    <a:pt x="68759" y="103436"/>
                    <a:pt x="68759" y="101352"/>
                  </a:cubicBezTo>
                  <a:cubicBezTo>
                    <a:pt x="68759" y="99268"/>
                    <a:pt x="69801" y="98227"/>
                    <a:pt x="71884" y="98227"/>
                  </a:cubicBezTo>
                  <a:close/>
                  <a:moveTo>
                    <a:pt x="154484" y="82600"/>
                  </a:moveTo>
                  <a:lnTo>
                    <a:pt x="166985" y="82600"/>
                  </a:lnTo>
                  <a:cubicBezTo>
                    <a:pt x="169069" y="82600"/>
                    <a:pt x="170111" y="83642"/>
                    <a:pt x="170111" y="85725"/>
                  </a:cubicBezTo>
                  <a:cubicBezTo>
                    <a:pt x="170111" y="87809"/>
                    <a:pt x="169069" y="88851"/>
                    <a:pt x="166985" y="88851"/>
                  </a:cubicBezTo>
                  <a:lnTo>
                    <a:pt x="154484" y="88851"/>
                  </a:lnTo>
                  <a:cubicBezTo>
                    <a:pt x="152400" y="88851"/>
                    <a:pt x="151358" y="87809"/>
                    <a:pt x="151358" y="85725"/>
                  </a:cubicBezTo>
                  <a:cubicBezTo>
                    <a:pt x="151358" y="83642"/>
                    <a:pt x="152400" y="82600"/>
                    <a:pt x="154484" y="82600"/>
                  </a:cubicBezTo>
                  <a:close/>
                  <a:moveTo>
                    <a:pt x="109835" y="82600"/>
                  </a:moveTo>
                  <a:lnTo>
                    <a:pt x="141536" y="82600"/>
                  </a:lnTo>
                  <a:cubicBezTo>
                    <a:pt x="143619" y="82600"/>
                    <a:pt x="144661" y="83642"/>
                    <a:pt x="144661" y="85725"/>
                  </a:cubicBezTo>
                  <a:cubicBezTo>
                    <a:pt x="144661" y="87809"/>
                    <a:pt x="143619" y="88851"/>
                    <a:pt x="141536" y="88851"/>
                  </a:cubicBezTo>
                  <a:lnTo>
                    <a:pt x="109835" y="88851"/>
                  </a:lnTo>
                  <a:cubicBezTo>
                    <a:pt x="107752" y="88851"/>
                    <a:pt x="106710" y="87809"/>
                    <a:pt x="106710" y="85725"/>
                  </a:cubicBezTo>
                  <a:cubicBezTo>
                    <a:pt x="106710" y="83642"/>
                    <a:pt x="107752" y="82600"/>
                    <a:pt x="109835" y="82600"/>
                  </a:cubicBezTo>
                  <a:close/>
                  <a:moveTo>
                    <a:pt x="71884" y="82600"/>
                  </a:moveTo>
                  <a:lnTo>
                    <a:pt x="97334" y="82600"/>
                  </a:lnTo>
                  <a:cubicBezTo>
                    <a:pt x="99417" y="82600"/>
                    <a:pt x="100459" y="83642"/>
                    <a:pt x="100459" y="85725"/>
                  </a:cubicBezTo>
                  <a:cubicBezTo>
                    <a:pt x="100459" y="87809"/>
                    <a:pt x="99417" y="88851"/>
                    <a:pt x="97334" y="88851"/>
                  </a:cubicBezTo>
                  <a:lnTo>
                    <a:pt x="71884" y="88851"/>
                  </a:lnTo>
                  <a:cubicBezTo>
                    <a:pt x="69801" y="88851"/>
                    <a:pt x="68759" y="87809"/>
                    <a:pt x="68759" y="85725"/>
                  </a:cubicBezTo>
                  <a:cubicBezTo>
                    <a:pt x="68759" y="83642"/>
                    <a:pt x="69801" y="82600"/>
                    <a:pt x="71884" y="82600"/>
                  </a:cubicBezTo>
                  <a:close/>
                  <a:moveTo>
                    <a:pt x="55811" y="60276"/>
                  </a:moveTo>
                  <a:cubicBezTo>
                    <a:pt x="50453" y="60276"/>
                    <a:pt x="47774" y="63252"/>
                    <a:pt x="47774" y="69205"/>
                  </a:cubicBezTo>
                  <a:lnTo>
                    <a:pt x="47774" y="152251"/>
                  </a:lnTo>
                  <a:cubicBezTo>
                    <a:pt x="47774" y="158502"/>
                    <a:pt x="50453" y="161627"/>
                    <a:pt x="55811" y="161627"/>
                  </a:cubicBezTo>
                  <a:lnTo>
                    <a:pt x="78135" y="161627"/>
                  </a:lnTo>
                  <a:cubicBezTo>
                    <a:pt x="79623" y="161627"/>
                    <a:pt x="81112" y="162372"/>
                    <a:pt x="82600" y="163860"/>
                  </a:cubicBezTo>
                  <a:cubicBezTo>
                    <a:pt x="83790" y="164753"/>
                    <a:pt x="84386" y="166241"/>
                    <a:pt x="84386" y="168325"/>
                  </a:cubicBezTo>
                  <a:lnTo>
                    <a:pt x="83939" y="185738"/>
                  </a:lnTo>
                  <a:lnTo>
                    <a:pt x="115640" y="162967"/>
                  </a:lnTo>
                  <a:cubicBezTo>
                    <a:pt x="116830" y="162074"/>
                    <a:pt x="118021" y="161627"/>
                    <a:pt x="119212" y="161627"/>
                  </a:cubicBezTo>
                  <a:lnTo>
                    <a:pt x="183059" y="161627"/>
                  </a:lnTo>
                  <a:cubicBezTo>
                    <a:pt x="185738" y="161627"/>
                    <a:pt x="188193" y="160734"/>
                    <a:pt x="190426" y="158949"/>
                  </a:cubicBezTo>
                  <a:cubicBezTo>
                    <a:pt x="192658" y="157163"/>
                    <a:pt x="193774" y="154930"/>
                    <a:pt x="193774" y="152251"/>
                  </a:cubicBezTo>
                  <a:lnTo>
                    <a:pt x="193774" y="69205"/>
                  </a:lnTo>
                  <a:cubicBezTo>
                    <a:pt x="193774" y="66824"/>
                    <a:pt x="192658" y="64740"/>
                    <a:pt x="190426" y="62954"/>
                  </a:cubicBezTo>
                  <a:cubicBezTo>
                    <a:pt x="188193" y="61168"/>
                    <a:pt x="185738" y="60276"/>
                    <a:pt x="183059" y="60276"/>
                  </a:cubicBezTo>
                  <a:close/>
                  <a:moveTo>
                    <a:pt x="55811" y="47327"/>
                  </a:moveTo>
                  <a:lnTo>
                    <a:pt x="183059" y="47327"/>
                  </a:lnTo>
                  <a:cubicBezTo>
                    <a:pt x="189310" y="47327"/>
                    <a:pt x="194742" y="49485"/>
                    <a:pt x="199355" y="53801"/>
                  </a:cubicBezTo>
                  <a:cubicBezTo>
                    <a:pt x="203969" y="58117"/>
                    <a:pt x="206276" y="63252"/>
                    <a:pt x="206276" y="69205"/>
                  </a:cubicBezTo>
                  <a:lnTo>
                    <a:pt x="206276" y="152251"/>
                  </a:lnTo>
                  <a:cubicBezTo>
                    <a:pt x="206276" y="158204"/>
                    <a:pt x="203895" y="163413"/>
                    <a:pt x="199132" y="167878"/>
                  </a:cubicBezTo>
                  <a:cubicBezTo>
                    <a:pt x="194370" y="172343"/>
                    <a:pt x="189012" y="174576"/>
                    <a:pt x="183059" y="174576"/>
                  </a:cubicBezTo>
                  <a:lnTo>
                    <a:pt x="121444" y="174576"/>
                  </a:lnTo>
                  <a:lnTo>
                    <a:pt x="80814" y="203597"/>
                  </a:lnTo>
                  <a:cubicBezTo>
                    <a:pt x="79623" y="204192"/>
                    <a:pt x="78433" y="204490"/>
                    <a:pt x="77242" y="204490"/>
                  </a:cubicBezTo>
                  <a:cubicBezTo>
                    <a:pt x="76051" y="204490"/>
                    <a:pt x="75158" y="204341"/>
                    <a:pt x="74563" y="204044"/>
                  </a:cubicBezTo>
                  <a:cubicBezTo>
                    <a:pt x="72182" y="202555"/>
                    <a:pt x="70991" y="200620"/>
                    <a:pt x="70991" y="198239"/>
                  </a:cubicBezTo>
                  <a:lnTo>
                    <a:pt x="71438" y="174576"/>
                  </a:lnTo>
                  <a:lnTo>
                    <a:pt x="55811" y="174576"/>
                  </a:lnTo>
                  <a:cubicBezTo>
                    <a:pt x="49858" y="174576"/>
                    <a:pt x="44872" y="172418"/>
                    <a:pt x="40854" y="168102"/>
                  </a:cubicBezTo>
                  <a:cubicBezTo>
                    <a:pt x="36835" y="163785"/>
                    <a:pt x="34826" y="158502"/>
                    <a:pt x="34826" y="152251"/>
                  </a:cubicBezTo>
                  <a:lnTo>
                    <a:pt x="34826" y="69205"/>
                  </a:lnTo>
                  <a:cubicBezTo>
                    <a:pt x="34826" y="63252"/>
                    <a:pt x="36835" y="58117"/>
                    <a:pt x="40854" y="53801"/>
                  </a:cubicBezTo>
                  <a:cubicBezTo>
                    <a:pt x="44872" y="49485"/>
                    <a:pt x="49858" y="47327"/>
                    <a:pt x="55811" y="47327"/>
                  </a:cubicBezTo>
                  <a:close/>
                  <a:moveTo>
                    <a:pt x="20538" y="0"/>
                  </a:moveTo>
                  <a:lnTo>
                    <a:pt x="148233" y="0"/>
                  </a:lnTo>
                  <a:cubicBezTo>
                    <a:pt x="154484" y="0"/>
                    <a:pt x="159916" y="2084"/>
                    <a:pt x="164530" y="6251"/>
                  </a:cubicBezTo>
                  <a:cubicBezTo>
                    <a:pt x="169143" y="10418"/>
                    <a:pt x="171450" y="15478"/>
                    <a:pt x="171450" y="21431"/>
                  </a:cubicBezTo>
                  <a:lnTo>
                    <a:pt x="171450" y="25450"/>
                  </a:lnTo>
                  <a:cubicBezTo>
                    <a:pt x="171450" y="26938"/>
                    <a:pt x="170855" y="28352"/>
                    <a:pt x="169664" y="29691"/>
                  </a:cubicBezTo>
                  <a:cubicBezTo>
                    <a:pt x="168474" y="31031"/>
                    <a:pt x="166985" y="31701"/>
                    <a:pt x="165199" y="31701"/>
                  </a:cubicBezTo>
                  <a:cubicBezTo>
                    <a:pt x="163413" y="31701"/>
                    <a:pt x="161851" y="31031"/>
                    <a:pt x="160511" y="29691"/>
                  </a:cubicBezTo>
                  <a:cubicBezTo>
                    <a:pt x="159172" y="28352"/>
                    <a:pt x="158502" y="26938"/>
                    <a:pt x="158502" y="25450"/>
                  </a:cubicBezTo>
                  <a:lnTo>
                    <a:pt x="158502" y="21431"/>
                  </a:lnTo>
                  <a:cubicBezTo>
                    <a:pt x="158502" y="19050"/>
                    <a:pt x="157460" y="16967"/>
                    <a:pt x="155377" y="15181"/>
                  </a:cubicBezTo>
                  <a:cubicBezTo>
                    <a:pt x="153293" y="13395"/>
                    <a:pt x="150912" y="12502"/>
                    <a:pt x="148233" y="12502"/>
                  </a:cubicBezTo>
                  <a:lnTo>
                    <a:pt x="20538" y="12502"/>
                  </a:lnTo>
                  <a:cubicBezTo>
                    <a:pt x="15181" y="12502"/>
                    <a:pt x="12502" y="15478"/>
                    <a:pt x="12502" y="21431"/>
                  </a:cubicBezTo>
                  <a:lnTo>
                    <a:pt x="12502" y="104477"/>
                  </a:lnTo>
                  <a:cubicBezTo>
                    <a:pt x="12502" y="107156"/>
                    <a:pt x="13246" y="109240"/>
                    <a:pt x="14734" y="110728"/>
                  </a:cubicBezTo>
                  <a:cubicBezTo>
                    <a:pt x="17711" y="113407"/>
                    <a:pt x="17860" y="116384"/>
                    <a:pt x="15181" y="119658"/>
                  </a:cubicBezTo>
                  <a:cubicBezTo>
                    <a:pt x="13692" y="121146"/>
                    <a:pt x="12055" y="121890"/>
                    <a:pt x="10269" y="121890"/>
                  </a:cubicBezTo>
                  <a:cubicBezTo>
                    <a:pt x="8781" y="121890"/>
                    <a:pt x="7442" y="121295"/>
                    <a:pt x="6251" y="120104"/>
                  </a:cubicBezTo>
                  <a:cubicBezTo>
                    <a:pt x="2084" y="116235"/>
                    <a:pt x="0" y="111026"/>
                    <a:pt x="0" y="104477"/>
                  </a:cubicBezTo>
                  <a:lnTo>
                    <a:pt x="0" y="21431"/>
                  </a:lnTo>
                  <a:cubicBezTo>
                    <a:pt x="0" y="15478"/>
                    <a:pt x="1935" y="10418"/>
                    <a:pt x="5804" y="6251"/>
                  </a:cubicBezTo>
                  <a:cubicBezTo>
                    <a:pt x="9674" y="2084"/>
                    <a:pt x="14585" y="0"/>
                    <a:pt x="20538"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p>
              <a:endParaRPr lang="en-US">
                <a:latin typeface="微软雅黑" panose="020B0503020204020204" pitchFamily="34" charset="-122"/>
                <a:ea typeface="微软雅黑" panose="020B0503020204020204" pitchFamily="34" charset="-122"/>
                <a:cs typeface="Helvetica" panose="020B0604020202020204" pitchFamily="34" charset="0"/>
              </a:endParaRPr>
            </a:p>
          </p:txBody>
        </p:sp>
      </p:grpSp>
      <p:grpSp>
        <p:nvGrpSpPr>
          <p:cNvPr id="5" name="组合 4"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GrpSpPr/>
          <p:nvPr/>
        </p:nvGrpSpPr>
        <p:grpSpPr>
          <a:xfrm>
            <a:off x="1157471" y="3264083"/>
            <a:ext cx="618634" cy="618634"/>
            <a:chOff x="1095115" y="3049327"/>
            <a:chExt cx="794145" cy="794145"/>
          </a:xfrm>
        </p:grpSpPr>
        <p:sp>
          <p:nvSpPr>
            <p:cNvPr id="12" name="Oval 131" descr="e7d195523061f1c0205959036996ad55c215b892a7aac5c0B9ADEF7896FB48F2EF97163A2DE1401E1875DEDC438B7864AD24CA23553DBBBD975DAF4CAD4A2592689FFB6CEE59FFA55B2702D0E5EE29CDFFAB234219E93DD38E3B1014B0CC2E9383018C70FAE29AA5FF0A83E1D011C51E35A65F43CED0ADA1369AD76A5FB6D093DE04E78520D1B99C"/>
            <p:cNvSpPr>
              <a:spLocks noChangeArrowheads="1"/>
            </p:cNvSpPr>
            <p:nvPr/>
          </p:nvSpPr>
          <p:spPr bwMode="auto">
            <a:xfrm>
              <a:off x="1095115" y="3049327"/>
              <a:ext cx="794145" cy="794145"/>
            </a:xfrm>
            <a:prstGeom prst="ellipse">
              <a:avLst/>
            </a:prstGeom>
            <a:solidFill>
              <a:srgbClr val="ECC9E7"/>
            </a:solidFill>
            <a:ln>
              <a:noFill/>
            </a:ln>
            <a:effectLst>
              <a:outerShdw blurRad="152400" sx="103000" sy="103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b="1" dirty="0">
                <a:latin typeface="微软雅黑" panose="020B0503020204020204" pitchFamily="34" charset="-122"/>
                <a:ea typeface="微软雅黑" panose="020B0503020204020204" pitchFamily="34" charset="-122"/>
              </a:endParaRPr>
            </a:p>
          </p:txBody>
        </p:sp>
        <p:sp>
          <p:nvSpPr>
            <p:cNvPr id="14" name="Freeform 48" descr="e7d195523061f1c0205959036996ad55c215b892a7aac5c0B9ADEF7896FB48F2EF97163A2DE1401E1875DEDC438B7864AD24CA23553DBBBD975DAF4CAD4A2592689FFB6CEE59FFA55B2702D0E5EE29CDFFAB234219E93DD38E3B1014B0CC2E9383018C70FAE29AA5FF0A83E1D011C51E35A65F43CED0ADA1369AD76A5FB6D093DE04E78520D1B99C"/>
            <p:cNvSpPr/>
            <p:nvPr/>
          </p:nvSpPr>
          <p:spPr>
            <a:xfrm>
              <a:off x="1307321" y="3283134"/>
              <a:ext cx="357144" cy="358495"/>
            </a:xfrm>
            <a:custGeom>
              <a:avLst/>
              <a:gdLst/>
              <a:ahLst/>
              <a:cxnLst/>
              <a:rect l="l" t="t" r="r" b="b"/>
              <a:pathLst>
                <a:path w="204608" h="205382">
                  <a:moveTo>
                    <a:pt x="46881" y="32147"/>
                  </a:moveTo>
                  <a:cubicBezTo>
                    <a:pt x="48667" y="31254"/>
                    <a:pt x="50155" y="31551"/>
                    <a:pt x="51346" y="33039"/>
                  </a:cubicBezTo>
                  <a:cubicBezTo>
                    <a:pt x="52536" y="34825"/>
                    <a:pt x="52239" y="36314"/>
                    <a:pt x="50453" y="37504"/>
                  </a:cubicBezTo>
                  <a:cubicBezTo>
                    <a:pt x="37356" y="45541"/>
                    <a:pt x="30807" y="57298"/>
                    <a:pt x="30807" y="72777"/>
                  </a:cubicBezTo>
                  <a:cubicBezTo>
                    <a:pt x="30807" y="74860"/>
                    <a:pt x="29766" y="75902"/>
                    <a:pt x="27682" y="75902"/>
                  </a:cubicBezTo>
                  <a:cubicBezTo>
                    <a:pt x="25599" y="75902"/>
                    <a:pt x="24557" y="74860"/>
                    <a:pt x="24557" y="72777"/>
                  </a:cubicBezTo>
                  <a:cubicBezTo>
                    <a:pt x="24557" y="54917"/>
                    <a:pt x="31998" y="41374"/>
                    <a:pt x="46881" y="32147"/>
                  </a:cubicBezTo>
                  <a:close/>
                  <a:moveTo>
                    <a:pt x="61168" y="25896"/>
                  </a:moveTo>
                  <a:cubicBezTo>
                    <a:pt x="63252" y="25300"/>
                    <a:pt x="64591" y="26045"/>
                    <a:pt x="65187" y="28128"/>
                  </a:cubicBezTo>
                  <a:cubicBezTo>
                    <a:pt x="65782" y="30212"/>
                    <a:pt x="65038" y="31551"/>
                    <a:pt x="62954" y="32147"/>
                  </a:cubicBezTo>
                  <a:cubicBezTo>
                    <a:pt x="62657" y="32147"/>
                    <a:pt x="62136" y="32221"/>
                    <a:pt x="61392" y="32370"/>
                  </a:cubicBezTo>
                  <a:cubicBezTo>
                    <a:pt x="60648" y="32519"/>
                    <a:pt x="60127" y="32742"/>
                    <a:pt x="59829" y="33039"/>
                  </a:cubicBezTo>
                  <a:lnTo>
                    <a:pt x="58936" y="33039"/>
                  </a:lnTo>
                  <a:cubicBezTo>
                    <a:pt x="57448" y="33039"/>
                    <a:pt x="56406" y="32295"/>
                    <a:pt x="55811" y="30807"/>
                  </a:cubicBezTo>
                  <a:cubicBezTo>
                    <a:pt x="55215" y="29319"/>
                    <a:pt x="55811" y="27979"/>
                    <a:pt x="57597" y="26789"/>
                  </a:cubicBezTo>
                  <a:cubicBezTo>
                    <a:pt x="58787" y="26789"/>
                    <a:pt x="59978" y="26491"/>
                    <a:pt x="61168" y="25896"/>
                  </a:cubicBezTo>
                  <a:close/>
                  <a:moveTo>
                    <a:pt x="72331" y="12948"/>
                  </a:moveTo>
                  <a:cubicBezTo>
                    <a:pt x="55959" y="12948"/>
                    <a:pt x="41895" y="18752"/>
                    <a:pt x="30138" y="30361"/>
                  </a:cubicBezTo>
                  <a:cubicBezTo>
                    <a:pt x="18380" y="41969"/>
                    <a:pt x="12502" y="55959"/>
                    <a:pt x="12502" y="72330"/>
                  </a:cubicBezTo>
                  <a:cubicBezTo>
                    <a:pt x="12502" y="88999"/>
                    <a:pt x="18380" y="103138"/>
                    <a:pt x="30138" y="114746"/>
                  </a:cubicBezTo>
                  <a:cubicBezTo>
                    <a:pt x="41895" y="126355"/>
                    <a:pt x="55959" y="132159"/>
                    <a:pt x="72331" y="132159"/>
                  </a:cubicBezTo>
                  <a:cubicBezTo>
                    <a:pt x="82451" y="132159"/>
                    <a:pt x="91678" y="129778"/>
                    <a:pt x="100013" y="125015"/>
                  </a:cubicBezTo>
                  <a:cubicBezTo>
                    <a:pt x="102691" y="123527"/>
                    <a:pt x="105222" y="123973"/>
                    <a:pt x="107603" y="126355"/>
                  </a:cubicBezTo>
                  <a:lnTo>
                    <a:pt x="132606" y="151358"/>
                  </a:lnTo>
                  <a:lnTo>
                    <a:pt x="134838" y="149572"/>
                  </a:lnTo>
                  <a:cubicBezTo>
                    <a:pt x="137517" y="148084"/>
                    <a:pt x="140047" y="148232"/>
                    <a:pt x="142429" y="150018"/>
                  </a:cubicBezTo>
                  <a:lnTo>
                    <a:pt x="150912" y="157162"/>
                  </a:lnTo>
                  <a:cubicBezTo>
                    <a:pt x="153293" y="159543"/>
                    <a:pt x="153740" y="161925"/>
                    <a:pt x="152251" y="164306"/>
                  </a:cubicBezTo>
                  <a:lnTo>
                    <a:pt x="150465" y="169217"/>
                  </a:lnTo>
                  <a:lnTo>
                    <a:pt x="157609" y="176361"/>
                  </a:lnTo>
                  <a:lnTo>
                    <a:pt x="167878" y="177254"/>
                  </a:lnTo>
                  <a:cubicBezTo>
                    <a:pt x="170259" y="177254"/>
                    <a:pt x="172045" y="178593"/>
                    <a:pt x="173236" y="181272"/>
                  </a:cubicBezTo>
                  <a:lnTo>
                    <a:pt x="176808" y="191541"/>
                  </a:lnTo>
                  <a:lnTo>
                    <a:pt x="191542" y="187970"/>
                  </a:lnTo>
                  <a:lnTo>
                    <a:pt x="189309" y="169217"/>
                  </a:lnTo>
                  <a:lnTo>
                    <a:pt x="126802" y="106263"/>
                  </a:lnTo>
                  <a:cubicBezTo>
                    <a:pt x="124420" y="103882"/>
                    <a:pt x="123974" y="101500"/>
                    <a:pt x="125462" y="99119"/>
                  </a:cubicBezTo>
                  <a:cubicBezTo>
                    <a:pt x="129629" y="91082"/>
                    <a:pt x="131713" y="82153"/>
                    <a:pt x="131713" y="72330"/>
                  </a:cubicBezTo>
                  <a:cubicBezTo>
                    <a:pt x="131713" y="55959"/>
                    <a:pt x="125909" y="41969"/>
                    <a:pt x="114300" y="30361"/>
                  </a:cubicBezTo>
                  <a:cubicBezTo>
                    <a:pt x="102691" y="18752"/>
                    <a:pt x="88702" y="12948"/>
                    <a:pt x="72331" y="12948"/>
                  </a:cubicBezTo>
                  <a:close/>
                  <a:moveTo>
                    <a:pt x="72331" y="0"/>
                  </a:moveTo>
                  <a:cubicBezTo>
                    <a:pt x="92274" y="0"/>
                    <a:pt x="109314" y="7069"/>
                    <a:pt x="123453" y="21208"/>
                  </a:cubicBezTo>
                  <a:cubicBezTo>
                    <a:pt x="137592" y="35346"/>
                    <a:pt x="144661" y="52387"/>
                    <a:pt x="144661" y="72330"/>
                  </a:cubicBezTo>
                  <a:cubicBezTo>
                    <a:pt x="144661" y="81260"/>
                    <a:pt x="142726" y="90636"/>
                    <a:pt x="138857" y="100459"/>
                  </a:cubicBezTo>
                  <a:lnTo>
                    <a:pt x="200025" y="161627"/>
                  </a:lnTo>
                  <a:cubicBezTo>
                    <a:pt x="201216" y="162818"/>
                    <a:pt x="201811" y="164157"/>
                    <a:pt x="201811" y="165645"/>
                  </a:cubicBezTo>
                  <a:lnTo>
                    <a:pt x="204490" y="192434"/>
                  </a:lnTo>
                  <a:cubicBezTo>
                    <a:pt x="205085" y="196304"/>
                    <a:pt x="203448" y="198536"/>
                    <a:pt x="199579" y="199132"/>
                  </a:cubicBezTo>
                  <a:lnTo>
                    <a:pt x="174129" y="204936"/>
                  </a:lnTo>
                  <a:cubicBezTo>
                    <a:pt x="173831" y="205234"/>
                    <a:pt x="173385" y="205382"/>
                    <a:pt x="172790" y="205382"/>
                  </a:cubicBezTo>
                  <a:cubicBezTo>
                    <a:pt x="169515" y="205382"/>
                    <a:pt x="167432" y="203894"/>
                    <a:pt x="166539" y="200918"/>
                  </a:cubicBezTo>
                  <a:lnTo>
                    <a:pt x="162967" y="189309"/>
                  </a:lnTo>
                  <a:lnTo>
                    <a:pt x="154484" y="188863"/>
                  </a:lnTo>
                  <a:cubicBezTo>
                    <a:pt x="152698" y="188863"/>
                    <a:pt x="151358" y="188267"/>
                    <a:pt x="150465" y="187077"/>
                  </a:cubicBezTo>
                  <a:lnTo>
                    <a:pt x="138410" y="175022"/>
                  </a:lnTo>
                  <a:cubicBezTo>
                    <a:pt x="136624" y="173236"/>
                    <a:pt x="136178" y="170854"/>
                    <a:pt x="137071" y="167878"/>
                  </a:cubicBezTo>
                  <a:lnTo>
                    <a:pt x="138857" y="163859"/>
                  </a:lnTo>
                  <a:lnTo>
                    <a:pt x="137964" y="162966"/>
                  </a:lnTo>
                  <a:lnTo>
                    <a:pt x="135731" y="164752"/>
                  </a:lnTo>
                  <a:cubicBezTo>
                    <a:pt x="132755" y="166538"/>
                    <a:pt x="129927" y="166390"/>
                    <a:pt x="127248" y="164306"/>
                  </a:cubicBezTo>
                  <a:lnTo>
                    <a:pt x="101799" y="138410"/>
                  </a:lnTo>
                  <a:cubicBezTo>
                    <a:pt x="91976" y="142577"/>
                    <a:pt x="82153" y="144661"/>
                    <a:pt x="72331" y="144661"/>
                  </a:cubicBezTo>
                  <a:cubicBezTo>
                    <a:pt x="52388" y="144661"/>
                    <a:pt x="35347" y="137666"/>
                    <a:pt x="21208" y="123676"/>
                  </a:cubicBezTo>
                  <a:cubicBezTo>
                    <a:pt x="7069" y="109686"/>
                    <a:pt x="0" y="92571"/>
                    <a:pt x="0" y="72330"/>
                  </a:cubicBezTo>
                  <a:cubicBezTo>
                    <a:pt x="0" y="52387"/>
                    <a:pt x="7069" y="35346"/>
                    <a:pt x="21208" y="21208"/>
                  </a:cubicBezTo>
                  <a:cubicBezTo>
                    <a:pt x="35347" y="7069"/>
                    <a:pt x="52388" y="0"/>
                    <a:pt x="7233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p>
              <a:endParaRPr lang="en-US">
                <a:latin typeface="微软雅黑" panose="020B0503020204020204" pitchFamily="34" charset="-122"/>
                <a:ea typeface="微软雅黑" panose="020B0503020204020204" pitchFamily="34" charset="-122"/>
                <a:cs typeface="Helvetica" panose="020B0604020202020204" pitchFamily="34" charset="0"/>
              </a:endParaRPr>
            </a:p>
          </p:txBody>
        </p:sp>
      </p:grpSp>
      <p:sp>
        <p:nvSpPr>
          <p:cNvPr id="15" name="Rectangle 89"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2112897" y="1912732"/>
            <a:ext cx="3198823" cy="784830"/>
          </a:xfrm>
          <a:prstGeom prst="rect">
            <a:avLst/>
          </a:prstGeom>
        </p:spPr>
        <p:txBody>
          <a:bodyPr wrap="square">
            <a:spAutoFit/>
          </a:bodyPr>
          <a:p>
            <a:pPr>
              <a:lnSpc>
                <a:spcPct val="200000"/>
              </a:lnSpc>
            </a:pPr>
            <a:r>
              <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Key Words Here</a:t>
            </a:r>
            <a:endParaRPr lang="en-US"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en-US"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Vivamus Quam Dolor, Tempor Ac Gravida Sit Amet, Porta Fermentum Magna. Aliquam Euismod.</a:t>
            </a:r>
            <a:endParaRPr lang="en-US"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Rectangle 89"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2112897" y="3139890"/>
            <a:ext cx="3198823" cy="784830"/>
          </a:xfrm>
          <a:prstGeom prst="rect">
            <a:avLst/>
          </a:prstGeom>
        </p:spPr>
        <p:txBody>
          <a:bodyPr wrap="square">
            <a:spAutoFit/>
          </a:bodyPr>
          <a:p>
            <a:pPr>
              <a:lnSpc>
                <a:spcPct val="200000"/>
              </a:lnSpc>
            </a:pPr>
            <a:r>
              <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Key Words Here</a:t>
            </a:r>
            <a:endParaRPr lang="en-US"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en-US"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Vivamus Quam Dolor, Tempor Ac Gravida Sit Amet, Porta Fermentum Magna. Aliquam Euismod.</a:t>
            </a:r>
            <a:endParaRPr lang="en-US"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 name="矩形 5"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1110090" y="4473222"/>
            <a:ext cx="4201630" cy="1384995"/>
          </a:xfrm>
          <a:prstGeom prst="rect">
            <a:avLst/>
          </a:prstGeom>
        </p:spPr>
        <p:txBody>
          <a:bodyPr wrap="square">
            <a:spAutoFit/>
          </a:bodyPr>
          <a:p>
            <a:pPr algn="just"/>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Helvetica" panose="020B0604020202020204" pitchFamily="34" charset="0"/>
              </a:rPr>
              <a:t>Continually deliver market positioning manufactured products whereas maintainable customer service.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Helvetica" panose="020B0604020202020204" pitchFamily="34" charset="0"/>
              </a:rPr>
              <a:t>Rapidiously</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Helvetica" panose="020B0604020202020204" pitchFamily="34" charset="0"/>
              </a:rPr>
              <a:t> actualize e-business materials before viral vortals. Compellingly deliver prospective catalysts for change before economically sound meta-services.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Helvetica" panose="020B0604020202020204" pitchFamily="34" charset="0"/>
              </a:rPr>
              <a:t>Intrinsicly</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Helvetica" panose="020B0604020202020204" pitchFamily="34" charset="0"/>
              </a:rPr>
              <a:t> enable optimal results for error-free architectures. Conveniently drive professional communities for extensive functionalities.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Helvetica"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7"/>
          <p:cNvGrpSpPr/>
          <p:nvPr/>
        </p:nvGrpSpPr>
        <p:grpSpPr>
          <a:xfrm>
            <a:off x="464157" y="312349"/>
            <a:ext cx="3993542" cy="460375"/>
            <a:chOff x="198764" y="207860"/>
            <a:chExt cx="5323489" cy="614332"/>
          </a:xfrm>
        </p:grpSpPr>
        <p:grpSp>
          <p:nvGrpSpPr>
            <p:cNvPr id="18" name="组合 5"/>
            <p:cNvGrpSpPr/>
            <p:nvPr/>
          </p:nvGrpSpPr>
          <p:grpSpPr>
            <a:xfrm>
              <a:off x="198764" y="258545"/>
              <a:ext cx="700083" cy="563491"/>
              <a:chOff x="5075564" y="2933562"/>
              <a:chExt cx="2860947" cy="2302753"/>
            </a:xfrm>
          </p:grpSpPr>
          <p:sp>
            <p:nvSpPr>
              <p:cNvPr id="20" name="等腰三角形 19"/>
              <p:cNvSpPr/>
              <p:nvPr/>
            </p:nvSpPr>
            <p:spPr>
              <a:xfrm rot="10800000">
                <a:off x="5075564" y="2933562"/>
                <a:ext cx="2671190" cy="2302750"/>
              </a:xfrm>
              <a:prstGeom prst="triangl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sp>
            <p:nvSpPr>
              <p:cNvPr id="21" name="等腰三角形 20"/>
              <p:cNvSpPr/>
              <p:nvPr/>
            </p:nvSpPr>
            <p:spPr>
              <a:xfrm rot="10800000">
                <a:off x="6233228" y="3767967"/>
                <a:ext cx="1703283" cy="1468348"/>
              </a:xfrm>
              <a:prstGeom prst="triangle">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grpSp>
        <p:sp>
          <p:nvSpPr>
            <p:cNvPr id="19" name="文本框 6"/>
            <p:cNvSpPr txBox="1"/>
            <p:nvPr/>
          </p:nvSpPr>
          <p:spPr>
            <a:xfrm>
              <a:off x="1022148" y="207860"/>
              <a:ext cx="4500105" cy="614332"/>
            </a:xfrm>
            <a:prstGeom prst="rect">
              <a:avLst/>
            </a:prstGeom>
            <a:noFill/>
            <a:ln w="9525">
              <a:noFill/>
              <a:miter/>
            </a:ln>
          </p:spPr>
          <p:txBody>
            <a:bodyPr wrap="square">
              <a:spAutoFit/>
            </a:bodyPr>
            <a:p>
              <a:pPr fontAlgn="base">
                <a:spcBef>
                  <a:spcPct val="0"/>
                </a:spcBef>
                <a:spcAft>
                  <a:spcPct val="0"/>
                </a:spcAft>
              </a:pPr>
              <a:r>
                <a:rPr lang="zh-CN" altLang="en-US" sz="2400" b="1" dirty="0">
                  <a:solidFill>
                    <a:srgbClr val="000000"/>
                  </a:solidFill>
                  <a:latin typeface="微软雅黑" panose="020B0503020204020204" pitchFamily="34" charset="-122"/>
                  <a:ea typeface="微软雅黑" panose="020B0503020204020204" pitchFamily="34" charset="-122"/>
                </a:rPr>
                <a:t>输入标题内容</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5302778" y="3150080"/>
            <a:ext cx="856527" cy="856527"/>
            <a:chOff x="7471457" y="-694481"/>
            <a:chExt cx="856527" cy="856527"/>
          </a:xfrm>
        </p:grpSpPr>
        <p:grpSp>
          <p:nvGrpSpPr>
            <p:cNvPr id="3" name="组合 2"/>
            <p:cNvGrpSpPr/>
            <p:nvPr/>
          </p:nvGrpSpPr>
          <p:grpSpPr>
            <a:xfrm>
              <a:off x="7471457" y="-694481"/>
              <a:ext cx="856527" cy="856527"/>
              <a:chOff x="4299994" y="-439838"/>
              <a:chExt cx="856527" cy="856527"/>
            </a:xfrm>
          </p:grpSpPr>
          <p:sp>
            <p:nvSpPr>
              <p:cNvPr id="37" name="椭圆 36"/>
              <p:cNvSpPr/>
              <p:nvPr/>
            </p:nvSpPr>
            <p:spPr>
              <a:xfrm>
                <a:off x="4375229" y="-364603"/>
                <a:ext cx="706056" cy="706056"/>
              </a:xfrm>
              <a:prstGeom prst="ellipse">
                <a:avLst/>
              </a:prstGeom>
              <a:solidFill>
                <a:srgbClr val="F5B5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椭圆 41"/>
              <p:cNvSpPr/>
              <p:nvPr/>
            </p:nvSpPr>
            <p:spPr>
              <a:xfrm>
                <a:off x="4299994" y="-439838"/>
                <a:ext cx="856527" cy="85652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 name="Freeform 5"/>
            <p:cNvSpPr>
              <a:spLocks noEditPoints="1"/>
            </p:cNvSpPr>
            <p:nvPr/>
          </p:nvSpPr>
          <p:spPr bwMode="auto">
            <a:xfrm>
              <a:off x="7624744" y="-496361"/>
              <a:ext cx="549952" cy="460286"/>
            </a:xfrm>
            <a:custGeom>
              <a:avLst/>
              <a:gdLst>
                <a:gd name="T0" fmla="*/ 267 w 270"/>
                <a:gd name="T1" fmla="*/ 129 h 225"/>
                <a:gd name="T2" fmla="*/ 141 w 270"/>
                <a:gd name="T3" fmla="*/ 3 h 225"/>
                <a:gd name="T4" fmla="*/ 135 w 270"/>
                <a:gd name="T5" fmla="*/ 0 h 225"/>
                <a:gd name="T6" fmla="*/ 129 w 270"/>
                <a:gd name="T7" fmla="*/ 3 h 225"/>
                <a:gd name="T8" fmla="*/ 3 w 270"/>
                <a:gd name="T9" fmla="*/ 129 h 225"/>
                <a:gd name="T10" fmla="*/ 3 w 270"/>
                <a:gd name="T11" fmla="*/ 140 h 225"/>
                <a:gd name="T12" fmla="*/ 13 w 270"/>
                <a:gd name="T13" fmla="*/ 140 h 225"/>
                <a:gd name="T14" fmla="*/ 37 w 270"/>
                <a:gd name="T15" fmla="*/ 115 h 225"/>
                <a:gd name="T16" fmla="*/ 37 w 270"/>
                <a:gd name="T17" fmla="*/ 215 h 225"/>
                <a:gd name="T18" fmla="*/ 47 w 270"/>
                <a:gd name="T19" fmla="*/ 225 h 225"/>
                <a:gd name="T20" fmla="*/ 103 w 270"/>
                <a:gd name="T21" fmla="*/ 225 h 225"/>
                <a:gd name="T22" fmla="*/ 167 w 270"/>
                <a:gd name="T23" fmla="*/ 225 h 225"/>
                <a:gd name="T24" fmla="*/ 223 w 270"/>
                <a:gd name="T25" fmla="*/ 225 h 225"/>
                <a:gd name="T26" fmla="*/ 229 w 270"/>
                <a:gd name="T27" fmla="*/ 215 h 225"/>
                <a:gd name="T28" fmla="*/ 229 w 270"/>
                <a:gd name="T29" fmla="*/ 116 h 225"/>
                <a:gd name="T30" fmla="*/ 255 w 270"/>
                <a:gd name="T31" fmla="*/ 140 h 225"/>
                <a:gd name="T32" fmla="*/ 261 w 270"/>
                <a:gd name="T33" fmla="*/ 143 h 225"/>
                <a:gd name="T34" fmla="*/ 267 w 270"/>
                <a:gd name="T35" fmla="*/ 140 h 225"/>
                <a:gd name="T36" fmla="*/ 267 w 270"/>
                <a:gd name="T37" fmla="*/ 129 h 225"/>
                <a:gd name="T38" fmla="*/ 157 w 270"/>
                <a:gd name="T39" fmla="*/ 209 h 225"/>
                <a:gd name="T40" fmla="*/ 109 w 270"/>
                <a:gd name="T41" fmla="*/ 209 h 225"/>
                <a:gd name="T42" fmla="*/ 109 w 270"/>
                <a:gd name="T43" fmla="*/ 155 h 225"/>
                <a:gd name="T44" fmla="*/ 123 w 270"/>
                <a:gd name="T45" fmla="*/ 145 h 225"/>
                <a:gd name="T46" fmla="*/ 147 w 270"/>
                <a:gd name="T47" fmla="*/ 145 h 225"/>
                <a:gd name="T48" fmla="*/ 157 w 270"/>
                <a:gd name="T49" fmla="*/ 155 h 225"/>
                <a:gd name="T50" fmla="*/ 157 w 270"/>
                <a:gd name="T51" fmla="*/ 209 h 225"/>
                <a:gd name="T52" fmla="*/ 213 w 270"/>
                <a:gd name="T53" fmla="*/ 209 h 225"/>
                <a:gd name="T54" fmla="*/ 173 w 270"/>
                <a:gd name="T55" fmla="*/ 209 h 225"/>
                <a:gd name="T56" fmla="*/ 173 w 270"/>
                <a:gd name="T57" fmla="*/ 155 h 225"/>
                <a:gd name="T58" fmla="*/ 147 w 270"/>
                <a:gd name="T59" fmla="*/ 129 h 225"/>
                <a:gd name="T60" fmla="*/ 123 w 270"/>
                <a:gd name="T61" fmla="*/ 129 h 225"/>
                <a:gd name="T62" fmla="*/ 93 w 270"/>
                <a:gd name="T63" fmla="*/ 155 h 225"/>
                <a:gd name="T64" fmla="*/ 93 w 270"/>
                <a:gd name="T65" fmla="*/ 209 h 225"/>
                <a:gd name="T66" fmla="*/ 53 w 270"/>
                <a:gd name="T67" fmla="*/ 209 h 225"/>
                <a:gd name="T68" fmla="*/ 53 w 270"/>
                <a:gd name="T69" fmla="*/ 99 h 225"/>
                <a:gd name="T70" fmla="*/ 54 w 270"/>
                <a:gd name="T71" fmla="*/ 99 h 225"/>
                <a:gd name="T72" fmla="*/ 133 w 270"/>
                <a:gd name="T73" fmla="*/ 20 h 225"/>
                <a:gd name="T74" fmla="*/ 213 w 270"/>
                <a:gd name="T75" fmla="*/ 100 h 225"/>
                <a:gd name="T76" fmla="*/ 213 w 270"/>
                <a:gd name="T77" fmla="*/ 20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0" h="225">
                  <a:moveTo>
                    <a:pt x="267" y="129"/>
                  </a:moveTo>
                  <a:cubicBezTo>
                    <a:pt x="141" y="3"/>
                    <a:pt x="141" y="3"/>
                    <a:pt x="141" y="3"/>
                  </a:cubicBezTo>
                  <a:cubicBezTo>
                    <a:pt x="139" y="1"/>
                    <a:pt x="137" y="0"/>
                    <a:pt x="135" y="0"/>
                  </a:cubicBezTo>
                  <a:cubicBezTo>
                    <a:pt x="133" y="0"/>
                    <a:pt x="131" y="1"/>
                    <a:pt x="129" y="3"/>
                  </a:cubicBezTo>
                  <a:cubicBezTo>
                    <a:pt x="3" y="129"/>
                    <a:pt x="3" y="129"/>
                    <a:pt x="3" y="129"/>
                  </a:cubicBezTo>
                  <a:cubicBezTo>
                    <a:pt x="0" y="132"/>
                    <a:pt x="0" y="137"/>
                    <a:pt x="3" y="140"/>
                  </a:cubicBezTo>
                  <a:cubicBezTo>
                    <a:pt x="6" y="144"/>
                    <a:pt x="10" y="144"/>
                    <a:pt x="13" y="140"/>
                  </a:cubicBezTo>
                  <a:cubicBezTo>
                    <a:pt x="37" y="115"/>
                    <a:pt x="37" y="115"/>
                    <a:pt x="37" y="115"/>
                  </a:cubicBezTo>
                  <a:cubicBezTo>
                    <a:pt x="37" y="215"/>
                    <a:pt x="37" y="215"/>
                    <a:pt x="37" y="215"/>
                  </a:cubicBezTo>
                  <a:cubicBezTo>
                    <a:pt x="37" y="220"/>
                    <a:pt x="43" y="225"/>
                    <a:pt x="47" y="225"/>
                  </a:cubicBezTo>
                  <a:cubicBezTo>
                    <a:pt x="103" y="225"/>
                    <a:pt x="103" y="225"/>
                    <a:pt x="103" y="225"/>
                  </a:cubicBezTo>
                  <a:cubicBezTo>
                    <a:pt x="167" y="225"/>
                    <a:pt x="167" y="225"/>
                    <a:pt x="167" y="225"/>
                  </a:cubicBezTo>
                  <a:cubicBezTo>
                    <a:pt x="223" y="225"/>
                    <a:pt x="223" y="225"/>
                    <a:pt x="223" y="225"/>
                  </a:cubicBezTo>
                  <a:cubicBezTo>
                    <a:pt x="228" y="225"/>
                    <a:pt x="229" y="220"/>
                    <a:pt x="229" y="215"/>
                  </a:cubicBezTo>
                  <a:cubicBezTo>
                    <a:pt x="229" y="116"/>
                    <a:pt x="229" y="116"/>
                    <a:pt x="229" y="116"/>
                  </a:cubicBezTo>
                  <a:cubicBezTo>
                    <a:pt x="255" y="140"/>
                    <a:pt x="255" y="140"/>
                    <a:pt x="255" y="140"/>
                  </a:cubicBezTo>
                  <a:cubicBezTo>
                    <a:pt x="256" y="142"/>
                    <a:pt x="259" y="143"/>
                    <a:pt x="261" y="143"/>
                  </a:cubicBezTo>
                  <a:cubicBezTo>
                    <a:pt x="263" y="143"/>
                    <a:pt x="265" y="142"/>
                    <a:pt x="267" y="140"/>
                  </a:cubicBezTo>
                  <a:cubicBezTo>
                    <a:pt x="270" y="137"/>
                    <a:pt x="270" y="132"/>
                    <a:pt x="267" y="129"/>
                  </a:cubicBezTo>
                  <a:close/>
                  <a:moveTo>
                    <a:pt x="157" y="209"/>
                  </a:moveTo>
                  <a:cubicBezTo>
                    <a:pt x="109" y="209"/>
                    <a:pt x="109" y="209"/>
                    <a:pt x="109" y="209"/>
                  </a:cubicBezTo>
                  <a:cubicBezTo>
                    <a:pt x="109" y="155"/>
                    <a:pt x="109" y="155"/>
                    <a:pt x="109" y="155"/>
                  </a:cubicBezTo>
                  <a:cubicBezTo>
                    <a:pt x="109" y="149"/>
                    <a:pt x="117" y="145"/>
                    <a:pt x="123" y="145"/>
                  </a:cubicBezTo>
                  <a:cubicBezTo>
                    <a:pt x="147" y="145"/>
                    <a:pt x="147" y="145"/>
                    <a:pt x="147" y="145"/>
                  </a:cubicBezTo>
                  <a:cubicBezTo>
                    <a:pt x="154" y="145"/>
                    <a:pt x="157" y="149"/>
                    <a:pt x="157" y="155"/>
                  </a:cubicBezTo>
                  <a:lnTo>
                    <a:pt x="157" y="209"/>
                  </a:lnTo>
                  <a:close/>
                  <a:moveTo>
                    <a:pt x="213" y="209"/>
                  </a:moveTo>
                  <a:cubicBezTo>
                    <a:pt x="173" y="209"/>
                    <a:pt x="173" y="209"/>
                    <a:pt x="173" y="209"/>
                  </a:cubicBezTo>
                  <a:cubicBezTo>
                    <a:pt x="173" y="155"/>
                    <a:pt x="173" y="155"/>
                    <a:pt x="173" y="155"/>
                  </a:cubicBezTo>
                  <a:cubicBezTo>
                    <a:pt x="173" y="140"/>
                    <a:pt x="163" y="129"/>
                    <a:pt x="147" y="129"/>
                  </a:cubicBezTo>
                  <a:cubicBezTo>
                    <a:pt x="123" y="129"/>
                    <a:pt x="123" y="129"/>
                    <a:pt x="123" y="129"/>
                  </a:cubicBezTo>
                  <a:cubicBezTo>
                    <a:pt x="108" y="129"/>
                    <a:pt x="93" y="140"/>
                    <a:pt x="93" y="155"/>
                  </a:cubicBezTo>
                  <a:cubicBezTo>
                    <a:pt x="93" y="209"/>
                    <a:pt x="93" y="209"/>
                    <a:pt x="93" y="209"/>
                  </a:cubicBezTo>
                  <a:cubicBezTo>
                    <a:pt x="53" y="209"/>
                    <a:pt x="53" y="209"/>
                    <a:pt x="53" y="209"/>
                  </a:cubicBezTo>
                  <a:cubicBezTo>
                    <a:pt x="53" y="99"/>
                    <a:pt x="53" y="99"/>
                    <a:pt x="53" y="99"/>
                  </a:cubicBezTo>
                  <a:cubicBezTo>
                    <a:pt x="53" y="99"/>
                    <a:pt x="54" y="99"/>
                    <a:pt x="54" y="99"/>
                  </a:cubicBezTo>
                  <a:cubicBezTo>
                    <a:pt x="133" y="20"/>
                    <a:pt x="133" y="20"/>
                    <a:pt x="133" y="20"/>
                  </a:cubicBezTo>
                  <a:cubicBezTo>
                    <a:pt x="213" y="100"/>
                    <a:pt x="213" y="100"/>
                    <a:pt x="213" y="100"/>
                  </a:cubicBezTo>
                  <a:lnTo>
                    <a:pt x="213" y="209"/>
                  </a:lnTo>
                  <a:close/>
                </a:path>
              </a:pathLst>
            </a:custGeom>
            <a:solidFill>
              <a:schemeClr val="bg1"/>
            </a:solidFill>
            <a:ln>
              <a:noFill/>
            </a:ln>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43" name="图表 42"/>
          <p:cNvGraphicFramePr/>
          <p:nvPr/>
        </p:nvGraphicFramePr>
        <p:xfrm>
          <a:off x="3606877" y="2177873"/>
          <a:ext cx="4248327" cy="2832218"/>
        </p:xfrm>
        <a:graphic>
          <a:graphicData uri="http://schemas.openxmlformats.org/drawingml/2006/chart">
            <c:chart xmlns:c="http://schemas.openxmlformats.org/drawingml/2006/chart" xmlns:r="http://schemas.openxmlformats.org/officeDocument/2006/relationships" r:id="rId1"/>
          </a:graphicData>
        </a:graphic>
      </p:graphicFrame>
      <p:cxnSp>
        <p:nvCxnSpPr>
          <p:cNvPr id="45" name="直接箭头连接符 44"/>
          <p:cNvCxnSpPr/>
          <p:nvPr/>
        </p:nvCxnSpPr>
        <p:spPr>
          <a:xfrm flipV="1">
            <a:off x="5808785" y="1551423"/>
            <a:ext cx="0" cy="939800"/>
          </a:xfrm>
          <a:prstGeom prst="straightConnector1">
            <a:avLst/>
          </a:prstGeom>
          <a:ln w="15875">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flipV="1">
            <a:off x="6783600" y="3022083"/>
            <a:ext cx="938801" cy="303257"/>
          </a:xfrm>
          <a:prstGeom prst="straightConnector1">
            <a:avLst/>
          </a:prstGeom>
          <a:ln w="15875">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a:off x="6294015" y="4510251"/>
            <a:ext cx="858156" cy="969282"/>
          </a:xfrm>
          <a:prstGeom prst="straightConnector1">
            <a:avLst/>
          </a:prstGeom>
          <a:ln w="15875">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flipH="1">
            <a:off x="4454919" y="4422621"/>
            <a:ext cx="568258" cy="695760"/>
          </a:xfrm>
          <a:prstGeom prst="straightConnector1">
            <a:avLst/>
          </a:prstGeom>
          <a:ln w="15875">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flipH="1" flipV="1">
            <a:off x="3176550" y="2726019"/>
            <a:ext cx="1551192" cy="447694"/>
          </a:xfrm>
          <a:prstGeom prst="straightConnector1">
            <a:avLst/>
          </a:prstGeom>
          <a:ln w="15875">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5893973" y="1404679"/>
            <a:ext cx="3380411" cy="789919"/>
            <a:chOff x="13262699" y="6577039"/>
            <a:chExt cx="3380411" cy="789919"/>
          </a:xfrm>
        </p:grpSpPr>
        <p:sp>
          <p:nvSpPr>
            <p:cNvPr id="7" name="文本框 6"/>
            <p:cNvSpPr txBox="1"/>
            <p:nvPr/>
          </p:nvSpPr>
          <p:spPr>
            <a:xfrm>
              <a:off x="13262699" y="6577039"/>
              <a:ext cx="1615092" cy="369332"/>
            </a:xfrm>
            <a:prstGeom prst="rect">
              <a:avLst/>
            </a:prstGeom>
            <a:noFill/>
          </p:spPr>
          <p:txBody>
            <a:bodyPr wrap="square" rtlCol="0">
              <a:spAutoFit/>
            </a:bodyPr>
            <a:p>
              <a:r>
                <a:rPr lang="zh-CN" altLang="en-US" b="1"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标题文本</a:t>
              </a:r>
              <a:endParaRPr lang="zh-CN" altLang="en-US" b="1"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7"/>
            <p:cNvSpPr/>
            <p:nvPr/>
          </p:nvSpPr>
          <p:spPr>
            <a:xfrm>
              <a:off x="13262699" y="6843738"/>
              <a:ext cx="3380411" cy="523220"/>
            </a:xfrm>
            <a:prstGeom prst="rect">
              <a:avLst/>
            </a:prstGeom>
          </p:spPr>
          <p:txBody>
            <a:bodyPr wrap="square">
              <a:spAutoFit/>
            </a:bodyPr>
            <a:p>
              <a:r>
                <a:rPr lang="en-US" altLang="zh-CN" sz="14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But all sunshine without shade, all pleasure without</a:t>
              </a:r>
              <a:endParaRPr lang="zh-CN" altLang="en-US" sz="14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7798602" y="2459320"/>
            <a:ext cx="2892157" cy="2083929"/>
            <a:chOff x="8018737" y="2901071"/>
            <a:chExt cx="2892157" cy="2083929"/>
          </a:xfrm>
        </p:grpSpPr>
        <p:grpSp>
          <p:nvGrpSpPr>
            <p:cNvPr id="59" name="组合 58"/>
            <p:cNvGrpSpPr/>
            <p:nvPr/>
          </p:nvGrpSpPr>
          <p:grpSpPr>
            <a:xfrm>
              <a:off x="8018737" y="2901071"/>
              <a:ext cx="2892157" cy="789919"/>
              <a:chOff x="13262698" y="6577039"/>
              <a:chExt cx="3380412" cy="789919"/>
            </a:xfrm>
          </p:grpSpPr>
          <p:sp>
            <p:nvSpPr>
              <p:cNvPr id="61" name="文本框 60"/>
              <p:cNvSpPr txBox="1"/>
              <p:nvPr/>
            </p:nvSpPr>
            <p:spPr>
              <a:xfrm>
                <a:off x="13262698" y="6577039"/>
                <a:ext cx="1935743" cy="369332"/>
              </a:xfrm>
              <a:prstGeom prst="rect">
                <a:avLst/>
              </a:prstGeom>
              <a:noFill/>
            </p:spPr>
            <p:txBody>
              <a:bodyPr wrap="square" rtlCol="0">
                <a:spAutoFit/>
              </a:bodyPr>
              <a:p>
                <a:r>
                  <a:rPr lang="zh-CN" altLang="en-US" b="1"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标题文本</a:t>
                </a:r>
                <a:endParaRPr lang="zh-CN" altLang="en-US" b="1"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矩形 61"/>
              <p:cNvSpPr/>
              <p:nvPr/>
            </p:nvSpPr>
            <p:spPr>
              <a:xfrm>
                <a:off x="13262699" y="6843738"/>
                <a:ext cx="3380411" cy="523220"/>
              </a:xfrm>
              <a:prstGeom prst="rect">
                <a:avLst/>
              </a:prstGeom>
            </p:spPr>
            <p:txBody>
              <a:bodyPr wrap="square">
                <a:spAutoFit/>
              </a:bodyPr>
              <a:p>
                <a:r>
                  <a:rPr lang="en-US" altLang="zh-CN" sz="14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But all sunshine without shade, all pleasure without</a:t>
                </a:r>
                <a:endParaRPr lang="zh-CN" altLang="en-US" sz="14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60" name="图表 59"/>
            <p:cNvGraphicFramePr/>
            <p:nvPr/>
          </p:nvGraphicFramePr>
          <p:xfrm>
            <a:off x="8018737" y="3509821"/>
            <a:ext cx="2751422" cy="1475179"/>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63" name="组合 62"/>
          <p:cNvGrpSpPr/>
          <p:nvPr/>
        </p:nvGrpSpPr>
        <p:grpSpPr>
          <a:xfrm>
            <a:off x="7174383" y="5134289"/>
            <a:ext cx="3380411" cy="789919"/>
            <a:chOff x="13262699" y="6577039"/>
            <a:chExt cx="3380411" cy="789919"/>
          </a:xfrm>
        </p:grpSpPr>
        <p:sp>
          <p:nvSpPr>
            <p:cNvPr id="64" name="文本框 63"/>
            <p:cNvSpPr txBox="1"/>
            <p:nvPr/>
          </p:nvSpPr>
          <p:spPr>
            <a:xfrm>
              <a:off x="13262699" y="6577039"/>
              <a:ext cx="1615092" cy="369332"/>
            </a:xfrm>
            <a:prstGeom prst="rect">
              <a:avLst/>
            </a:prstGeom>
            <a:noFill/>
          </p:spPr>
          <p:txBody>
            <a:bodyPr wrap="square" rtlCol="0">
              <a:spAutoFit/>
            </a:bodyPr>
            <a:p>
              <a:r>
                <a:rPr lang="zh-CN" altLang="en-US" b="1"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标题文本</a:t>
              </a:r>
              <a:endParaRPr lang="zh-CN" altLang="en-US" b="1"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矩形 64"/>
            <p:cNvSpPr/>
            <p:nvPr/>
          </p:nvSpPr>
          <p:spPr>
            <a:xfrm>
              <a:off x="13262699" y="6843738"/>
              <a:ext cx="3380411" cy="523220"/>
            </a:xfrm>
            <a:prstGeom prst="rect">
              <a:avLst/>
            </a:prstGeom>
          </p:spPr>
          <p:txBody>
            <a:bodyPr wrap="square">
              <a:spAutoFit/>
            </a:bodyPr>
            <a:p>
              <a:r>
                <a:rPr lang="en-US" altLang="zh-CN" sz="14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But all sunshine without shade, all pleasure without sunshine wit</a:t>
              </a:r>
              <a:endParaRPr lang="zh-CN" altLang="en-US" sz="14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6" name="组合 65"/>
          <p:cNvGrpSpPr/>
          <p:nvPr/>
        </p:nvGrpSpPr>
        <p:grpSpPr>
          <a:xfrm>
            <a:off x="2852310" y="4982436"/>
            <a:ext cx="3207594" cy="1005363"/>
            <a:chOff x="3072445" y="5424187"/>
            <a:chExt cx="3207594" cy="1005363"/>
          </a:xfrm>
        </p:grpSpPr>
        <p:grpSp>
          <p:nvGrpSpPr>
            <p:cNvPr id="67" name="组合 66"/>
            <p:cNvGrpSpPr/>
            <p:nvPr/>
          </p:nvGrpSpPr>
          <p:grpSpPr>
            <a:xfrm>
              <a:off x="3072445" y="5424187"/>
              <a:ext cx="2024083" cy="1005363"/>
              <a:chOff x="13262699" y="6577039"/>
              <a:chExt cx="2024083" cy="1005363"/>
            </a:xfrm>
          </p:grpSpPr>
          <p:sp>
            <p:nvSpPr>
              <p:cNvPr id="99" name="文本框 98"/>
              <p:cNvSpPr txBox="1"/>
              <p:nvPr/>
            </p:nvSpPr>
            <p:spPr>
              <a:xfrm>
                <a:off x="13262699" y="6577039"/>
                <a:ext cx="1615092" cy="369332"/>
              </a:xfrm>
              <a:prstGeom prst="rect">
                <a:avLst/>
              </a:prstGeom>
              <a:noFill/>
            </p:spPr>
            <p:txBody>
              <a:bodyPr wrap="square" rtlCol="0">
                <a:spAutoFit/>
              </a:bodyPr>
              <a:p>
                <a:r>
                  <a:rPr lang="zh-CN" altLang="en-US" b="1"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标题文本</a:t>
                </a:r>
                <a:endParaRPr lang="zh-CN" altLang="en-US" b="1"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矩形 99"/>
              <p:cNvSpPr/>
              <p:nvPr/>
            </p:nvSpPr>
            <p:spPr>
              <a:xfrm>
                <a:off x="13262699" y="6843738"/>
                <a:ext cx="2024083" cy="738664"/>
              </a:xfrm>
              <a:prstGeom prst="rect">
                <a:avLst/>
              </a:prstGeom>
            </p:spPr>
            <p:txBody>
              <a:bodyPr wrap="square">
                <a:spAutoFit/>
              </a:bodyPr>
              <a:p>
                <a:r>
                  <a:rPr lang="en-US" altLang="zh-CN" sz="14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But all sunshine without shade, all pleasure</a:t>
                </a:r>
                <a:endParaRPr lang="zh-CN" altLang="en-US" sz="14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8" name="组合 67"/>
            <p:cNvGrpSpPr/>
            <p:nvPr/>
          </p:nvGrpSpPr>
          <p:grpSpPr>
            <a:xfrm>
              <a:off x="5066075" y="5720550"/>
              <a:ext cx="1213964" cy="424485"/>
              <a:chOff x="5294675" y="5735790"/>
              <a:chExt cx="1213964" cy="424485"/>
            </a:xfrm>
          </p:grpSpPr>
          <p:grpSp>
            <p:nvGrpSpPr>
              <p:cNvPr id="69" name="组合 68"/>
              <p:cNvGrpSpPr/>
              <p:nvPr/>
            </p:nvGrpSpPr>
            <p:grpSpPr>
              <a:xfrm flipH="1">
                <a:off x="5294675" y="5735790"/>
                <a:ext cx="207752" cy="207753"/>
                <a:chOff x="2546804" y="3367484"/>
                <a:chExt cx="263525" cy="263526"/>
              </a:xfrm>
              <a:solidFill>
                <a:srgbClr val="F39C12"/>
              </a:solidFill>
            </p:grpSpPr>
            <p:sp>
              <p:nvSpPr>
                <p:cNvPr id="97" name="Oval 5"/>
                <p:cNvSpPr>
                  <a:spLocks noChangeArrowheads="1"/>
                </p:cNvSpPr>
                <p:nvPr/>
              </p:nvSpPr>
              <p:spPr bwMode="auto">
                <a:xfrm>
                  <a:off x="2621417" y="3367484"/>
                  <a:ext cx="114300" cy="112713"/>
                </a:xfrm>
                <a:prstGeom prst="ellipse">
                  <a:avLst/>
                </a:prstGeom>
                <a:solidFill>
                  <a:srgbClr val="F5B5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Freeform 6"/>
                <p:cNvSpPr/>
                <p:nvPr/>
              </p:nvSpPr>
              <p:spPr bwMode="auto">
                <a:xfrm>
                  <a:off x="2546804" y="3499247"/>
                  <a:ext cx="263525" cy="131763"/>
                </a:xfrm>
                <a:custGeom>
                  <a:avLst/>
                  <a:gdLst>
                    <a:gd name="T0" fmla="*/ 20 w 28"/>
                    <a:gd name="T1" fmla="*/ 0 h 14"/>
                    <a:gd name="T2" fmla="*/ 16 w 28"/>
                    <a:gd name="T3" fmla="*/ 0 h 14"/>
                    <a:gd name="T4" fmla="*/ 14 w 28"/>
                    <a:gd name="T5" fmla="*/ 2 h 14"/>
                    <a:gd name="T6" fmla="*/ 13 w 28"/>
                    <a:gd name="T7" fmla="*/ 0 h 14"/>
                    <a:gd name="T8" fmla="*/ 8 w 28"/>
                    <a:gd name="T9" fmla="*/ 0 h 14"/>
                    <a:gd name="T10" fmla="*/ 0 w 28"/>
                    <a:gd name="T11" fmla="*/ 6 h 14"/>
                    <a:gd name="T12" fmla="*/ 0 w 28"/>
                    <a:gd name="T13" fmla="*/ 14 h 14"/>
                    <a:gd name="T14" fmla="*/ 5 w 28"/>
                    <a:gd name="T15" fmla="*/ 14 h 14"/>
                    <a:gd name="T16" fmla="*/ 5 w 28"/>
                    <a:gd name="T17" fmla="*/ 7 h 14"/>
                    <a:gd name="T18" fmla="*/ 7 w 28"/>
                    <a:gd name="T19" fmla="*/ 7 h 14"/>
                    <a:gd name="T20" fmla="*/ 7 w 28"/>
                    <a:gd name="T21" fmla="*/ 14 h 14"/>
                    <a:gd name="T22" fmla="*/ 21 w 28"/>
                    <a:gd name="T23" fmla="*/ 14 h 14"/>
                    <a:gd name="T24" fmla="*/ 21 w 28"/>
                    <a:gd name="T25" fmla="*/ 7 h 14"/>
                    <a:gd name="T26" fmla="*/ 23 w 28"/>
                    <a:gd name="T27" fmla="*/ 7 h 14"/>
                    <a:gd name="T28" fmla="*/ 23 w 28"/>
                    <a:gd name="T29" fmla="*/ 14 h 14"/>
                    <a:gd name="T30" fmla="*/ 28 w 28"/>
                    <a:gd name="T31" fmla="*/ 14 h 14"/>
                    <a:gd name="T32" fmla="*/ 28 w 28"/>
                    <a:gd name="T33" fmla="*/ 6 h 14"/>
                    <a:gd name="T34" fmla="*/ 20 w 2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4">
                      <a:moveTo>
                        <a:pt x="20" y="0"/>
                      </a:moveTo>
                      <a:cubicBezTo>
                        <a:pt x="16" y="0"/>
                        <a:pt x="16" y="0"/>
                        <a:pt x="16" y="0"/>
                      </a:cubicBezTo>
                      <a:cubicBezTo>
                        <a:pt x="14" y="2"/>
                        <a:pt x="14" y="2"/>
                        <a:pt x="14" y="2"/>
                      </a:cubicBezTo>
                      <a:cubicBezTo>
                        <a:pt x="13" y="0"/>
                        <a:pt x="13" y="0"/>
                        <a:pt x="13" y="0"/>
                      </a:cubicBezTo>
                      <a:cubicBezTo>
                        <a:pt x="8" y="0"/>
                        <a:pt x="8" y="0"/>
                        <a:pt x="8" y="0"/>
                      </a:cubicBezTo>
                      <a:cubicBezTo>
                        <a:pt x="0" y="0"/>
                        <a:pt x="0" y="6"/>
                        <a:pt x="0" y="6"/>
                      </a:cubicBezTo>
                      <a:cubicBezTo>
                        <a:pt x="0" y="14"/>
                        <a:pt x="0" y="14"/>
                        <a:pt x="0" y="14"/>
                      </a:cubicBezTo>
                      <a:cubicBezTo>
                        <a:pt x="5" y="14"/>
                        <a:pt x="5" y="14"/>
                        <a:pt x="5" y="14"/>
                      </a:cubicBezTo>
                      <a:cubicBezTo>
                        <a:pt x="5" y="7"/>
                        <a:pt x="5" y="7"/>
                        <a:pt x="5" y="7"/>
                      </a:cubicBezTo>
                      <a:cubicBezTo>
                        <a:pt x="7" y="7"/>
                        <a:pt x="7" y="7"/>
                        <a:pt x="7" y="7"/>
                      </a:cubicBezTo>
                      <a:cubicBezTo>
                        <a:pt x="7" y="14"/>
                        <a:pt x="7" y="14"/>
                        <a:pt x="7" y="14"/>
                      </a:cubicBezTo>
                      <a:cubicBezTo>
                        <a:pt x="21" y="14"/>
                        <a:pt x="21" y="14"/>
                        <a:pt x="21" y="14"/>
                      </a:cubicBezTo>
                      <a:cubicBezTo>
                        <a:pt x="21" y="7"/>
                        <a:pt x="21" y="7"/>
                        <a:pt x="21" y="7"/>
                      </a:cubicBezTo>
                      <a:cubicBezTo>
                        <a:pt x="23" y="7"/>
                        <a:pt x="23" y="7"/>
                        <a:pt x="23" y="7"/>
                      </a:cubicBezTo>
                      <a:cubicBezTo>
                        <a:pt x="23" y="14"/>
                        <a:pt x="23" y="14"/>
                        <a:pt x="23" y="14"/>
                      </a:cubicBezTo>
                      <a:cubicBezTo>
                        <a:pt x="28" y="14"/>
                        <a:pt x="28" y="14"/>
                        <a:pt x="28" y="14"/>
                      </a:cubicBezTo>
                      <a:cubicBezTo>
                        <a:pt x="28" y="6"/>
                        <a:pt x="28" y="6"/>
                        <a:pt x="28" y="6"/>
                      </a:cubicBezTo>
                      <a:cubicBezTo>
                        <a:pt x="27" y="0"/>
                        <a:pt x="20" y="0"/>
                        <a:pt x="20" y="0"/>
                      </a:cubicBezTo>
                      <a:close/>
                    </a:path>
                  </a:pathLst>
                </a:custGeom>
                <a:solidFill>
                  <a:srgbClr val="F5B5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0" name="组合 69"/>
              <p:cNvGrpSpPr/>
              <p:nvPr/>
            </p:nvGrpSpPr>
            <p:grpSpPr>
              <a:xfrm flipH="1">
                <a:off x="5546228" y="5735790"/>
                <a:ext cx="207752" cy="207753"/>
                <a:chOff x="2857954" y="3367484"/>
                <a:chExt cx="263525" cy="263526"/>
              </a:xfrm>
              <a:solidFill>
                <a:srgbClr val="F39C12"/>
              </a:solidFill>
            </p:grpSpPr>
            <p:sp>
              <p:nvSpPr>
                <p:cNvPr id="95" name="Oval 7"/>
                <p:cNvSpPr>
                  <a:spLocks noChangeArrowheads="1"/>
                </p:cNvSpPr>
                <p:nvPr/>
              </p:nvSpPr>
              <p:spPr bwMode="auto">
                <a:xfrm>
                  <a:off x="2942092" y="3367484"/>
                  <a:ext cx="104775" cy="112713"/>
                </a:xfrm>
                <a:prstGeom prst="ellipse">
                  <a:avLst/>
                </a:prstGeom>
                <a:solidFill>
                  <a:srgbClr val="F5B5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Freeform 8"/>
                <p:cNvSpPr/>
                <p:nvPr/>
              </p:nvSpPr>
              <p:spPr bwMode="auto">
                <a:xfrm>
                  <a:off x="2857954" y="3489722"/>
                  <a:ext cx="263525" cy="141288"/>
                </a:xfrm>
                <a:custGeom>
                  <a:avLst/>
                  <a:gdLst>
                    <a:gd name="T0" fmla="*/ 20 w 28"/>
                    <a:gd name="T1" fmla="*/ 0 h 15"/>
                    <a:gd name="T2" fmla="*/ 16 w 28"/>
                    <a:gd name="T3" fmla="*/ 0 h 15"/>
                    <a:gd name="T4" fmla="*/ 14 w 28"/>
                    <a:gd name="T5" fmla="*/ 3 h 15"/>
                    <a:gd name="T6" fmla="*/ 13 w 28"/>
                    <a:gd name="T7" fmla="*/ 0 h 15"/>
                    <a:gd name="T8" fmla="*/ 8 w 28"/>
                    <a:gd name="T9" fmla="*/ 0 h 15"/>
                    <a:gd name="T10" fmla="*/ 0 w 28"/>
                    <a:gd name="T11" fmla="*/ 7 h 15"/>
                    <a:gd name="T12" fmla="*/ 0 w 28"/>
                    <a:gd name="T13" fmla="*/ 15 h 15"/>
                    <a:gd name="T14" fmla="*/ 5 w 28"/>
                    <a:gd name="T15" fmla="*/ 15 h 15"/>
                    <a:gd name="T16" fmla="*/ 5 w 28"/>
                    <a:gd name="T17" fmla="*/ 8 h 15"/>
                    <a:gd name="T18" fmla="*/ 7 w 28"/>
                    <a:gd name="T19" fmla="*/ 8 h 15"/>
                    <a:gd name="T20" fmla="*/ 7 w 28"/>
                    <a:gd name="T21" fmla="*/ 15 h 15"/>
                    <a:gd name="T22" fmla="*/ 21 w 28"/>
                    <a:gd name="T23" fmla="*/ 15 h 15"/>
                    <a:gd name="T24" fmla="*/ 21 w 28"/>
                    <a:gd name="T25" fmla="*/ 8 h 15"/>
                    <a:gd name="T26" fmla="*/ 23 w 28"/>
                    <a:gd name="T27" fmla="*/ 8 h 15"/>
                    <a:gd name="T28" fmla="*/ 23 w 28"/>
                    <a:gd name="T29" fmla="*/ 15 h 15"/>
                    <a:gd name="T30" fmla="*/ 28 w 28"/>
                    <a:gd name="T31" fmla="*/ 15 h 15"/>
                    <a:gd name="T32" fmla="*/ 28 w 28"/>
                    <a:gd name="T33" fmla="*/ 7 h 15"/>
                    <a:gd name="T34" fmla="*/ 20 w 28"/>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5">
                      <a:moveTo>
                        <a:pt x="20" y="0"/>
                      </a:moveTo>
                      <a:cubicBezTo>
                        <a:pt x="16" y="0"/>
                        <a:pt x="16" y="0"/>
                        <a:pt x="16" y="0"/>
                      </a:cubicBezTo>
                      <a:cubicBezTo>
                        <a:pt x="14" y="3"/>
                        <a:pt x="14" y="3"/>
                        <a:pt x="14" y="3"/>
                      </a:cubicBezTo>
                      <a:cubicBezTo>
                        <a:pt x="13" y="0"/>
                        <a:pt x="13" y="0"/>
                        <a:pt x="13" y="0"/>
                      </a:cubicBezTo>
                      <a:cubicBezTo>
                        <a:pt x="8" y="0"/>
                        <a:pt x="8" y="0"/>
                        <a:pt x="8" y="0"/>
                      </a:cubicBezTo>
                      <a:cubicBezTo>
                        <a:pt x="0" y="1"/>
                        <a:pt x="0" y="7"/>
                        <a:pt x="0" y="7"/>
                      </a:cubicBezTo>
                      <a:cubicBezTo>
                        <a:pt x="0" y="15"/>
                        <a:pt x="0" y="15"/>
                        <a:pt x="0" y="15"/>
                      </a:cubicBezTo>
                      <a:cubicBezTo>
                        <a:pt x="5" y="15"/>
                        <a:pt x="5" y="15"/>
                        <a:pt x="5" y="15"/>
                      </a:cubicBezTo>
                      <a:cubicBezTo>
                        <a:pt x="5" y="8"/>
                        <a:pt x="5" y="8"/>
                        <a:pt x="5" y="8"/>
                      </a:cubicBezTo>
                      <a:cubicBezTo>
                        <a:pt x="7" y="8"/>
                        <a:pt x="7" y="8"/>
                        <a:pt x="7" y="8"/>
                      </a:cubicBezTo>
                      <a:cubicBezTo>
                        <a:pt x="7" y="15"/>
                        <a:pt x="7" y="15"/>
                        <a:pt x="7" y="15"/>
                      </a:cubicBezTo>
                      <a:cubicBezTo>
                        <a:pt x="21" y="15"/>
                        <a:pt x="21" y="15"/>
                        <a:pt x="21" y="15"/>
                      </a:cubicBezTo>
                      <a:cubicBezTo>
                        <a:pt x="21" y="8"/>
                        <a:pt x="21" y="8"/>
                        <a:pt x="21" y="8"/>
                      </a:cubicBezTo>
                      <a:cubicBezTo>
                        <a:pt x="23" y="8"/>
                        <a:pt x="23" y="8"/>
                        <a:pt x="23" y="8"/>
                      </a:cubicBezTo>
                      <a:cubicBezTo>
                        <a:pt x="23" y="15"/>
                        <a:pt x="23" y="15"/>
                        <a:pt x="23" y="15"/>
                      </a:cubicBezTo>
                      <a:cubicBezTo>
                        <a:pt x="28" y="15"/>
                        <a:pt x="28" y="15"/>
                        <a:pt x="28" y="15"/>
                      </a:cubicBezTo>
                      <a:cubicBezTo>
                        <a:pt x="28" y="7"/>
                        <a:pt x="28" y="7"/>
                        <a:pt x="28" y="7"/>
                      </a:cubicBezTo>
                      <a:cubicBezTo>
                        <a:pt x="27" y="0"/>
                        <a:pt x="20" y="0"/>
                        <a:pt x="20" y="0"/>
                      </a:cubicBezTo>
                      <a:close/>
                    </a:path>
                  </a:pathLst>
                </a:custGeom>
                <a:solidFill>
                  <a:srgbClr val="F5B5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1" name="组合 70"/>
              <p:cNvGrpSpPr/>
              <p:nvPr/>
            </p:nvGrpSpPr>
            <p:grpSpPr>
              <a:xfrm flipH="1">
                <a:off x="5797781" y="5735790"/>
                <a:ext cx="207752" cy="207753"/>
                <a:chOff x="3169104" y="3367484"/>
                <a:chExt cx="263525" cy="263526"/>
              </a:xfrm>
              <a:solidFill>
                <a:srgbClr val="F39C12"/>
              </a:solidFill>
            </p:grpSpPr>
            <p:sp>
              <p:nvSpPr>
                <p:cNvPr id="93" name="Oval 9"/>
                <p:cNvSpPr>
                  <a:spLocks noChangeArrowheads="1"/>
                </p:cNvSpPr>
                <p:nvPr/>
              </p:nvSpPr>
              <p:spPr bwMode="auto">
                <a:xfrm>
                  <a:off x="3253242" y="3367484"/>
                  <a:ext cx="103188" cy="112713"/>
                </a:xfrm>
                <a:prstGeom prst="ellipse">
                  <a:avLst/>
                </a:prstGeom>
                <a:solidFill>
                  <a:srgbClr val="F5B5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Freeform 10"/>
                <p:cNvSpPr/>
                <p:nvPr/>
              </p:nvSpPr>
              <p:spPr bwMode="auto">
                <a:xfrm>
                  <a:off x="3169104" y="3489722"/>
                  <a:ext cx="263525" cy="141288"/>
                </a:xfrm>
                <a:custGeom>
                  <a:avLst/>
                  <a:gdLst>
                    <a:gd name="T0" fmla="*/ 20 w 28"/>
                    <a:gd name="T1" fmla="*/ 0 h 15"/>
                    <a:gd name="T2" fmla="*/ 16 w 28"/>
                    <a:gd name="T3" fmla="*/ 0 h 15"/>
                    <a:gd name="T4" fmla="*/ 15 w 28"/>
                    <a:gd name="T5" fmla="*/ 3 h 15"/>
                    <a:gd name="T6" fmla="*/ 13 w 28"/>
                    <a:gd name="T7" fmla="*/ 0 h 15"/>
                    <a:gd name="T8" fmla="*/ 8 w 28"/>
                    <a:gd name="T9" fmla="*/ 0 h 15"/>
                    <a:gd name="T10" fmla="*/ 0 w 28"/>
                    <a:gd name="T11" fmla="*/ 7 h 15"/>
                    <a:gd name="T12" fmla="*/ 0 w 28"/>
                    <a:gd name="T13" fmla="*/ 15 h 15"/>
                    <a:gd name="T14" fmla="*/ 5 w 28"/>
                    <a:gd name="T15" fmla="*/ 15 h 15"/>
                    <a:gd name="T16" fmla="*/ 5 w 28"/>
                    <a:gd name="T17" fmla="*/ 8 h 15"/>
                    <a:gd name="T18" fmla="*/ 7 w 28"/>
                    <a:gd name="T19" fmla="*/ 8 h 15"/>
                    <a:gd name="T20" fmla="*/ 7 w 28"/>
                    <a:gd name="T21" fmla="*/ 15 h 15"/>
                    <a:gd name="T22" fmla="*/ 22 w 28"/>
                    <a:gd name="T23" fmla="*/ 15 h 15"/>
                    <a:gd name="T24" fmla="*/ 22 w 28"/>
                    <a:gd name="T25" fmla="*/ 8 h 15"/>
                    <a:gd name="T26" fmla="*/ 23 w 28"/>
                    <a:gd name="T27" fmla="*/ 8 h 15"/>
                    <a:gd name="T28" fmla="*/ 23 w 28"/>
                    <a:gd name="T29" fmla="*/ 15 h 15"/>
                    <a:gd name="T30" fmla="*/ 28 w 28"/>
                    <a:gd name="T31" fmla="*/ 15 h 15"/>
                    <a:gd name="T32" fmla="*/ 28 w 28"/>
                    <a:gd name="T33" fmla="*/ 7 h 15"/>
                    <a:gd name="T34" fmla="*/ 20 w 28"/>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5">
                      <a:moveTo>
                        <a:pt x="20" y="0"/>
                      </a:moveTo>
                      <a:cubicBezTo>
                        <a:pt x="16" y="0"/>
                        <a:pt x="16" y="0"/>
                        <a:pt x="16" y="0"/>
                      </a:cubicBezTo>
                      <a:cubicBezTo>
                        <a:pt x="15" y="3"/>
                        <a:pt x="15" y="3"/>
                        <a:pt x="15" y="3"/>
                      </a:cubicBezTo>
                      <a:cubicBezTo>
                        <a:pt x="13" y="0"/>
                        <a:pt x="13" y="0"/>
                        <a:pt x="13" y="0"/>
                      </a:cubicBezTo>
                      <a:cubicBezTo>
                        <a:pt x="8" y="0"/>
                        <a:pt x="8" y="0"/>
                        <a:pt x="8" y="0"/>
                      </a:cubicBezTo>
                      <a:cubicBezTo>
                        <a:pt x="0" y="1"/>
                        <a:pt x="0" y="7"/>
                        <a:pt x="0" y="7"/>
                      </a:cubicBezTo>
                      <a:cubicBezTo>
                        <a:pt x="0" y="15"/>
                        <a:pt x="0" y="15"/>
                        <a:pt x="0" y="15"/>
                      </a:cubicBezTo>
                      <a:cubicBezTo>
                        <a:pt x="5" y="15"/>
                        <a:pt x="5" y="15"/>
                        <a:pt x="5" y="15"/>
                      </a:cubicBezTo>
                      <a:cubicBezTo>
                        <a:pt x="5" y="8"/>
                        <a:pt x="5" y="8"/>
                        <a:pt x="5" y="8"/>
                      </a:cubicBezTo>
                      <a:cubicBezTo>
                        <a:pt x="7" y="8"/>
                        <a:pt x="7" y="8"/>
                        <a:pt x="7" y="8"/>
                      </a:cubicBezTo>
                      <a:cubicBezTo>
                        <a:pt x="7" y="15"/>
                        <a:pt x="7" y="15"/>
                        <a:pt x="7" y="15"/>
                      </a:cubicBezTo>
                      <a:cubicBezTo>
                        <a:pt x="22" y="15"/>
                        <a:pt x="22" y="15"/>
                        <a:pt x="22" y="15"/>
                      </a:cubicBezTo>
                      <a:cubicBezTo>
                        <a:pt x="22" y="8"/>
                        <a:pt x="22" y="8"/>
                        <a:pt x="22" y="8"/>
                      </a:cubicBezTo>
                      <a:cubicBezTo>
                        <a:pt x="23" y="8"/>
                        <a:pt x="23" y="8"/>
                        <a:pt x="23" y="8"/>
                      </a:cubicBezTo>
                      <a:cubicBezTo>
                        <a:pt x="23" y="15"/>
                        <a:pt x="23" y="15"/>
                        <a:pt x="23" y="15"/>
                      </a:cubicBezTo>
                      <a:cubicBezTo>
                        <a:pt x="28" y="15"/>
                        <a:pt x="28" y="15"/>
                        <a:pt x="28" y="15"/>
                      </a:cubicBezTo>
                      <a:cubicBezTo>
                        <a:pt x="28" y="7"/>
                        <a:pt x="28" y="7"/>
                        <a:pt x="28" y="7"/>
                      </a:cubicBezTo>
                      <a:cubicBezTo>
                        <a:pt x="28" y="0"/>
                        <a:pt x="20" y="0"/>
                        <a:pt x="20" y="0"/>
                      </a:cubicBezTo>
                      <a:close/>
                    </a:path>
                  </a:pathLst>
                </a:custGeom>
                <a:solidFill>
                  <a:srgbClr val="F5B5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2" name="组合 71"/>
              <p:cNvGrpSpPr/>
              <p:nvPr/>
            </p:nvGrpSpPr>
            <p:grpSpPr>
              <a:xfrm flipH="1">
                <a:off x="6049334" y="5735790"/>
                <a:ext cx="207752" cy="207753"/>
                <a:chOff x="3525197" y="3367484"/>
                <a:chExt cx="263525" cy="263526"/>
              </a:xfrm>
              <a:solidFill>
                <a:srgbClr val="F39C12"/>
              </a:solidFill>
            </p:grpSpPr>
            <p:sp>
              <p:nvSpPr>
                <p:cNvPr id="91" name="Oval 5"/>
                <p:cNvSpPr>
                  <a:spLocks noChangeArrowheads="1"/>
                </p:cNvSpPr>
                <p:nvPr/>
              </p:nvSpPr>
              <p:spPr bwMode="auto">
                <a:xfrm>
                  <a:off x="3599810" y="3367484"/>
                  <a:ext cx="114300" cy="112713"/>
                </a:xfrm>
                <a:prstGeom prst="ellipse">
                  <a:avLst/>
                </a:prstGeom>
                <a:solidFill>
                  <a:srgbClr val="F5B5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Freeform 6"/>
                <p:cNvSpPr/>
                <p:nvPr/>
              </p:nvSpPr>
              <p:spPr bwMode="auto">
                <a:xfrm>
                  <a:off x="3525197" y="3499247"/>
                  <a:ext cx="263525" cy="131763"/>
                </a:xfrm>
                <a:custGeom>
                  <a:avLst/>
                  <a:gdLst>
                    <a:gd name="T0" fmla="*/ 20 w 28"/>
                    <a:gd name="T1" fmla="*/ 0 h 14"/>
                    <a:gd name="T2" fmla="*/ 16 w 28"/>
                    <a:gd name="T3" fmla="*/ 0 h 14"/>
                    <a:gd name="T4" fmla="*/ 14 w 28"/>
                    <a:gd name="T5" fmla="*/ 2 h 14"/>
                    <a:gd name="T6" fmla="*/ 13 w 28"/>
                    <a:gd name="T7" fmla="*/ 0 h 14"/>
                    <a:gd name="T8" fmla="*/ 8 w 28"/>
                    <a:gd name="T9" fmla="*/ 0 h 14"/>
                    <a:gd name="T10" fmla="*/ 0 w 28"/>
                    <a:gd name="T11" fmla="*/ 6 h 14"/>
                    <a:gd name="T12" fmla="*/ 0 w 28"/>
                    <a:gd name="T13" fmla="*/ 14 h 14"/>
                    <a:gd name="T14" fmla="*/ 5 w 28"/>
                    <a:gd name="T15" fmla="*/ 14 h 14"/>
                    <a:gd name="T16" fmla="*/ 5 w 28"/>
                    <a:gd name="T17" fmla="*/ 7 h 14"/>
                    <a:gd name="T18" fmla="*/ 7 w 28"/>
                    <a:gd name="T19" fmla="*/ 7 h 14"/>
                    <a:gd name="T20" fmla="*/ 7 w 28"/>
                    <a:gd name="T21" fmla="*/ 14 h 14"/>
                    <a:gd name="T22" fmla="*/ 21 w 28"/>
                    <a:gd name="T23" fmla="*/ 14 h 14"/>
                    <a:gd name="T24" fmla="*/ 21 w 28"/>
                    <a:gd name="T25" fmla="*/ 7 h 14"/>
                    <a:gd name="T26" fmla="*/ 23 w 28"/>
                    <a:gd name="T27" fmla="*/ 7 h 14"/>
                    <a:gd name="T28" fmla="*/ 23 w 28"/>
                    <a:gd name="T29" fmla="*/ 14 h 14"/>
                    <a:gd name="T30" fmla="*/ 28 w 28"/>
                    <a:gd name="T31" fmla="*/ 14 h 14"/>
                    <a:gd name="T32" fmla="*/ 28 w 28"/>
                    <a:gd name="T33" fmla="*/ 6 h 14"/>
                    <a:gd name="T34" fmla="*/ 20 w 2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4">
                      <a:moveTo>
                        <a:pt x="20" y="0"/>
                      </a:moveTo>
                      <a:cubicBezTo>
                        <a:pt x="16" y="0"/>
                        <a:pt x="16" y="0"/>
                        <a:pt x="16" y="0"/>
                      </a:cubicBezTo>
                      <a:cubicBezTo>
                        <a:pt x="14" y="2"/>
                        <a:pt x="14" y="2"/>
                        <a:pt x="14" y="2"/>
                      </a:cubicBezTo>
                      <a:cubicBezTo>
                        <a:pt x="13" y="0"/>
                        <a:pt x="13" y="0"/>
                        <a:pt x="13" y="0"/>
                      </a:cubicBezTo>
                      <a:cubicBezTo>
                        <a:pt x="8" y="0"/>
                        <a:pt x="8" y="0"/>
                        <a:pt x="8" y="0"/>
                      </a:cubicBezTo>
                      <a:cubicBezTo>
                        <a:pt x="0" y="0"/>
                        <a:pt x="0" y="6"/>
                        <a:pt x="0" y="6"/>
                      </a:cubicBezTo>
                      <a:cubicBezTo>
                        <a:pt x="0" y="14"/>
                        <a:pt x="0" y="14"/>
                        <a:pt x="0" y="14"/>
                      </a:cubicBezTo>
                      <a:cubicBezTo>
                        <a:pt x="5" y="14"/>
                        <a:pt x="5" y="14"/>
                        <a:pt x="5" y="14"/>
                      </a:cubicBezTo>
                      <a:cubicBezTo>
                        <a:pt x="5" y="7"/>
                        <a:pt x="5" y="7"/>
                        <a:pt x="5" y="7"/>
                      </a:cubicBezTo>
                      <a:cubicBezTo>
                        <a:pt x="7" y="7"/>
                        <a:pt x="7" y="7"/>
                        <a:pt x="7" y="7"/>
                      </a:cubicBezTo>
                      <a:cubicBezTo>
                        <a:pt x="7" y="14"/>
                        <a:pt x="7" y="14"/>
                        <a:pt x="7" y="14"/>
                      </a:cubicBezTo>
                      <a:cubicBezTo>
                        <a:pt x="21" y="14"/>
                        <a:pt x="21" y="14"/>
                        <a:pt x="21" y="14"/>
                      </a:cubicBezTo>
                      <a:cubicBezTo>
                        <a:pt x="21" y="7"/>
                        <a:pt x="21" y="7"/>
                        <a:pt x="21" y="7"/>
                      </a:cubicBezTo>
                      <a:cubicBezTo>
                        <a:pt x="23" y="7"/>
                        <a:pt x="23" y="7"/>
                        <a:pt x="23" y="7"/>
                      </a:cubicBezTo>
                      <a:cubicBezTo>
                        <a:pt x="23" y="14"/>
                        <a:pt x="23" y="14"/>
                        <a:pt x="23" y="14"/>
                      </a:cubicBezTo>
                      <a:cubicBezTo>
                        <a:pt x="28" y="14"/>
                        <a:pt x="28" y="14"/>
                        <a:pt x="28" y="14"/>
                      </a:cubicBezTo>
                      <a:cubicBezTo>
                        <a:pt x="28" y="6"/>
                        <a:pt x="28" y="6"/>
                        <a:pt x="28" y="6"/>
                      </a:cubicBezTo>
                      <a:cubicBezTo>
                        <a:pt x="27" y="0"/>
                        <a:pt x="20" y="0"/>
                        <a:pt x="20" y="0"/>
                      </a:cubicBezTo>
                      <a:close/>
                    </a:path>
                  </a:pathLst>
                </a:custGeom>
                <a:solidFill>
                  <a:srgbClr val="F5B5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3" name="组合 72"/>
              <p:cNvGrpSpPr/>
              <p:nvPr/>
            </p:nvGrpSpPr>
            <p:grpSpPr>
              <a:xfrm flipH="1">
                <a:off x="6300887" y="5735790"/>
                <a:ext cx="207752" cy="207753"/>
                <a:chOff x="3836347" y="3367484"/>
                <a:chExt cx="263525" cy="263526"/>
              </a:xfrm>
              <a:solidFill>
                <a:srgbClr val="F39C12"/>
              </a:solidFill>
            </p:grpSpPr>
            <p:sp>
              <p:nvSpPr>
                <p:cNvPr id="89" name="Oval 7"/>
                <p:cNvSpPr>
                  <a:spLocks noChangeArrowheads="1"/>
                </p:cNvSpPr>
                <p:nvPr/>
              </p:nvSpPr>
              <p:spPr bwMode="auto">
                <a:xfrm>
                  <a:off x="3920485" y="3367484"/>
                  <a:ext cx="104775" cy="112713"/>
                </a:xfrm>
                <a:prstGeom prst="ellipse">
                  <a:avLst/>
                </a:prstGeom>
                <a:solidFill>
                  <a:srgbClr val="F5B5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Freeform 8"/>
                <p:cNvSpPr/>
                <p:nvPr/>
              </p:nvSpPr>
              <p:spPr bwMode="auto">
                <a:xfrm>
                  <a:off x="3836347" y="3489722"/>
                  <a:ext cx="263525" cy="141288"/>
                </a:xfrm>
                <a:custGeom>
                  <a:avLst/>
                  <a:gdLst>
                    <a:gd name="T0" fmla="*/ 20 w 28"/>
                    <a:gd name="T1" fmla="*/ 0 h 15"/>
                    <a:gd name="T2" fmla="*/ 16 w 28"/>
                    <a:gd name="T3" fmla="*/ 0 h 15"/>
                    <a:gd name="T4" fmla="*/ 14 w 28"/>
                    <a:gd name="T5" fmla="*/ 3 h 15"/>
                    <a:gd name="T6" fmla="*/ 13 w 28"/>
                    <a:gd name="T7" fmla="*/ 0 h 15"/>
                    <a:gd name="T8" fmla="*/ 8 w 28"/>
                    <a:gd name="T9" fmla="*/ 0 h 15"/>
                    <a:gd name="T10" fmla="*/ 0 w 28"/>
                    <a:gd name="T11" fmla="*/ 7 h 15"/>
                    <a:gd name="T12" fmla="*/ 0 w 28"/>
                    <a:gd name="T13" fmla="*/ 15 h 15"/>
                    <a:gd name="T14" fmla="*/ 5 w 28"/>
                    <a:gd name="T15" fmla="*/ 15 h 15"/>
                    <a:gd name="T16" fmla="*/ 5 w 28"/>
                    <a:gd name="T17" fmla="*/ 8 h 15"/>
                    <a:gd name="T18" fmla="*/ 7 w 28"/>
                    <a:gd name="T19" fmla="*/ 8 h 15"/>
                    <a:gd name="T20" fmla="*/ 7 w 28"/>
                    <a:gd name="T21" fmla="*/ 15 h 15"/>
                    <a:gd name="T22" fmla="*/ 21 w 28"/>
                    <a:gd name="T23" fmla="*/ 15 h 15"/>
                    <a:gd name="T24" fmla="*/ 21 w 28"/>
                    <a:gd name="T25" fmla="*/ 8 h 15"/>
                    <a:gd name="T26" fmla="*/ 23 w 28"/>
                    <a:gd name="T27" fmla="*/ 8 h 15"/>
                    <a:gd name="T28" fmla="*/ 23 w 28"/>
                    <a:gd name="T29" fmla="*/ 15 h 15"/>
                    <a:gd name="T30" fmla="*/ 28 w 28"/>
                    <a:gd name="T31" fmla="*/ 15 h 15"/>
                    <a:gd name="T32" fmla="*/ 28 w 28"/>
                    <a:gd name="T33" fmla="*/ 7 h 15"/>
                    <a:gd name="T34" fmla="*/ 20 w 28"/>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5">
                      <a:moveTo>
                        <a:pt x="20" y="0"/>
                      </a:moveTo>
                      <a:cubicBezTo>
                        <a:pt x="16" y="0"/>
                        <a:pt x="16" y="0"/>
                        <a:pt x="16" y="0"/>
                      </a:cubicBezTo>
                      <a:cubicBezTo>
                        <a:pt x="14" y="3"/>
                        <a:pt x="14" y="3"/>
                        <a:pt x="14" y="3"/>
                      </a:cubicBezTo>
                      <a:cubicBezTo>
                        <a:pt x="13" y="0"/>
                        <a:pt x="13" y="0"/>
                        <a:pt x="13" y="0"/>
                      </a:cubicBezTo>
                      <a:cubicBezTo>
                        <a:pt x="8" y="0"/>
                        <a:pt x="8" y="0"/>
                        <a:pt x="8" y="0"/>
                      </a:cubicBezTo>
                      <a:cubicBezTo>
                        <a:pt x="0" y="1"/>
                        <a:pt x="0" y="7"/>
                        <a:pt x="0" y="7"/>
                      </a:cubicBezTo>
                      <a:cubicBezTo>
                        <a:pt x="0" y="15"/>
                        <a:pt x="0" y="15"/>
                        <a:pt x="0" y="15"/>
                      </a:cubicBezTo>
                      <a:cubicBezTo>
                        <a:pt x="5" y="15"/>
                        <a:pt x="5" y="15"/>
                        <a:pt x="5" y="15"/>
                      </a:cubicBezTo>
                      <a:cubicBezTo>
                        <a:pt x="5" y="8"/>
                        <a:pt x="5" y="8"/>
                        <a:pt x="5" y="8"/>
                      </a:cubicBezTo>
                      <a:cubicBezTo>
                        <a:pt x="7" y="8"/>
                        <a:pt x="7" y="8"/>
                        <a:pt x="7" y="8"/>
                      </a:cubicBezTo>
                      <a:cubicBezTo>
                        <a:pt x="7" y="15"/>
                        <a:pt x="7" y="15"/>
                        <a:pt x="7" y="15"/>
                      </a:cubicBezTo>
                      <a:cubicBezTo>
                        <a:pt x="21" y="15"/>
                        <a:pt x="21" y="15"/>
                        <a:pt x="21" y="15"/>
                      </a:cubicBezTo>
                      <a:cubicBezTo>
                        <a:pt x="21" y="8"/>
                        <a:pt x="21" y="8"/>
                        <a:pt x="21" y="8"/>
                      </a:cubicBezTo>
                      <a:cubicBezTo>
                        <a:pt x="23" y="8"/>
                        <a:pt x="23" y="8"/>
                        <a:pt x="23" y="8"/>
                      </a:cubicBezTo>
                      <a:cubicBezTo>
                        <a:pt x="23" y="15"/>
                        <a:pt x="23" y="15"/>
                        <a:pt x="23" y="15"/>
                      </a:cubicBezTo>
                      <a:cubicBezTo>
                        <a:pt x="28" y="15"/>
                        <a:pt x="28" y="15"/>
                        <a:pt x="28" y="15"/>
                      </a:cubicBezTo>
                      <a:cubicBezTo>
                        <a:pt x="28" y="7"/>
                        <a:pt x="28" y="7"/>
                        <a:pt x="28" y="7"/>
                      </a:cubicBezTo>
                      <a:cubicBezTo>
                        <a:pt x="27" y="0"/>
                        <a:pt x="20" y="0"/>
                        <a:pt x="20" y="0"/>
                      </a:cubicBezTo>
                      <a:close/>
                    </a:path>
                  </a:pathLst>
                </a:custGeom>
                <a:solidFill>
                  <a:srgbClr val="F5B5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4" name="组合 73"/>
              <p:cNvGrpSpPr/>
              <p:nvPr/>
            </p:nvGrpSpPr>
            <p:grpSpPr>
              <a:xfrm flipH="1">
                <a:off x="5294675" y="5952522"/>
                <a:ext cx="207752" cy="207753"/>
                <a:chOff x="2546804" y="3367484"/>
                <a:chExt cx="263525" cy="263526"/>
              </a:xfrm>
              <a:solidFill>
                <a:srgbClr val="F39C12"/>
              </a:solidFill>
            </p:grpSpPr>
            <p:sp>
              <p:nvSpPr>
                <p:cNvPr id="87" name="Oval 5"/>
                <p:cNvSpPr>
                  <a:spLocks noChangeArrowheads="1"/>
                </p:cNvSpPr>
                <p:nvPr/>
              </p:nvSpPr>
              <p:spPr bwMode="auto">
                <a:xfrm>
                  <a:off x="2621417" y="3367484"/>
                  <a:ext cx="114300" cy="112713"/>
                </a:xfrm>
                <a:prstGeom prst="ellipse">
                  <a:avLst/>
                </a:prstGeom>
                <a:solidFill>
                  <a:srgbClr val="F5B5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Freeform 6"/>
                <p:cNvSpPr/>
                <p:nvPr/>
              </p:nvSpPr>
              <p:spPr bwMode="auto">
                <a:xfrm>
                  <a:off x="2546804" y="3499247"/>
                  <a:ext cx="263525" cy="131763"/>
                </a:xfrm>
                <a:custGeom>
                  <a:avLst/>
                  <a:gdLst>
                    <a:gd name="T0" fmla="*/ 20 w 28"/>
                    <a:gd name="T1" fmla="*/ 0 h 14"/>
                    <a:gd name="T2" fmla="*/ 16 w 28"/>
                    <a:gd name="T3" fmla="*/ 0 h 14"/>
                    <a:gd name="T4" fmla="*/ 14 w 28"/>
                    <a:gd name="T5" fmla="*/ 2 h 14"/>
                    <a:gd name="T6" fmla="*/ 13 w 28"/>
                    <a:gd name="T7" fmla="*/ 0 h 14"/>
                    <a:gd name="T8" fmla="*/ 8 w 28"/>
                    <a:gd name="T9" fmla="*/ 0 h 14"/>
                    <a:gd name="T10" fmla="*/ 0 w 28"/>
                    <a:gd name="T11" fmla="*/ 6 h 14"/>
                    <a:gd name="T12" fmla="*/ 0 w 28"/>
                    <a:gd name="T13" fmla="*/ 14 h 14"/>
                    <a:gd name="T14" fmla="*/ 5 w 28"/>
                    <a:gd name="T15" fmla="*/ 14 h 14"/>
                    <a:gd name="T16" fmla="*/ 5 w 28"/>
                    <a:gd name="T17" fmla="*/ 7 h 14"/>
                    <a:gd name="T18" fmla="*/ 7 w 28"/>
                    <a:gd name="T19" fmla="*/ 7 h 14"/>
                    <a:gd name="T20" fmla="*/ 7 w 28"/>
                    <a:gd name="T21" fmla="*/ 14 h 14"/>
                    <a:gd name="T22" fmla="*/ 21 w 28"/>
                    <a:gd name="T23" fmla="*/ 14 h 14"/>
                    <a:gd name="T24" fmla="*/ 21 w 28"/>
                    <a:gd name="T25" fmla="*/ 7 h 14"/>
                    <a:gd name="T26" fmla="*/ 23 w 28"/>
                    <a:gd name="T27" fmla="*/ 7 h 14"/>
                    <a:gd name="T28" fmla="*/ 23 w 28"/>
                    <a:gd name="T29" fmla="*/ 14 h 14"/>
                    <a:gd name="T30" fmla="*/ 28 w 28"/>
                    <a:gd name="T31" fmla="*/ 14 h 14"/>
                    <a:gd name="T32" fmla="*/ 28 w 28"/>
                    <a:gd name="T33" fmla="*/ 6 h 14"/>
                    <a:gd name="T34" fmla="*/ 20 w 2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4">
                      <a:moveTo>
                        <a:pt x="20" y="0"/>
                      </a:moveTo>
                      <a:cubicBezTo>
                        <a:pt x="16" y="0"/>
                        <a:pt x="16" y="0"/>
                        <a:pt x="16" y="0"/>
                      </a:cubicBezTo>
                      <a:cubicBezTo>
                        <a:pt x="14" y="2"/>
                        <a:pt x="14" y="2"/>
                        <a:pt x="14" y="2"/>
                      </a:cubicBezTo>
                      <a:cubicBezTo>
                        <a:pt x="13" y="0"/>
                        <a:pt x="13" y="0"/>
                        <a:pt x="13" y="0"/>
                      </a:cubicBezTo>
                      <a:cubicBezTo>
                        <a:pt x="8" y="0"/>
                        <a:pt x="8" y="0"/>
                        <a:pt x="8" y="0"/>
                      </a:cubicBezTo>
                      <a:cubicBezTo>
                        <a:pt x="0" y="0"/>
                        <a:pt x="0" y="6"/>
                        <a:pt x="0" y="6"/>
                      </a:cubicBezTo>
                      <a:cubicBezTo>
                        <a:pt x="0" y="14"/>
                        <a:pt x="0" y="14"/>
                        <a:pt x="0" y="14"/>
                      </a:cubicBezTo>
                      <a:cubicBezTo>
                        <a:pt x="5" y="14"/>
                        <a:pt x="5" y="14"/>
                        <a:pt x="5" y="14"/>
                      </a:cubicBezTo>
                      <a:cubicBezTo>
                        <a:pt x="5" y="7"/>
                        <a:pt x="5" y="7"/>
                        <a:pt x="5" y="7"/>
                      </a:cubicBezTo>
                      <a:cubicBezTo>
                        <a:pt x="7" y="7"/>
                        <a:pt x="7" y="7"/>
                        <a:pt x="7" y="7"/>
                      </a:cubicBezTo>
                      <a:cubicBezTo>
                        <a:pt x="7" y="14"/>
                        <a:pt x="7" y="14"/>
                        <a:pt x="7" y="14"/>
                      </a:cubicBezTo>
                      <a:cubicBezTo>
                        <a:pt x="21" y="14"/>
                        <a:pt x="21" y="14"/>
                        <a:pt x="21" y="14"/>
                      </a:cubicBezTo>
                      <a:cubicBezTo>
                        <a:pt x="21" y="7"/>
                        <a:pt x="21" y="7"/>
                        <a:pt x="21" y="7"/>
                      </a:cubicBezTo>
                      <a:cubicBezTo>
                        <a:pt x="23" y="7"/>
                        <a:pt x="23" y="7"/>
                        <a:pt x="23" y="7"/>
                      </a:cubicBezTo>
                      <a:cubicBezTo>
                        <a:pt x="23" y="14"/>
                        <a:pt x="23" y="14"/>
                        <a:pt x="23" y="14"/>
                      </a:cubicBezTo>
                      <a:cubicBezTo>
                        <a:pt x="28" y="14"/>
                        <a:pt x="28" y="14"/>
                        <a:pt x="28" y="14"/>
                      </a:cubicBezTo>
                      <a:cubicBezTo>
                        <a:pt x="28" y="6"/>
                        <a:pt x="28" y="6"/>
                        <a:pt x="28" y="6"/>
                      </a:cubicBezTo>
                      <a:cubicBezTo>
                        <a:pt x="27" y="0"/>
                        <a:pt x="20" y="0"/>
                        <a:pt x="20" y="0"/>
                      </a:cubicBezTo>
                      <a:close/>
                    </a:path>
                  </a:pathLst>
                </a:custGeom>
                <a:solidFill>
                  <a:srgbClr val="F5B5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5" name="组合 74"/>
              <p:cNvGrpSpPr/>
              <p:nvPr/>
            </p:nvGrpSpPr>
            <p:grpSpPr>
              <a:xfrm flipH="1">
                <a:off x="5546228" y="5952522"/>
                <a:ext cx="207752" cy="207753"/>
                <a:chOff x="2857954" y="3367484"/>
                <a:chExt cx="263525" cy="263526"/>
              </a:xfrm>
              <a:solidFill>
                <a:srgbClr val="F39C12"/>
              </a:solidFill>
            </p:grpSpPr>
            <p:sp>
              <p:nvSpPr>
                <p:cNvPr id="85" name="Oval 7"/>
                <p:cNvSpPr>
                  <a:spLocks noChangeArrowheads="1"/>
                </p:cNvSpPr>
                <p:nvPr/>
              </p:nvSpPr>
              <p:spPr bwMode="auto">
                <a:xfrm>
                  <a:off x="2942092" y="3367484"/>
                  <a:ext cx="104775" cy="112713"/>
                </a:xfrm>
                <a:prstGeom prst="ellipse">
                  <a:avLst/>
                </a:prstGeom>
                <a:solidFill>
                  <a:srgbClr val="F5B5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Freeform 8"/>
                <p:cNvSpPr/>
                <p:nvPr/>
              </p:nvSpPr>
              <p:spPr bwMode="auto">
                <a:xfrm>
                  <a:off x="2857954" y="3489722"/>
                  <a:ext cx="263525" cy="141288"/>
                </a:xfrm>
                <a:custGeom>
                  <a:avLst/>
                  <a:gdLst>
                    <a:gd name="T0" fmla="*/ 20 w 28"/>
                    <a:gd name="T1" fmla="*/ 0 h 15"/>
                    <a:gd name="T2" fmla="*/ 16 w 28"/>
                    <a:gd name="T3" fmla="*/ 0 h 15"/>
                    <a:gd name="T4" fmla="*/ 14 w 28"/>
                    <a:gd name="T5" fmla="*/ 3 h 15"/>
                    <a:gd name="T6" fmla="*/ 13 w 28"/>
                    <a:gd name="T7" fmla="*/ 0 h 15"/>
                    <a:gd name="T8" fmla="*/ 8 w 28"/>
                    <a:gd name="T9" fmla="*/ 0 h 15"/>
                    <a:gd name="T10" fmla="*/ 0 w 28"/>
                    <a:gd name="T11" fmla="*/ 7 h 15"/>
                    <a:gd name="T12" fmla="*/ 0 w 28"/>
                    <a:gd name="T13" fmla="*/ 15 h 15"/>
                    <a:gd name="T14" fmla="*/ 5 w 28"/>
                    <a:gd name="T15" fmla="*/ 15 h 15"/>
                    <a:gd name="T16" fmla="*/ 5 w 28"/>
                    <a:gd name="T17" fmla="*/ 8 h 15"/>
                    <a:gd name="T18" fmla="*/ 7 w 28"/>
                    <a:gd name="T19" fmla="*/ 8 h 15"/>
                    <a:gd name="T20" fmla="*/ 7 w 28"/>
                    <a:gd name="T21" fmla="*/ 15 h 15"/>
                    <a:gd name="T22" fmla="*/ 21 w 28"/>
                    <a:gd name="T23" fmla="*/ 15 h 15"/>
                    <a:gd name="T24" fmla="*/ 21 w 28"/>
                    <a:gd name="T25" fmla="*/ 8 h 15"/>
                    <a:gd name="T26" fmla="*/ 23 w 28"/>
                    <a:gd name="T27" fmla="*/ 8 h 15"/>
                    <a:gd name="T28" fmla="*/ 23 w 28"/>
                    <a:gd name="T29" fmla="*/ 15 h 15"/>
                    <a:gd name="T30" fmla="*/ 28 w 28"/>
                    <a:gd name="T31" fmla="*/ 15 h 15"/>
                    <a:gd name="T32" fmla="*/ 28 w 28"/>
                    <a:gd name="T33" fmla="*/ 7 h 15"/>
                    <a:gd name="T34" fmla="*/ 20 w 28"/>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5">
                      <a:moveTo>
                        <a:pt x="20" y="0"/>
                      </a:moveTo>
                      <a:cubicBezTo>
                        <a:pt x="16" y="0"/>
                        <a:pt x="16" y="0"/>
                        <a:pt x="16" y="0"/>
                      </a:cubicBezTo>
                      <a:cubicBezTo>
                        <a:pt x="14" y="3"/>
                        <a:pt x="14" y="3"/>
                        <a:pt x="14" y="3"/>
                      </a:cubicBezTo>
                      <a:cubicBezTo>
                        <a:pt x="13" y="0"/>
                        <a:pt x="13" y="0"/>
                        <a:pt x="13" y="0"/>
                      </a:cubicBezTo>
                      <a:cubicBezTo>
                        <a:pt x="8" y="0"/>
                        <a:pt x="8" y="0"/>
                        <a:pt x="8" y="0"/>
                      </a:cubicBezTo>
                      <a:cubicBezTo>
                        <a:pt x="0" y="1"/>
                        <a:pt x="0" y="7"/>
                        <a:pt x="0" y="7"/>
                      </a:cubicBezTo>
                      <a:cubicBezTo>
                        <a:pt x="0" y="15"/>
                        <a:pt x="0" y="15"/>
                        <a:pt x="0" y="15"/>
                      </a:cubicBezTo>
                      <a:cubicBezTo>
                        <a:pt x="5" y="15"/>
                        <a:pt x="5" y="15"/>
                        <a:pt x="5" y="15"/>
                      </a:cubicBezTo>
                      <a:cubicBezTo>
                        <a:pt x="5" y="8"/>
                        <a:pt x="5" y="8"/>
                        <a:pt x="5" y="8"/>
                      </a:cubicBezTo>
                      <a:cubicBezTo>
                        <a:pt x="7" y="8"/>
                        <a:pt x="7" y="8"/>
                        <a:pt x="7" y="8"/>
                      </a:cubicBezTo>
                      <a:cubicBezTo>
                        <a:pt x="7" y="15"/>
                        <a:pt x="7" y="15"/>
                        <a:pt x="7" y="15"/>
                      </a:cubicBezTo>
                      <a:cubicBezTo>
                        <a:pt x="21" y="15"/>
                        <a:pt x="21" y="15"/>
                        <a:pt x="21" y="15"/>
                      </a:cubicBezTo>
                      <a:cubicBezTo>
                        <a:pt x="21" y="8"/>
                        <a:pt x="21" y="8"/>
                        <a:pt x="21" y="8"/>
                      </a:cubicBezTo>
                      <a:cubicBezTo>
                        <a:pt x="23" y="8"/>
                        <a:pt x="23" y="8"/>
                        <a:pt x="23" y="8"/>
                      </a:cubicBezTo>
                      <a:cubicBezTo>
                        <a:pt x="23" y="15"/>
                        <a:pt x="23" y="15"/>
                        <a:pt x="23" y="15"/>
                      </a:cubicBezTo>
                      <a:cubicBezTo>
                        <a:pt x="28" y="15"/>
                        <a:pt x="28" y="15"/>
                        <a:pt x="28" y="15"/>
                      </a:cubicBezTo>
                      <a:cubicBezTo>
                        <a:pt x="28" y="7"/>
                        <a:pt x="28" y="7"/>
                        <a:pt x="28" y="7"/>
                      </a:cubicBezTo>
                      <a:cubicBezTo>
                        <a:pt x="27" y="0"/>
                        <a:pt x="20" y="0"/>
                        <a:pt x="20" y="0"/>
                      </a:cubicBezTo>
                      <a:close/>
                    </a:path>
                  </a:pathLst>
                </a:custGeom>
                <a:solidFill>
                  <a:srgbClr val="F5B5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6" name="组合 75"/>
              <p:cNvGrpSpPr/>
              <p:nvPr/>
            </p:nvGrpSpPr>
            <p:grpSpPr>
              <a:xfrm flipH="1">
                <a:off x="5797781" y="5952522"/>
                <a:ext cx="207752" cy="207753"/>
                <a:chOff x="3169104" y="3367484"/>
                <a:chExt cx="263525" cy="263526"/>
              </a:xfrm>
              <a:solidFill>
                <a:schemeClr val="tx1">
                  <a:lumMod val="50000"/>
                  <a:lumOff val="50000"/>
                </a:schemeClr>
              </a:solidFill>
            </p:grpSpPr>
            <p:sp>
              <p:nvSpPr>
                <p:cNvPr id="83" name="Oval 9"/>
                <p:cNvSpPr>
                  <a:spLocks noChangeArrowheads="1"/>
                </p:cNvSpPr>
                <p:nvPr/>
              </p:nvSpPr>
              <p:spPr bwMode="auto">
                <a:xfrm>
                  <a:off x="3253242" y="3367484"/>
                  <a:ext cx="103188" cy="1127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Freeform 10"/>
                <p:cNvSpPr/>
                <p:nvPr/>
              </p:nvSpPr>
              <p:spPr bwMode="auto">
                <a:xfrm>
                  <a:off x="3169104" y="3489722"/>
                  <a:ext cx="263525" cy="141288"/>
                </a:xfrm>
                <a:custGeom>
                  <a:avLst/>
                  <a:gdLst>
                    <a:gd name="T0" fmla="*/ 20 w 28"/>
                    <a:gd name="T1" fmla="*/ 0 h 15"/>
                    <a:gd name="T2" fmla="*/ 16 w 28"/>
                    <a:gd name="T3" fmla="*/ 0 h 15"/>
                    <a:gd name="T4" fmla="*/ 15 w 28"/>
                    <a:gd name="T5" fmla="*/ 3 h 15"/>
                    <a:gd name="T6" fmla="*/ 13 w 28"/>
                    <a:gd name="T7" fmla="*/ 0 h 15"/>
                    <a:gd name="T8" fmla="*/ 8 w 28"/>
                    <a:gd name="T9" fmla="*/ 0 h 15"/>
                    <a:gd name="T10" fmla="*/ 0 w 28"/>
                    <a:gd name="T11" fmla="*/ 7 h 15"/>
                    <a:gd name="T12" fmla="*/ 0 w 28"/>
                    <a:gd name="T13" fmla="*/ 15 h 15"/>
                    <a:gd name="T14" fmla="*/ 5 w 28"/>
                    <a:gd name="T15" fmla="*/ 15 h 15"/>
                    <a:gd name="T16" fmla="*/ 5 w 28"/>
                    <a:gd name="T17" fmla="*/ 8 h 15"/>
                    <a:gd name="T18" fmla="*/ 7 w 28"/>
                    <a:gd name="T19" fmla="*/ 8 h 15"/>
                    <a:gd name="T20" fmla="*/ 7 w 28"/>
                    <a:gd name="T21" fmla="*/ 15 h 15"/>
                    <a:gd name="T22" fmla="*/ 22 w 28"/>
                    <a:gd name="T23" fmla="*/ 15 h 15"/>
                    <a:gd name="T24" fmla="*/ 22 w 28"/>
                    <a:gd name="T25" fmla="*/ 8 h 15"/>
                    <a:gd name="T26" fmla="*/ 23 w 28"/>
                    <a:gd name="T27" fmla="*/ 8 h 15"/>
                    <a:gd name="T28" fmla="*/ 23 w 28"/>
                    <a:gd name="T29" fmla="*/ 15 h 15"/>
                    <a:gd name="T30" fmla="*/ 28 w 28"/>
                    <a:gd name="T31" fmla="*/ 15 h 15"/>
                    <a:gd name="T32" fmla="*/ 28 w 28"/>
                    <a:gd name="T33" fmla="*/ 7 h 15"/>
                    <a:gd name="T34" fmla="*/ 20 w 28"/>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5">
                      <a:moveTo>
                        <a:pt x="20" y="0"/>
                      </a:moveTo>
                      <a:cubicBezTo>
                        <a:pt x="16" y="0"/>
                        <a:pt x="16" y="0"/>
                        <a:pt x="16" y="0"/>
                      </a:cubicBezTo>
                      <a:cubicBezTo>
                        <a:pt x="15" y="3"/>
                        <a:pt x="15" y="3"/>
                        <a:pt x="15" y="3"/>
                      </a:cubicBezTo>
                      <a:cubicBezTo>
                        <a:pt x="13" y="0"/>
                        <a:pt x="13" y="0"/>
                        <a:pt x="13" y="0"/>
                      </a:cubicBezTo>
                      <a:cubicBezTo>
                        <a:pt x="8" y="0"/>
                        <a:pt x="8" y="0"/>
                        <a:pt x="8" y="0"/>
                      </a:cubicBezTo>
                      <a:cubicBezTo>
                        <a:pt x="0" y="1"/>
                        <a:pt x="0" y="7"/>
                        <a:pt x="0" y="7"/>
                      </a:cubicBezTo>
                      <a:cubicBezTo>
                        <a:pt x="0" y="15"/>
                        <a:pt x="0" y="15"/>
                        <a:pt x="0" y="15"/>
                      </a:cubicBezTo>
                      <a:cubicBezTo>
                        <a:pt x="5" y="15"/>
                        <a:pt x="5" y="15"/>
                        <a:pt x="5" y="15"/>
                      </a:cubicBezTo>
                      <a:cubicBezTo>
                        <a:pt x="5" y="8"/>
                        <a:pt x="5" y="8"/>
                        <a:pt x="5" y="8"/>
                      </a:cubicBezTo>
                      <a:cubicBezTo>
                        <a:pt x="7" y="8"/>
                        <a:pt x="7" y="8"/>
                        <a:pt x="7" y="8"/>
                      </a:cubicBezTo>
                      <a:cubicBezTo>
                        <a:pt x="7" y="15"/>
                        <a:pt x="7" y="15"/>
                        <a:pt x="7" y="15"/>
                      </a:cubicBezTo>
                      <a:cubicBezTo>
                        <a:pt x="22" y="15"/>
                        <a:pt x="22" y="15"/>
                        <a:pt x="22" y="15"/>
                      </a:cubicBezTo>
                      <a:cubicBezTo>
                        <a:pt x="22" y="8"/>
                        <a:pt x="22" y="8"/>
                        <a:pt x="22" y="8"/>
                      </a:cubicBezTo>
                      <a:cubicBezTo>
                        <a:pt x="23" y="8"/>
                        <a:pt x="23" y="8"/>
                        <a:pt x="23" y="8"/>
                      </a:cubicBezTo>
                      <a:cubicBezTo>
                        <a:pt x="23" y="15"/>
                        <a:pt x="23" y="15"/>
                        <a:pt x="23" y="15"/>
                      </a:cubicBezTo>
                      <a:cubicBezTo>
                        <a:pt x="28" y="15"/>
                        <a:pt x="28" y="15"/>
                        <a:pt x="28" y="15"/>
                      </a:cubicBezTo>
                      <a:cubicBezTo>
                        <a:pt x="28" y="7"/>
                        <a:pt x="28" y="7"/>
                        <a:pt x="28" y="7"/>
                      </a:cubicBezTo>
                      <a:cubicBezTo>
                        <a:pt x="28" y="0"/>
                        <a:pt x="20" y="0"/>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7" name="组合 76"/>
              <p:cNvGrpSpPr/>
              <p:nvPr/>
            </p:nvGrpSpPr>
            <p:grpSpPr>
              <a:xfrm flipH="1">
                <a:off x="6049334" y="5952522"/>
                <a:ext cx="207752" cy="207753"/>
                <a:chOff x="3525197" y="3367484"/>
                <a:chExt cx="263525" cy="263526"/>
              </a:xfrm>
              <a:solidFill>
                <a:schemeClr val="tx1">
                  <a:lumMod val="50000"/>
                  <a:lumOff val="50000"/>
                </a:schemeClr>
              </a:solidFill>
            </p:grpSpPr>
            <p:sp>
              <p:nvSpPr>
                <p:cNvPr id="81" name="Oval 5"/>
                <p:cNvSpPr>
                  <a:spLocks noChangeArrowheads="1"/>
                </p:cNvSpPr>
                <p:nvPr/>
              </p:nvSpPr>
              <p:spPr bwMode="auto">
                <a:xfrm>
                  <a:off x="3599810" y="3367484"/>
                  <a:ext cx="114300" cy="1127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Freeform 6"/>
                <p:cNvSpPr/>
                <p:nvPr/>
              </p:nvSpPr>
              <p:spPr bwMode="auto">
                <a:xfrm>
                  <a:off x="3525197" y="3499247"/>
                  <a:ext cx="263525" cy="131763"/>
                </a:xfrm>
                <a:custGeom>
                  <a:avLst/>
                  <a:gdLst>
                    <a:gd name="T0" fmla="*/ 20 w 28"/>
                    <a:gd name="T1" fmla="*/ 0 h 14"/>
                    <a:gd name="T2" fmla="*/ 16 w 28"/>
                    <a:gd name="T3" fmla="*/ 0 h 14"/>
                    <a:gd name="T4" fmla="*/ 14 w 28"/>
                    <a:gd name="T5" fmla="*/ 2 h 14"/>
                    <a:gd name="T6" fmla="*/ 13 w 28"/>
                    <a:gd name="T7" fmla="*/ 0 h 14"/>
                    <a:gd name="T8" fmla="*/ 8 w 28"/>
                    <a:gd name="T9" fmla="*/ 0 h 14"/>
                    <a:gd name="T10" fmla="*/ 0 w 28"/>
                    <a:gd name="T11" fmla="*/ 6 h 14"/>
                    <a:gd name="T12" fmla="*/ 0 w 28"/>
                    <a:gd name="T13" fmla="*/ 14 h 14"/>
                    <a:gd name="T14" fmla="*/ 5 w 28"/>
                    <a:gd name="T15" fmla="*/ 14 h 14"/>
                    <a:gd name="T16" fmla="*/ 5 w 28"/>
                    <a:gd name="T17" fmla="*/ 7 h 14"/>
                    <a:gd name="T18" fmla="*/ 7 w 28"/>
                    <a:gd name="T19" fmla="*/ 7 h 14"/>
                    <a:gd name="T20" fmla="*/ 7 w 28"/>
                    <a:gd name="T21" fmla="*/ 14 h 14"/>
                    <a:gd name="T22" fmla="*/ 21 w 28"/>
                    <a:gd name="T23" fmla="*/ 14 h 14"/>
                    <a:gd name="T24" fmla="*/ 21 w 28"/>
                    <a:gd name="T25" fmla="*/ 7 h 14"/>
                    <a:gd name="T26" fmla="*/ 23 w 28"/>
                    <a:gd name="T27" fmla="*/ 7 h 14"/>
                    <a:gd name="T28" fmla="*/ 23 w 28"/>
                    <a:gd name="T29" fmla="*/ 14 h 14"/>
                    <a:gd name="T30" fmla="*/ 28 w 28"/>
                    <a:gd name="T31" fmla="*/ 14 h 14"/>
                    <a:gd name="T32" fmla="*/ 28 w 28"/>
                    <a:gd name="T33" fmla="*/ 6 h 14"/>
                    <a:gd name="T34" fmla="*/ 20 w 2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4">
                      <a:moveTo>
                        <a:pt x="20" y="0"/>
                      </a:moveTo>
                      <a:cubicBezTo>
                        <a:pt x="16" y="0"/>
                        <a:pt x="16" y="0"/>
                        <a:pt x="16" y="0"/>
                      </a:cubicBezTo>
                      <a:cubicBezTo>
                        <a:pt x="14" y="2"/>
                        <a:pt x="14" y="2"/>
                        <a:pt x="14" y="2"/>
                      </a:cubicBezTo>
                      <a:cubicBezTo>
                        <a:pt x="13" y="0"/>
                        <a:pt x="13" y="0"/>
                        <a:pt x="13" y="0"/>
                      </a:cubicBezTo>
                      <a:cubicBezTo>
                        <a:pt x="8" y="0"/>
                        <a:pt x="8" y="0"/>
                        <a:pt x="8" y="0"/>
                      </a:cubicBezTo>
                      <a:cubicBezTo>
                        <a:pt x="0" y="0"/>
                        <a:pt x="0" y="6"/>
                        <a:pt x="0" y="6"/>
                      </a:cubicBezTo>
                      <a:cubicBezTo>
                        <a:pt x="0" y="14"/>
                        <a:pt x="0" y="14"/>
                        <a:pt x="0" y="14"/>
                      </a:cubicBezTo>
                      <a:cubicBezTo>
                        <a:pt x="5" y="14"/>
                        <a:pt x="5" y="14"/>
                        <a:pt x="5" y="14"/>
                      </a:cubicBezTo>
                      <a:cubicBezTo>
                        <a:pt x="5" y="7"/>
                        <a:pt x="5" y="7"/>
                        <a:pt x="5" y="7"/>
                      </a:cubicBezTo>
                      <a:cubicBezTo>
                        <a:pt x="7" y="7"/>
                        <a:pt x="7" y="7"/>
                        <a:pt x="7" y="7"/>
                      </a:cubicBezTo>
                      <a:cubicBezTo>
                        <a:pt x="7" y="14"/>
                        <a:pt x="7" y="14"/>
                        <a:pt x="7" y="14"/>
                      </a:cubicBezTo>
                      <a:cubicBezTo>
                        <a:pt x="21" y="14"/>
                        <a:pt x="21" y="14"/>
                        <a:pt x="21" y="14"/>
                      </a:cubicBezTo>
                      <a:cubicBezTo>
                        <a:pt x="21" y="7"/>
                        <a:pt x="21" y="7"/>
                        <a:pt x="21" y="7"/>
                      </a:cubicBezTo>
                      <a:cubicBezTo>
                        <a:pt x="23" y="7"/>
                        <a:pt x="23" y="7"/>
                        <a:pt x="23" y="7"/>
                      </a:cubicBezTo>
                      <a:cubicBezTo>
                        <a:pt x="23" y="14"/>
                        <a:pt x="23" y="14"/>
                        <a:pt x="23" y="14"/>
                      </a:cubicBezTo>
                      <a:cubicBezTo>
                        <a:pt x="28" y="14"/>
                        <a:pt x="28" y="14"/>
                        <a:pt x="28" y="14"/>
                      </a:cubicBezTo>
                      <a:cubicBezTo>
                        <a:pt x="28" y="6"/>
                        <a:pt x="28" y="6"/>
                        <a:pt x="28" y="6"/>
                      </a:cubicBezTo>
                      <a:cubicBezTo>
                        <a:pt x="27" y="0"/>
                        <a:pt x="20" y="0"/>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8" name="组合 77"/>
              <p:cNvGrpSpPr/>
              <p:nvPr/>
            </p:nvGrpSpPr>
            <p:grpSpPr>
              <a:xfrm flipH="1">
                <a:off x="6300887" y="5952522"/>
                <a:ext cx="207752" cy="207753"/>
                <a:chOff x="3836347" y="3367484"/>
                <a:chExt cx="263525" cy="263526"/>
              </a:xfrm>
              <a:solidFill>
                <a:schemeClr val="tx1">
                  <a:lumMod val="50000"/>
                  <a:lumOff val="50000"/>
                </a:schemeClr>
              </a:solidFill>
            </p:grpSpPr>
            <p:sp>
              <p:nvSpPr>
                <p:cNvPr id="79" name="Oval 7"/>
                <p:cNvSpPr>
                  <a:spLocks noChangeArrowheads="1"/>
                </p:cNvSpPr>
                <p:nvPr/>
              </p:nvSpPr>
              <p:spPr bwMode="auto">
                <a:xfrm>
                  <a:off x="3920485" y="3367484"/>
                  <a:ext cx="104775" cy="1127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Freeform 8"/>
                <p:cNvSpPr/>
                <p:nvPr/>
              </p:nvSpPr>
              <p:spPr bwMode="auto">
                <a:xfrm>
                  <a:off x="3836347" y="3489722"/>
                  <a:ext cx="263525" cy="141288"/>
                </a:xfrm>
                <a:custGeom>
                  <a:avLst/>
                  <a:gdLst>
                    <a:gd name="T0" fmla="*/ 20 w 28"/>
                    <a:gd name="T1" fmla="*/ 0 h 15"/>
                    <a:gd name="T2" fmla="*/ 16 w 28"/>
                    <a:gd name="T3" fmla="*/ 0 h 15"/>
                    <a:gd name="T4" fmla="*/ 14 w 28"/>
                    <a:gd name="T5" fmla="*/ 3 h 15"/>
                    <a:gd name="T6" fmla="*/ 13 w 28"/>
                    <a:gd name="T7" fmla="*/ 0 h 15"/>
                    <a:gd name="T8" fmla="*/ 8 w 28"/>
                    <a:gd name="T9" fmla="*/ 0 h 15"/>
                    <a:gd name="T10" fmla="*/ 0 w 28"/>
                    <a:gd name="T11" fmla="*/ 7 h 15"/>
                    <a:gd name="T12" fmla="*/ 0 w 28"/>
                    <a:gd name="T13" fmla="*/ 15 h 15"/>
                    <a:gd name="T14" fmla="*/ 5 w 28"/>
                    <a:gd name="T15" fmla="*/ 15 h 15"/>
                    <a:gd name="T16" fmla="*/ 5 w 28"/>
                    <a:gd name="T17" fmla="*/ 8 h 15"/>
                    <a:gd name="T18" fmla="*/ 7 w 28"/>
                    <a:gd name="T19" fmla="*/ 8 h 15"/>
                    <a:gd name="T20" fmla="*/ 7 w 28"/>
                    <a:gd name="T21" fmla="*/ 15 h 15"/>
                    <a:gd name="T22" fmla="*/ 21 w 28"/>
                    <a:gd name="T23" fmla="*/ 15 h 15"/>
                    <a:gd name="T24" fmla="*/ 21 w 28"/>
                    <a:gd name="T25" fmla="*/ 8 h 15"/>
                    <a:gd name="T26" fmla="*/ 23 w 28"/>
                    <a:gd name="T27" fmla="*/ 8 h 15"/>
                    <a:gd name="T28" fmla="*/ 23 w 28"/>
                    <a:gd name="T29" fmla="*/ 15 h 15"/>
                    <a:gd name="T30" fmla="*/ 28 w 28"/>
                    <a:gd name="T31" fmla="*/ 15 h 15"/>
                    <a:gd name="T32" fmla="*/ 28 w 28"/>
                    <a:gd name="T33" fmla="*/ 7 h 15"/>
                    <a:gd name="T34" fmla="*/ 20 w 28"/>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5">
                      <a:moveTo>
                        <a:pt x="20" y="0"/>
                      </a:moveTo>
                      <a:cubicBezTo>
                        <a:pt x="16" y="0"/>
                        <a:pt x="16" y="0"/>
                        <a:pt x="16" y="0"/>
                      </a:cubicBezTo>
                      <a:cubicBezTo>
                        <a:pt x="14" y="3"/>
                        <a:pt x="14" y="3"/>
                        <a:pt x="14" y="3"/>
                      </a:cubicBezTo>
                      <a:cubicBezTo>
                        <a:pt x="13" y="0"/>
                        <a:pt x="13" y="0"/>
                        <a:pt x="13" y="0"/>
                      </a:cubicBezTo>
                      <a:cubicBezTo>
                        <a:pt x="8" y="0"/>
                        <a:pt x="8" y="0"/>
                        <a:pt x="8" y="0"/>
                      </a:cubicBezTo>
                      <a:cubicBezTo>
                        <a:pt x="0" y="1"/>
                        <a:pt x="0" y="7"/>
                        <a:pt x="0" y="7"/>
                      </a:cubicBezTo>
                      <a:cubicBezTo>
                        <a:pt x="0" y="15"/>
                        <a:pt x="0" y="15"/>
                        <a:pt x="0" y="15"/>
                      </a:cubicBezTo>
                      <a:cubicBezTo>
                        <a:pt x="5" y="15"/>
                        <a:pt x="5" y="15"/>
                        <a:pt x="5" y="15"/>
                      </a:cubicBezTo>
                      <a:cubicBezTo>
                        <a:pt x="5" y="8"/>
                        <a:pt x="5" y="8"/>
                        <a:pt x="5" y="8"/>
                      </a:cubicBezTo>
                      <a:cubicBezTo>
                        <a:pt x="7" y="8"/>
                        <a:pt x="7" y="8"/>
                        <a:pt x="7" y="8"/>
                      </a:cubicBezTo>
                      <a:cubicBezTo>
                        <a:pt x="7" y="15"/>
                        <a:pt x="7" y="15"/>
                        <a:pt x="7" y="15"/>
                      </a:cubicBezTo>
                      <a:cubicBezTo>
                        <a:pt x="21" y="15"/>
                        <a:pt x="21" y="15"/>
                        <a:pt x="21" y="15"/>
                      </a:cubicBezTo>
                      <a:cubicBezTo>
                        <a:pt x="21" y="8"/>
                        <a:pt x="21" y="8"/>
                        <a:pt x="21" y="8"/>
                      </a:cubicBezTo>
                      <a:cubicBezTo>
                        <a:pt x="23" y="8"/>
                        <a:pt x="23" y="8"/>
                        <a:pt x="23" y="8"/>
                      </a:cubicBezTo>
                      <a:cubicBezTo>
                        <a:pt x="23" y="15"/>
                        <a:pt x="23" y="15"/>
                        <a:pt x="23" y="15"/>
                      </a:cubicBezTo>
                      <a:cubicBezTo>
                        <a:pt x="28" y="15"/>
                        <a:pt x="28" y="15"/>
                        <a:pt x="28" y="15"/>
                      </a:cubicBezTo>
                      <a:cubicBezTo>
                        <a:pt x="28" y="7"/>
                        <a:pt x="28" y="7"/>
                        <a:pt x="28" y="7"/>
                      </a:cubicBezTo>
                      <a:cubicBezTo>
                        <a:pt x="27" y="0"/>
                        <a:pt x="20" y="0"/>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grpSp>
        <p:nvGrpSpPr>
          <p:cNvPr id="101" name="组合 100"/>
          <p:cNvGrpSpPr/>
          <p:nvPr/>
        </p:nvGrpSpPr>
        <p:grpSpPr>
          <a:xfrm>
            <a:off x="1262934" y="1905703"/>
            <a:ext cx="2200709" cy="2581051"/>
            <a:chOff x="1483069" y="2347454"/>
            <a:chExt cx="2200709" cy="2581051"/>
          </a:xfrm>
        </p:grpSpPr>
        <p:grpSp>
          <p:nvGrpSpPr>
            <p:cNvPr id="102" name="组合 101"/>
            <p:cNvGrpSpPr/>
            <p:nvPr/>
          </p:nvGrpSpPr>
          <p:grpSpPr>
            <a:xfrm>
              <a:off x="1483069" y="2347454"/>
              <a:ext cx="2200709" cy="1467140"/>
              <a:chOff x="359611" y="1419604"/>
              <a:chExt cx="3310021" cy="2206681"/>
            </a:xfrm>
          </p:grpSpPr>
          <p:graphicFrame>
            <p:nvGraphicFramePr>
              <p:cNvPr id="106" name="图表 105"/>
              <p:cNvGraphicFramePr/>
              <p:nvPr/>
            </p:nvGraphicFramePr>
            <p:xfrm>
              <a:off x="359611" y="1419604"/>
              <a:ext cx="3310021" cy="2206681"/>
            </p:xfrm>
            <a:graphic>
              <a:graphicData uri="http://schemas.openxmlformats.org/drawingml/2006/chart">
                <c:chart xmlns:c="http://schemas.openxmlformats.org/drawingml/2006/chart" xmlns:r="http://schemas.openxmlformats.org/officeDocument/2006/relationships" r:id="rId3"/>
              </a:graphicData>
            </a:graphic>
          </p:graphicFrame>
          <p:sp>
            <p:nvSpPr>
              <p:cNvPr id="107" name="文本框 106"/>
              <p:cNvSpPr txBox="1"/>
              <p:nvPr/>
            </p:nvSpPr>
            <p:spPr>
              <a:xfrm>
                <a:off x="1238114" y="2082881"/>
                <a:ext cx="1613463" cy="879542"/>
              </a:xfrm>
              <a:prstGeom prst="rect">
                <a:avLst/>
              </a:prstGeom>
              <a:noFill/>
            </p:spPr>
            <p:txBody>
              <a:bodyPr wrap="none" rtlCol="0">
                <a:spAutoFit/>
              </a:bodyPr>
              <a:p>
                <a:pPr algn="ctr"/>
                <a:r>
                  <a:rPr lang="en-US" altLang="zh-CN" sz="3200" b="1"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59%</a:t>
                </a:r>
                <a:endParaRPr lang="zh-CN" altLang="en-US" sz="3200" b="1"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3" name="组合 102"/>
            <p:cNvGrpSpPr/>
            <p:nvPr/>
          </p:nvGrpSpPr>
          <p:grpSpPr>
            <a:xfrm>
              <a:off x="1584663" y="3707699"/>
              <a:ext cx="1997520" cy="1220806"/>
              <a:chOff x="13512815" y="6577039"/>
              <a:chExt cx="1997520" cy="1220806"/>
            </a:xfrm>
          </p:grpSpPr>
          <p:sp>
            <p:nvSpPr>
              <p:cNvPr id="104" name="文本框 103"/>
              <p:cNvSpPr txBox="1"/>
              <p:nvPr/>
            </p:nvSpPr>
            <p:spPr>
              <a:xfrm>
                <a:off x="13704029" y="6577039"/>
                <a:ext cx="1615092" cy="338554"/>
              </a:xfrm>
              <a:prstGeom prst="rect">
                <a:avLst/>
              </a:prstGeom>
              <a:noFill/>
            </p:spPr>
            <p:txBody>
              <a:bodyPr wrap="square" rtlCol="0">
                <a:spAutoFit/>
              </a:bodyPr>
              <a:p>
                <a:pPr algn="ctr"/>
                <a:r>
                  <a:rPr lang="zh-CN" altLang="en-US" sz="1600" b="1"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标题文本</a:t>
                </a:r>
                <a:endParaRPr lang="zh-CN" altLang="en-US" sz="1600" b="1"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 name="矩形 104"/>
              <p:cNvSpPr/>
              <p:nvPr/>
            </p:nvSpPr>
            <p:spPr>
              <a:xfrm>
                <a:off x="13512815" y="6843738"/>
                <a:ext cx="1997520" cy="954107"/>
              </a:xfrm>
              <a:prstGeom prst="rect">
                <a:avLst/>
              </a:prstGeom>
            </p:spPr>
            <p:txBody>
              <a:bodyPr wrap="square">
                <a:spAutoFit/>
              </a:bodyPr>
              <a:p>
                <a:pPr algn="ctr"/>
                <a:r>
                  <a:rPr lang="en-US" altLang="zh-CN" sz="14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But all sunshine without shade, all pleasure without sunshine wit</a:t>
                </a:r>
                <a:endParaRPr lang="zh-CN" altLang="en-US" sz="14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bldLst>
      <p:bldGraphic spid="43"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U65e9#U6559"/>
          <p:cNvPicPr>
            <a:picLocks noChangeAspect="1"/>
          </p:cNvPicPr>
          <p:nvPr/>
        </p:nvPicPr>
        <p:blipFill>
          <a:blip r:embed="rId1"/>
          <a:srcRect t="29257"/>
          <a:stretch>
            <a:fillRect/>
          </a:stretch>
        </p:blipFill>
        <p:spPr>
          <a:xfrm>
            <a:off x="-635" y="-25400"/>
            <a:ext cx="12192000" cy="6909435"/>
          </a:xfrm>
          <a:prstGeom prst="rect">
            <a:avLst/>
          </a:prstGeom>
        </p:spPr>
      </p:pic>
      <p:sp>
        <p:nvSpPr>
          <p:cNvPr id="9" name="矩形 8"/>
          <p:cNvSpPr/>
          <p:nvPr/>
        </p:nvSpPr>
        <p:spPr>
          <a:xfrm>
            <a:off x="-635" y="2714625"/>
            <a:ext cx="12190730" cy="2594610"/>
          </a:xfrm>
          <a:prstGeom prst="rect">
            <a:avLst/>
          </a:prstGeom>
          <a:solidFill>
            <a:schemeClr val="bg1"/>
          </a:solidFill>
          <a:ln>
            <a:solidFill>
              <a:srgbClr val="ECC9E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a:cs typeface="+mn-ea"/>
              <a:sym typeface="+mn-lt"/>
            </a:endParaRPr>
          </a:p>
        </p:txBody>
      </p:sp>
      <p:sp>
        <p:nvSpPr>
          <p:cNvPr id="4" name="矩形 3"/>
          <p:cNvSpPr/>
          <p:nvPr/>
        </p:nvSpPr>
        <p:spPr>
          <a:xfrm>
            <a:off x="5340933" y="3111812"/>
            <a:ext cx="1054271" cy="829945"/>
          </a:xfrm>
          <a:prstGeom prst="rect">
            <a:avLst/>
          </a:prstGeom>
        </p:spPr>
        <p:txBody>
          <a:bodyPr wrap="square">
            <a:spAutoFit/>
          </a:bodyPr>
          <a:p>
            <a:pPr fontAlgn="auto">
              <a:spcBef>
                <a:spcPts val="0"/>
              </a:spcBef>
              <a:spcAft>
                <a:spcPts val="0"/>
              </a:spcAft>
              <a:defRPr/>
            </a:pPr>
            <a:r>
              <a:rPr lang="en-US" altLang="zh-CN" sz="4800" b="1"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03</a:t>
            </a:r>
            <a:endParaRPr lang="en-US" altLang="zh-CN" sz="4800" b="1"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6" name="TextBox 7"/>
          <p:cNvSpPr>
            <a:spLocks noChangeArrowheads="1"/>
          </p:cNvSpPr>
          <p:nvPr/>
        </p:nvSpPr>
        <p:spPr bwMode="auto">
          <a:xfrm>
            <a:off x="3672426" y="4120088"/>
            <a:ext cx="4392488"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defRPr/>
            </a:pPr>
            <a:r>
              <a:rPr lang="zh-CN" altLang="en-US" sz="4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添加标题内容</a:t>
            </a:r>
            <a:endParaRPr lang="zh-CN" altLang="en-US" sz="4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pic>
        <p:nvPicPr>
          <p:cNvPr id="7" name="图片 6" descr="预览图_千图网_编号35539566"/>
          <p:cNvPicPr>
            <a:picLocks noChangeAspect="1"/>
          </p:cNvPicPr>
          <p:nvPr/>
        </p:nvPicPr>
        <p:blipFill>
          <a:blip r:embed="rId2"/>
          <a:srcRect t="31429" b="47063"/>
          <a:stretch>
            <a:fillRect/>
          </a:stretch>
        </p:blipFill>
        <p:spPr>
          <a:xfrm>
            <a:off x="2284730" y="1075055"/>
            <a:ext cx="7623175" cy="16395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464157" y="312349"/>
            <a:ext cx="3993542" cy="460375"/>
            <a:chOff x="198764" y="207860"/>
            <a:chExt cx="5323489" cy="614332"/>
          </a:xfrm>
        </p:grpSpPr>
        <p:grpSp>
          <p:nvGrpSpPr>
            <p:cNvPr id="3" name="组合 5"/>
            <p:cNvGrpSpPr/>
            <p:nvPr/>
          </p:nvGrpSpPr>
          <p:grpSpPr>
            <a:xfrm>
              <a:off x="198764" y="258545"/>
              <a:ext cx="700083" cy="563491"/>
              <a:chOff x="5075564" y="2933562"/>
              <a:chExt cx="2860947" cy="2302753"/>
            </a:xfrm>
          </p:grpSpPr>
          <p:sp>
            <p:nvSpPr>
              <p:cNvPr id="4" name="等腰三角形 3"/>
              <p:cNvSpPr/>
              <p:nvPr/>
            </p:nvSpPr>
            <p:spPr>
              <a:xfrm rot="10800000">
                <a:off x="5075564" y="2933562"/>
                <a:ext cx="2671190" cy="2302750"/>
              </a:xfrm>
              <a:prstGeom prst="triangl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sp>
            <p:nvSpPr>
              <p:cNvPr id="5" name="等腰三角形 4"/>
              <p:cNvSpPr/>
              <p:nvPr/>
            </p:nvSpPr>
            <p:spPr>
              <a:xfrm rot="10800000">
                <a:off x="6233228" y="3767967"/>
                <a:ext cx="1703283" cy="1468348"/>
              </a:xfrm>
              <a:prstGeom prst="triangle">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grpSp>
        <p:sp>
          <p:nvSpPr>
            <p:cNvPr id="6" name="文本框 6"/>
            <p:cNvSpPr txBox="1"/>
            <p:nvPr/>
          </p:nvSpPr>
          <p:spPr>
            <a:xfrm>
              <a:off x="1022148" y="207860"/>
              <a:ext cx="4500105" cy="614332"/>
            </a:xfrm>
            <a:prstGeom prst="rect">
              <a:avLst/>
            </a:prstGeom>
            <a:noFill/>
            <a:ln w="9525">
              <a:noFill/>
              <a:miter/>
            </a:ln>
          </p:spPr>
          <p:txBody>
            <a:bodyPr wrap="square">
              <a:spAutoFit/>
            </a:bodyPr>
            <a:p>
              <a:pPr fontAlgn="base">
                <a:spcBef>
                  <a:spcPct val="0"/>
                </a:spcBef>
                <a:spcAft>
                  <a:spcPct val="0"/>
                </a:spcAft>
              </a:pPr>
              <a:r>
                <a:rPr lang="zh-CN" altLang="en-US" sz="2400" b="1" dirty="0">
                  <a:solidFill>
                    <a:srgbClr val="000000"/>
                  </a:solidFill>
                  <a:latin typeface="微软雅黑" panose="020B0503020204020204" pitchFamily="34" charset="-122"/>
                  <a:ea typeface="微软雅黑" panose="020B0503020204020204" pitchFamily="34" charset="-122"/>
                </a:rPr>
                <a:t>输入标题内容</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23215" y="1457325"/>
            <a:ext cx="11476927" cy="2102711"/>
            <a:chOff x="849" y="2035"/>
            <a:chExt cx="12702" cy="2327"/>
          </a:xfrm>
        </p:grpSpPr>
        <p:sp>
          <p:nvSpPr>
            <p:cNvPr id="7" name="i$liḋe-TextBox 2"/>
            <p:cNvSpPr txBox="1"/>
            <p:nvPr/>
          </p:nvSpPr>
          <p:spPr>
            <a:xfrm>
              <a:off x="854" y="2035"/>
              <a:ext cx="3926" cy="509"/>
            </a:xfrm>
            <a:prstGeom prst="rect">
              <a:avLst/>
            </a:prstGeom>
            <a:noFill/>
          </p:spPr>
          <p:txBody>
            <a:bodyPr wrap="square" rtlCol="0">
              <a:spAutoFit/>
            </a:bodyPr>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请在形状中填充图片</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cxnSp>
          <p:nvCxnSpPr>
            <p:cNvPr id="8" name="i$liḋe-Straight Connector 10"/>
            <p:cNvCxnSpPr/>
            <p:nvPr/>
          </p:nvCxnSpPr>
          <p:spPr>
            <a:xfrm>
              <a:off x="902" y="2725"/>
              <a:ext cx="12649"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i$liḋe-TextBox 13"/>
            <p:cNvSpPr txBox="1"/>
            <p:nvPr/>
          </p:nvSpPr>
          <p:spPr>
            <a:xfrm>
              <a:off x="849" y="3035"/>
              <a:ext cx="12701" cy="1327"/>
            </a:xfrm>
            <a:prstGeom prst="rect">
              <a:avLst/>
            </a:prstGeom>
            <a:noFill/>
          </p:spPr>
          <p:txBody>
            <a:bodyPr wrap="square" rtlCol="0">
              <a:spAutoFit/>
            </a:bodyPr>
            <a:p>
              <a:pPr algn="ctr">
                <a:lnSpc>
                  <a:spcPct val="150000"/>
                </a:lnSpc>
              </a:pP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Vivamus</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Quam</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Dolor,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Tempor</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Ac Gravida Sit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Amet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Porta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Fermentum</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Magna.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Aliquam</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Euismod</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Vivamus</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Quam</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Dolor,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Tempor</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Ac Gravida Sit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Amet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Porta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Fermentum</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Magna.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Aliquam</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Euismod</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Vivamus</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Quam</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Dolor,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Tempor</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Ac Gravida Sit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Amet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Porta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Fermentum</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Magna.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Aliquam</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Euismod</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pP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lt"/>
              </a:endParaRPr>
            </a:p>
          </p:txBody>
        </p:sp>
      </p:grpSp>
      <p:pic>
        <p:nvPicPr>
          <p:cNvPr id="18" name="图片 17" descr="早 0-APP"/>
          <p:cNvPicPr>
            <a:picLocks noChangeAspect="1"/>
          </p:cNvPicPr>
          <p:nvPr/>
        </p:nvPicPr>
        <p:blipFill>
          <a:blip r:embed="rId1"/>
          <a:srcRect l="865" t="1073" r="-865" b="52020"/>
          <a:stretch>
            <a:fillRect/>
          </a:stretch>
        </p:blipFill>
        <p:spPr>
          <a:xfrm>
            <a:off x="989330" y="4019550"/>
            <a:ext cx="10245725" cy="19221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464157" y="312349"/>
            <a:ext cx="3993542" cy="460375"/>
            <a:chOff x="198764" y="207860"/>
            <a:chExt cx="5323489" cy="614332"/>
          </a:xfrm>
        </p:grpSpPr>
        <p:grpSp>
          <p:nvGrpSpPr>
            <p:cNvPr id="3" name="组合 5"/>
            <p:cNvGrpSpPr/>
            <p:nvPr/>
          </p:nvGrpSpPr>
          <p:grpSpPr>
            <a:xfrm>
              <a:off x="198764" y="258545"/>
              <a:ext cx="700083" cy="563491"/>
              <a:chOff x="5075564" y="2933562"/>
              <a:chExt cx="2860947" cy="2302753"/>
            </a:xfrm>
          </p:grpSpPr>
          <p:sp>
            <p:nvSpPr>
              <p:cNvPr id="4" name="等腰三角形 3"/>
              <p:cNvSpPr/>
              <p:nvPr/>
            </p:nvSpPr>
            <p:spPr>
              <a:xfrm rot="10800000">
                <a:off x="5075564" y="2933562"/>
                <a:ext cx="2671190" cy="2302750"/>
              </a:xfrm>
              <a:prstGeom prst="triangl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sp>
            <p:nvSpPr>
              <p:cNvPr id="5" name="等腰三角形 4"/>
              <p:cNvSpPr/>
              <p:nvPr/>
            </p:nvSpPr>
            <p:spPr>
              <a:xfrm rot="10800000">
                <a:off x="6233228" y="3767967"/>
                <a:ext cx="1703283" cy="1468348"/>
              </a:xfrm>
              <a:prstGeom prst="triangle">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grpSp>
        <p:sp>
          <p:nvSpPr>
            <p:cNvPr id="6" name="文本框 6"/>
            <p:cNvSpPr txBox="1"/>
            <p:nvPr/>
          </p:nvSpPr>
          <p:spPr>
            <a:xfrm>
              <a:off x="1022148" y="207860"/>
              <a:ext cx="4500105" cy="614332"/>
            </a:xfrm>
            <a:prstGeom prst="rect">
              <a:avLst/>
            </a:prstGeom>
            <a:noFill/>
            <a:ln w="9525">
              <a:noFill/>
              <a:miter/>
            </a:ln>
          </p:spPr>
          <p:txBody>
            <a:bodyPr wrap="square">
              <a:spAutoFit/>
            </a:bodyPr>
            <a:p>
              <a:pPr fontAlgn="base">
                <a:spcBef>
                  <a:spcPct val="0"/>
                </a:spcBef>
                <a:spcAft>
                  <a:spcPct val="0"/>
                </a:spcAft>
              </a:pPr>
              <a:r>
                <a:rPr lang="zh-CN" altLang="en-US" sz="2400" b="1" dirty="0">
                  <a:solidFill>
                    <a:srgbClr val="000000"/>
                  </a:solidFill>
                  <a:latin typeface="微软雅黑" panose="020B0503020204020204" pitchFamily="34" charset="-122"/>
                  <a:ea typeface="微软雅黑" panose="020B0503020204020204" pitchFamily="34" charset="-122"/>
                </a:rPr>
                <a:t>输入标题内容</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sp>
        <p:nvSpPr>
          <p:cNvPr id="7" name="Rounded Rectangle 3"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1023761" y="2135292"/>
            <a:ext cx="2269165" cy="3275714"/>
          </a:xfrm>
          <a:prstGeom prst="roundRect">
            <a:avLst>
              <a:gd name="adj" fmla="val 4016"/>
            </a:avLst>
          </a:prstGeom>
          <a:solidFill>
            <a:schemeClr val="bg1"/>
          </a:solidFill>
          <a:ln w="3175">
            <a:solidFill>
              <a:schemeClr val="bg1">
                <a:lumMod val="85000"/>
              </a:schemeClr>
            </a:solidFill>
          </a:ln>
          <a:effectLst>
            <a:outerShdw blurRad="127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sp>
        <p:nvSpPr>
          <p:cNvPr id="8" name="Rectangle 11"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1023761" y="4517871"/>
            <a:ext cx="2269165" cy="457200"/>
          </a:xfrm>
          <a:prstGeom prst="rect">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cs typeface="Helvetica" panose="020B0604020202020204" pitchFamily="34" charset="0"/>
            </a:endParaRPr>
          </a:p>
        </p:txBody>
      </p:sp>
      <p:sp>
        <p:nvSpPr>
          <p:cNvPr id="25" name="TextBox 7"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txBox="1"/>
          <p:nvPr/>
        </p:nvSpPr>
        <p:spPr>
          <a:xfrm>
            <a:off x="1490531" y="4631055"/>
            <a:ext cx="1335622" cy="253916"/>
          </a:xfrm>
          <a:prstGeom prst="rect">
            <a:avLst/>
          </a:prstGeom>
          <a:noFill/>
        </p:spPr>
        <p:txBody>
          <a:bodyPr wrap="none" rtlCol="0">
            <a:spAutoFit/>
          </a:bodyPr>
          <a:p>
            <a:pPr algn="ctr"/>
            <a:r>
              <a:rPr lang="en-US" sz="1050" dirty="0">
                <a:solidFill>
                  <a:schemeClr val="bg1"/>
                </a:solidFill>
                <a:latin typeface="微软雅黑" panose="020B0503020204020204" pitchFamily="34" charset="-122"/>
                <a:ea typeface="微软雅黑" panose="020B0503020204020204" pitchFamily="34" charset="-122"/>
                <a:cs typeface="Helvetica" panose="020B0604020202020204" pitchFamily="34" charset="0"/>
              </a:rPr>
              <a:t>ADD YOUR TITLE </a:t>
            </a:r>
            <a:endParaRPr lang="en-US" sz="1050" dirty="0">
              <a:solidFill>
                <a:schemeClr val="bg1"/>
              </a:solidFill>
              <a:latin typeface="微软雅黑" panose="020B0503020204020204" pitchFamily="34" charset="-122"/>
              <a:ea typeface="微软雅黑" panose="020B0503020204020204" pitchFamily="34" charset="-122"/>
              <a:cs typeface="Helvetica" panose="020B0604020202020204" pitchFamily="34" charset="0"/>
            </a:endParaRPr>
          </a:p>
        </p:txBody>
      </p:sp>
      <p:sp>
        <p:nvSpPr>
          <p:cNvPr id="26" name="Freeform 44"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1796720" y="2512445"/>
            <a:ext cx="723246" cy="716984"/>
          </a:xfrm>
          <a:custGeom>
            <a:avLst/>
            <a:gdLst/>
            <a:ahLst/>
            <a:cxnLst/>
            <a:rect l="l" t="t" r="r" b="b"/>
            <a:pathLst>
              <a:path w="206276" h="204490">
                <a:moveTo>
                  <a:pt x="97334" y="133052"/>
                </a:moveTo>
                <a:lnTo>
                  <a:pt x="119212" y="133052"/>
                </a:lnTo>
                <a:cubicBezTo>
                  <a:pt x="121593" y="133052"/>
                  <a:pt x="122783" y="134094"/>
                  <a:pt x="122783" y="136178"/>
                </a:cubicBezTo>
                <a:cubicBezTo>
                  <a:pt x="122783" y="138559"/>
                  <a:pt x="121593" y="139750"/>
                  <a:pt x="119212" y="139750"/>
                </a:cubicBezTo>
                <a:lnTo>
                  <a:pt x="97334" y="139750"/>
                </a:lnTo>
                <a:cubicBezTo>
                  <a:pt x="95250" y="139750"/>
                  <a:pt x="94208" y="138559"/>
                  <a:pt x="94208" y="136178"/>
                </a:cubicBezTo>
                <a:cubicBezTo>
                  <a:pt x="94208" y="134094"/>
                  <a:pt x="95250" y="133052"/>
                  <a:pt x="97334" y="133052"/>
                </a:cubicBezTo>
                <a:close/>
                <a:moveTo>
                  <a:pt x="71884" y="133052"/>
                </a:moveTo>
                <a:lnTo>
                  <a:pt x="84386" y="133052"/>
                </a:lnTo>
                <a:cubicBezTo>
                  <a:pt x="86469" y="133052"/>
                  <a:pt x="87511" y="134094"/>
                  <a:pt x="87511" y="136178"/>
                </a:cubicBezTo>
                <a:cubicBezTo>
                  <a:pt x="87511" y="138559"/>
                  <a:pt x="86469" y="139750"/>
                  <a:pt x="84386" y="139750"/>
                </a:cubicBezTo>
                <a:lnTo>
                  <a:pt x="71884" y="139750"/>
                </a:lnTo>
                <a:cubicBezTo>
                  <a:pt x="69801" y="139750"/>
                  <a:pt x="68759" y="138559"/>
                  <a:pt x="68759" y="136178"/>
                </a:cubicBezTo>
                <a:cubicBezTo>
                  <a:pt x="68759" y="134094"/>
                  <a:pt x="69801" y="133052"/>
                  <a:pt x="71884" y="133052"/>
                </a:cubicBezTo>
                <a:close/>
                <a:moveTo>
                  <a:pt x="160735" y="117426"/>
                </a:moveTo>
                <a:lnTo>
                  <a:pt x="166985" y="117426"/>
                </a:lnTo>
                <a:cubicBezTo>
                  <a:pt x="169069" y="117426"/>
                  <a:pt x="170111" y="118467"/>
                  <a:pt x="170111" y="120551"/>
                </a:cubicBezTo>
                <a:cubicBezTo>
                  <a:pt x="170111" y="122634"/>
                  <a:pt x="169069" y="123676"/>
                  <a:pt x="166985" y="123676"/>
                </a:cubicBezTo>
                <a:lnTo>
                  <a:pt x="160735" y="123676"/>
                </a:lnTo>
                <a:cubicBezTo>
                  <a:pt x="158651" y="123676"/>
                  <a:pt x="157609" y="122634"/>
                  <a:pt x="157609" y="120551"/>
                </a:cubicBezTo>
                <a:cubicBezTo>
                  <a:pt x="157609" y="118467"/>
                  <a:pt x="158651" y="117426"/>
                  <a:pt x="160735" y="117426"/>
                </a:cubicBezTo>
                <a:close/>
                <a:moveTo>
                  <a:pt x="116086" y="117426"/>
                </a:moveTo>
                <a:lnTo>
                  <a:pt x="147787" y="117426"/>
                </a:lnTo>
                <a:cubicBezTo>
                  <a:pt x="150168" y="117426"/>
                  <a:pt x="151358" y="118467"/>
                  <a:pt x="151358" y="120551"/>
                </a:cubicBezTo>
                <a:cubicBezTo>
                  <a:pt x="151358" y="122634"/>
                  <a:pt x="150168" y="123676"/>
                  <a:pt x="147787" y="123676"/>
                </a:cubicBezTo>
                <a:lnTo>
                  <a:pt x="116086" y="123676"/>
                </a:lnTo>
                <a:cubicBezTo>
                  <a:pt x="114003" y="123676"/>
                  <a:pt x="112961" y="122634"/>
                  <a:pt x="112961" y="120551"/>
                </a:cubicBezTo>
                <a:cubicBezTo>
                  <a:pt x="112961" y="118467"/>
                  <a:pt x="114003" y="117426"/>
                  <a:pt x="116086" y="117426"/>
                </a:cubicBezTo>
                <a:close/>
                <a:moveTo>
                  <a:pt x="71884" y="117426"/>
                </a:moveTo>
                <a:lnTo>
                  <a:pt x="103585" y="117426"/>
                </a:lnTo>
                <a:cubicBezTo>
                  <a:pt x="105668" y="117426"/>
                  <a:pt x="106710" y="118467"/>
                  <a:pt x="106710" y="120551"/>
                </a:cubicBezTo>
                <a:cubicBezTo>
                  <a:pt x="106710" y="122634"/>
                  <a:pt x="105668" y="123676"/>
                  <a:pt x="103585" y="123676"/>
                </a:cubicBezTo>
                <a:lnTo>
                  <a:pt x="71884" y="123676"/>
                </a:lnTo>
                <a:cubicBezTo>
                  <a:pt x="69801" y="123676"/>
                  <a:pt x="68759" y="122634"/>
                  <a:pt x="68759" y="120551"/>
                </a:cubicBezTo>
                <a:cubicBezTo>
                  <a:pt x="68759" y="118467"/>
                  <a:pt x="69801" y="117426"/>
                  <a:pt x="71884" y="117426"/>
                </a:cubicBezTo>
                <a:close/>
                <a:moveTo>
                  <a:pt x="135285" y="98227"/>
                </a:moveTo>
                <a:lnTo>
                  <a:pt x="166985" y="98227"/>
                </a:lnTo>
                <a:cubicBezTo>
                  <a:pt x="169069" y="98227"/>
                  <a:pt x="170111" y="99268"/>
                  <a:pt x="170111" y="101352"/>
                </a:cubicBezTo>
                <a:cubicBezTo>
                  <a:pt x="170111" y="103436"/>
                  <a:pt x="169069" y="104477"/>
                  <a:pt x="166985" y="104477"/>
                </a:cubicBezTo>
                <a:lnTo>
                  <a:pt x="135285" y="104477"/>
                </a:lnTo>
                <a:cubicBezTo>
                  <a:pt x="133201" y="104477"/>
                  <a:pt x="132160" y="103436"/>
                  <a:pt x="132160" y="101352"/>
                </a:cubicBezTo>
                <a:cubicBezTo>
                  <a:pt x="132160" y="99268"/>
                  <a:pt x="133201" y="98227"/>
                  <a:pt x="135285" y="98227"/>
                </a:cubicBezTo>
                <a:close/>
                <a:moveTo>
                  <a:pt x="97334" y="98227"/>
                </a:moveTo>
                <a:lnTo>
                  <a:pt x="122783" y="98227"/>
                </a:lnTo>
                <a:cubicBezTo>
                  <a:pt x="124867" y="98227"/>
                  <a:pt x="125909" y="99268"/>
                  <a:pt x="125909" y="101352"/>
                </a:cubicBezTo>
                <a:cubicBezTo>
                  <a:pt x="125909" y="103436"/>
                  <a:pt x="124867" y="104477"/>
                  <a:pt x="122783" y="104477"/>
                </a:cubicBezTo>
                <a:lnTo>
                  <a:pt x="97334" y="104477"/>
                </a:lnTo>
                <a:cubicBezTo>
                  <a:pt x="95250" y="104477"/>
                  <a:pt x="94208" y="103436"/>
                  <a:pt x="94208" y="101352"/>
                </a:cubicBezTo>
                <a:cubicBezTo>
                  <a:pt x="94208" y="99268"/>
                  <a:pt x="95250" y="98227"/>
                  <a:pt x="97334" y="98227"/>
                </a:cubicBezTo>
                <a:close/>
                <a:moveTo>
                  <a:pt x="71884" y="98227"/>
                </a:moveTo>
                <a:lnTo>
                  <a:pt x="84386" y="98227"/>
                </a:lnTo>
                <a:cubicBezTo>
                  <a:pt x="86469" y="98227"/>
                  <a:pt x="87511" y="99268"/>
                  <a:pt x="87511" y="101352"/>
                </a:cubicBezTo>
                <a:cubicBezTo>
                  <a:pt x="87511" y="103436"/>
                  <a:pt x="86469" y="104477"/>
                  <a:pt x="84386" y="104477"/>
                </a:cubicBezTo>
                <a:lnTo>
                  <a:pt x="71884" y="104477"/>
                </a:lnTo>
                <a:cubicBezTo>
                  <a:pt x="69801" y="104477"/>
                  <a:pt x="68759" y="103436"/>
                  <a:pt x="68759" y="101352"/>
                </a:cubicBezTo>
                <a:cubicBezTo>
                  <a:pt x="68759" y="99268"/>
                  <a:pt x="69801" y="98227"/>
                  <a:pt x="71884" y="98227"/>
                </a:cubicBezTo>
                <a:close/>
                <a:moveTo>
                  <a:pt x="154484" y="82600"/>
                </a:moveTo>
                <a:lnTo>
                  <a:pt x="166985" y="82600"/>
                </a:lnTo>
                <a:cubicBezTo>
                  <a:pt x="169069" y="82600"/>
                  <a:pt x="170111" y="83642"/>
                  <a:pt x="170111" y="85725"/>
                </a:cubicBezTo>
                <a:cubicBezTo>
                  <a:pt x="170111" y="87809"/>
                  <a:pt x="169069" y="88851"/>
                  <a:pt x="166985" y="88851"/>
                </a:cubicBezTo>
                <a:lnTo>
                  <a:pt x="154484" y="88851"/>
                </a:lnTo>
                <a:cubicBezTo>
                  <a:pt x="152400" y="88851"/>
                  <a:pt x="151358" y="87809"/>
                  <a:pt x="151358" y="85725"/>
                </a:cubicBezTo>
                <a:cubicBezTo>
                  <a:pt x="151358" y="83642"/>
                  <a:pt x="152400" y="82600"/>
                  <a:pt x="154484" y="82600"/>
                </a:cubicBezTo>
                <a:close/>
                <a:moveTo>
                  <a:pt x="109835" y="82600"/>
                </a:moveTo>
                <a:lnTo>
                  <a:pt x="141536" y="82600"/>
                </a:lnTo>
                <a:cubicBezTo>
                  <a:pt x="143619" y="82600"/>
                  <a:pt x="144661" y="83642"/>
                  <a:pt x="144661" y="85725"/>
                </a:cubicBezTo>
                <a:cubicBezTo>
                  <a:pt x="144661" y="87809"/>
                  <a:pt x="143619" y="88851"/>
                  <a:pt x="141536" y="88851"/>
                </a:cubicBezTo>
                <a:lnTo>
                  <a:pt x="109835" y="88851"/>
                </a:lnTo>
                <a:cubicBezTo>
                  <a:pt x="107752" y="88851"/>
                  <a:pt x="106710" y="87809"/>
                  <a:pt x="106710" y="85725"/>
                </a:cubicBezTo>
                <a:cubicBezTo>
                  <a:pt x="106710" y="83642"/>
                  <a:pt x="107752" y="82600"/>
                  <a:pt x="109835" y="82600"/>
                </a:cubicBezTo>
                <a:close/>
                <a:moveTo>
                  <a:pt x="71884" y="82600"/>
                </a:moveTo>
                <a:lnTo>
                  <a:pt x="97334" y="82600"/>
                </a:lnTo>
                <a:cubicBezTo>
                  <a:pt x="99417" y="82600"/>
                  <a:pt x="100459" y="83642"/>
                  <a:pt x="100459" y="85725"/>
                </a:cubicBezTo>
                <a:cubicBezTo>
                  <a:pt x="100459" y="87809"/>
                  <a:pt x="99417" y="88851"/>
                  <a:pt x="97334" y="88851"/>
                </a:cubicBezTo>
                <a:lnTo>
                  <a:pt x="71884" y="88851"/>
                </a:lnTo>
                <a:cubicBezTo>
                  <a:pt x="69801" y="88851"/>
                  <a:pt x="68759" y="87809"/>
                  <a:pt x="68759" y="85725"/>
                </a:cubicBezTo>
                <a:cubicBezTo>
                  <a:pt x="68759" y="83642"/>
                  <a:pt x="69801" y="82600"/>
                  <a:pt x="71884" y="82600"/>
                </a:cubicBezTo>
                <a:close/>
                <a:moveTo>
                  <a:pt x="55811" y="60276"/>
                </a:moveTo>
                <a:cubicBezTo>
                  <a:pt x="50453" y="60276"/>
                  <a:pt x="47774" y="63252"/>
                  <a:pt x="47774" y="69205"/>
                </a:cubicBezTo>
                <a:lnTo>
                  <a:pt x="47774" y="152251"/>
                </a:lnTo>
                <a:cubicBezTo>
                  <a:pt x="47774" y="158502"/>
                  <a:pt x="50453" y="161627"/>
                  <a:pt x="55811" y="161627"/>
                </a:cubicBezTo>
                <a:lnTo>
                  <a:pt x="78135" y="161627"/>
                </a:lnTo>
                <a:cubicBezTo>
                  <a:pt x="79623" y="161627"/>
                  <a:pt x="81112" y="162372"/>
                  <a:pt x="82600" y="163860"/>
                </a:cubicBezTo>
                <a:cubicBezTo>
                  <a:pt x="83790" y="164753"/>
                  <a:pt x="84386" y="166241"/>
                  <a:pt x="84386" y="168325"/>
                </a:cubicBezTo>
                <a:lnTo>
                  <a:pt x="83939" y="185738"/>
                </a:lnTo>
                <a:lnTo>
                  <a:pt x="115640" y="162967"/>
                </a:lnTo>
                <a:cubicBezTo>
                  <a:pt x="116830" y="162074"/>
                  <a:pt x="118021" y="161627"/>
                  <a:pt x="119212" y="161627"/>
                </a:cubicBezTo>
                <a:lnTo>
                  <a:pt x="183059" y="161627"/>
                </a:lnTo>
                <a:cubicBezTo>
                  <a:pt x="185738" y="161627"/>
                  <a:pt x="188193" y="160734"/>
                  <a:pt x="190426" y="158949"/>
                </a:cubicBezTo>
                <a:cubicBezTo>
                  <a:pt x="192658" y="157163"/>
                  <a:pt x="193774" y="154930"/>
                  <a:pt x="193774" y="152251"/>
                </a:cubicBezTo>
                <a:lnTo>
                  <a:pt x="193774" y="69205"/>
                </a:lnTo>
                <a:cubicBezTo>
                  <a:pt x="193774" y="66824"/>
                  <a:pt x="192658" y="64740"/>
                  <a:pt x="190426" y="62954"/>
                </a:cubicBezTo>
                <a:cubicBezTo>
                  <a:pt x="188193" y="61168"/>
                  <a:pt x="185738" y="60276"/>
                  <a:pt x="183059" y="60276"/>
                </a:cubicBezTo>
                <a:close/>
                <a:moveTo>
                  <a:pt x="55811" y="47327"/>
                </a:moveTo>
                <a:lnTo>
                  <a:pt x="183059" y="47327"/>
                </a:lnTo>
                <a:cubicBezTo>
                  <a:pt x="189310" y="47327"/>
                  <a:pt x="194742" y="49485"/>
                  <a:pt x="199355" y="53801"/>
                </a:cubicBezTo>
                <a:cubicBezTo>
                  <a:pt x="203969" y="58117"/>
                  <a:pt x="206276" y="63252"/>
                  <a:pt x="206276" y="69205"/>
                </a:cubicBezTo>
                <a:lnTo>
                  <a:pt x="206276" y="152251"/>
                </a:lnTo>
                <a:cubicBezTo>
                  <a:pt x="206276" y="158204"/>
                  <a:pt x="203895" y="163413"/>
                  <a:pt x="199132" y="167878"/>
                </a:cubicBezTo>
                <a:cubicBezTo>
                  <a:pt x="194370" y="172343"/>
                  <a:pt x="189012" y="174576"/>
                  <a:pt x="183059" y="174576"/>
                </a:cubicBezTo>
                <a:lnTo>
                  <a:pt x="121444" y="174576"/>
                </a:lnTo>
                <a:lnTo>
                  <a:pt x="80814" y="203597"/>
                </a:lnTo>
                <a:cubicBezTo>
                  <a:pt x="79623" y="204192"/>
                  <a:pt x="78433" y="204490"/>
                  <a:pt x="77242" y="204490"/>
                </a:cubicBezTo>
                <a:cubicBezTo>
                  <a:pt x="76051" y="204490"/>
                  <a:pt x="75158" y="204341"/>
                  <a:pt x="74563" y="204044"/>
                </a:cubicBezTo>
                <a:cubicBezTo>
                  <a:pt x="72182" y="202555"/>
                  <a:pt x="70991" y="200620"/>
                  <a:pt x="70991" y="198239"/>
                </a:cubicBezTo>
                <a:lnTo>
                  <a:pt x="71438" y="174576"/>
                </a:lnTo>
                <a:lnTo>
                  <a:pt x="55811" y="174576"/>
                </a:lnTo>
                <a:cubicBezTo>
                  <a:pt x="49858" y="174576"/>
                  <a:pt x="44872" y="172418"/>
                  <a:pt x="40854" y="168102"/>
                </a:cubicBezTo>
                <a:cubicBezTo>
                  <a:pt x="36835" y="163785"/>
                  <a:pt x="34826" y="158502"/>
                  <a:pt x="34826" y="152251"/>
                </a:cubicBezTo>
                <a:lnTo>
                  <a:pt x="34826" y="69205"/>
                </a:lnTo>
                <a:cubicBezTo>
                  <a:pt x="34826" y="63252"/>
                  <a:pt x="36835" y="58117"/>
                  <a:pt x="40854" y="53801"/>
                </a:cubicBezTo>
                <a:cubicBezTo>
                  <a:pt x="44872" y="49485"/>
                  <a:pt x="49858" y="47327"/>
                  <a:pt x="55811" y="47327"/>
                </a:cubicBezTo>
                <a:close/>
                <a:moveTo>
                  <a:pt x="20538" y="0"/>
                </a:moveTo>
                <a:lnTo>
                  <a:pt x="148233" y="0"/>
                </a:lnTo>
                <a:cubicBezTo>
                  <a:pt x="154484" y="0"/>
                  <a:pt x="159916" y="2084"/>
                  <a:pt x="164530" y="6251"/>
                </a:cubicBezTo>
                <a:cubicBezTo>
                  <a:pt x="169143" y="10418"/>
                  <a:pt x="171450" y="15478"/>
                  <a:pt x="171450" y="21431"/>
                </a:cubicBezTo>
                <a:lnTo>
                  <a:pt x="171450" y="25450"/>
                </a:lnTo>
                <a:cubicBezTo>
                  <a:pt x="171450" y="26938"/>
                  <a:pt x="170855" y="28352"/>
                  <a:pt x="169664" y="29691"/>
                </a:cubicBezTo>
                <a:cubicBezTo>
                  <a:pt x="168474" y="31031"/>
                  <a:pt x="166985" y="31701"/>
                  <a:pt x="165199" y="31701"/>
                </a:cubicBezTo>
                <a:cubicBezTo>
                  <a:pt x="163413" y="31701"/>
                  <a:pt x="161851" y="31031"/>
                  <a:pt x="160511" y="29691"/>
                </a:cubicBezTo>
                <a:cubicBezTo>
                  <a:pt x="159172" y="28352"/>
                  <a:pt x="158502" y="26938"/>
                  <a:pt x="158502" y="25450"/>
                </a:cubicBezTo>
                <a:lnTo>
                  <a:pt x="158502" y="21431"/>
                </a:lnTo>
                <a:cubicBezTo>
                  <a:pt x="158502" y="19050"/>
                  <a:pt x="157460" y="16967"/>
                  <a:pt x="155377" y="15181"/>
                </a:cubicBezTo>
                <a:cubicBezTo>
                  <a:pt x="153293" y="13395"/>
                  <a:pt x="150912" y="12502"/>
                  <a:pt x="148233" y="12502"/>
                </a:cubicBezTo>
                <a:lnTo>
                  <a:pt x="20538" y="12502"/>
                </a:lnTo>
                <a:cubicBezTo>
                  <a:pt x="15181" y="12502"/>
                  <a:pt x="12502" y="15478"/>
                  <a:pt x="12502" y="21431"/>
                </a:cubicBezTo>
                <a:lnTo>
                  <a:pt x="12502" y="104477"/>
                </a:lnTo>
                <a:cubicBezTo>
                  <a:pt x="12502" y="107156"/>
                  <a:pt x="13246" y="109240"/>
                  <a:pt x="14734" y="110728"/>
                </a:cubicBezTo>
                <a:cubicBezTo>
                  <a:pt x="17711" y="113407"/>
                  <a:pt x="17860" y="116384"/>
                  <a:pt x="15181" y="119658"/>
                </a:cubicBezTo>
                <a:cubicBezTo>
                  <a:pt x="13692" y="121146"/>
                  <a:pt x="12055" y="121890"/>
                  <a:pt x="10269" y="121890"/>
                </a:cubicBezTo>
                <a:cubicBezTo>
                  <a:pt x="8781" y="121890"/>
                  <a:pt x="7442" y="121295"/>
                  <a:pt x="6251" y="120104"/>
                </a:cubicBezTo>
                <a:cubicBezTo>
                  <a:pt x="2084" y="116235"/>
                  <a:pt x="0" y="111026"/>
                  <a:pt x="0" y="104477"/>
                </a:cubicBezTo>
                <a:lnTo>
                  <a:pt x="0" y="21431"/>
                </a:lnTo>
                <a:cubicBezTo>
                  <a:pt x="0" y="15478"/>
                  <a:pt x="1935" y="10418"/>
                  <a:pt x="5804" y="6251"/>
                </a:cubicBezTo>
                <a:cubicBezTo>
                  <a:pt x="9674" y="2084"/>
                  <a:pt x="14585" y="0"/>
                  <a:pt x="20538" y="0"/>
                </a:cubicBezTo>
                <a:close/>
              </a:path>
            </a:pathLst>
          </a:custGeom>
          <a:solidFill>
            <a:srgbClr val="ECC9E7"/>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p>
            <a:endParaRPr lang="en-US">
              <a:latin typeface="微软雅黑" panose="020B0503020204020204" pitchFamily="34" charset="-122"/>
              <a:ea typeface="微软雅黑" panose="020B0503020204020204" pitchFamily="34" charset="-122"/>
              <a:cs typeface="Helvetica" panose="020B0604020202020204" pitchFamily="34" charset="0"/>
            </a:endParaRPr>
          </a:p>
        </p:txBody>
      </p:sp>
      <p:sp>
        <p:nvSpPr>
          <p:cNvPr id="27" name="Rounded Rectangle 24"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3620512" y="2135292"/>
            <a:ext cx="2269165" cy="3275714"/>
          </a:xfrm>
          <a:prstGeom prst="roundRect">
            <a:avLst>
              <a:gd name="adj" fmla="val 4016"/>
            </a:avLst>
          </a:prstGeom>
          <a:solidFill>
            <a:schemeClr val="bg1"/>
          </a:solidFill>
          <a:ln w="3175">
            <a:solidFill>
              <a:schemeClr val="bg1">
                <a:lumMod val="85000"/>
              </a:schemeClr>
            </a:solidFill>
          </a:ln>
          <a:effectLst>
            <a:outerShdw blurRad="127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sp>
        <p:nvSpPr>
          <p:cNvPr id="37" name="Rectangle 25"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3620512" y="4517871"/>
            <a:ext cx="2269165" cy="457200"/>
          </a:xfrm>
          <a:prstGeom prst="rect">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cs typeface="Helvetica" panose="020B0604020202020204" pitchFamily="34" charset="0"/>
            </a:endParaRPr>
          </a:p>
        </p:txBody>
      </p:sp>
      <p:sp>
        <p:nvSpPr>
          <p:cNvPr id="38" name="Freeform 46"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4395589" y="2510419"/>
            <a:ext cx="719010" cy="719010"/>
          </a:xfrm>
          <a:custGeom>
            <a:avLst/>
            <a:gdLst/>
            <a:ahLst/>
            <a:cxnLst/>
            <a:rect l="l" t="t" r="r" b="b"/>
            <a:pathLst>
              <a:path w="203597" h="203597">
                <a:moveTo>
                  <a:pt x="30249" y="120104"/>
                </a:moveTo>
                <a:cubicBezTo>
                  <a:pt x="30919" y="120402"/>
                  <a:pt x="31402" y="121146"/>
                  <a:pt x="31700" y="122336"/>
                </a:cubicBezTo>
                <a:cubicBezTo>
                  <a:pt x="36165" y="136029"/>
                  <a:pt x="44202" y="147339"/>
                  <a:pt x="55810" y="156269"/>
                </a:cubicBezTo>
                <a:cubicBezTo>
                  <a:pt x="57596" y="157460"/>
                  <a:pt x="57894" y="158948"/>
                  <a:pt x="56703" y="160734"/>
                </a:cubicBezTo>
                <a:cubicBezTo>
                  <a:pt x="55810" y="161627"/>
                  <a:pt x="54917" y="162073"/>
                  <a:pt x="54024" y="162073"/>
                </a:cubicBezTo>
                <a:cubicBezTo>
                  <a:pt x="53429" y="162073"/>
                  <a:pt x="52834" y="161776"/>
                  <a:pt x="52238" y="161180"/>
                </a:cubicBezTo>
                <a:cubicBezTo>
                  <a:pt x="39141" y="151358"/>
                  <a:pt x="30361" y="139005"/>
                  <a:pt x="25896" y="124122"/>
                </a:cubicBezTo>
                <a:cubicBezTo>
                  <a:pt x="24705" y="122336"/>
                  <a:pt x="25300" y="121146"/>
                  <a:pt x="27682" y="120550"/>
                </a:cubicBezTo>
                <a:cubicBezTo>
                  <a:pt x="28724" y="119955"/>
                  <a:pt x="29579" y="119806"/>
                  <a:pt x="30249" y="120104"/>
                </a:cubicBezTo>
                <a:close/>
                <a:moveTo>
                  <a:pt x="25449" y="98673"/>
                </a:moveTo>
                <a:cubicBezTo>
                  <a:pt x="27533" y="98673"/>
                  <a:pt x="28575" y="99714"/>
                  <a:pt x="28575" y="101798"/>
                </a:cubicBezTo>
                <a:cubicBezTo>
                  <a:pt x="28575" y="104179"/>
                  <a:pt x="28724" y="106114"/>
                  <a:pt x="29021" y="107602"/>
                </a:cubicBezTo>
                <a:cubicBezTo>
                  <a:pt x="29021" y="109686"/>
                  <a:pt x="27979" y="110728"/>
                  <a:pt x="25896" y="110728"/>
                </a:cubicBezTo>
                <a:lnTo>
                  <a:pt x="25449" y="110728"/>
                </a:lnTo>
                <a:cubicBezTo>
                  <a:pt x="23961" y="110728"/>
                  <a:pt x="22919" y="109835"/>
                  <a:pt x="22324" y="108049"/>
                </a:cubicBezTo>
                <a:lnTo>
                  <a:pt x="22324" y="101798"/>
                </a:lnTo>
                <a:cubicBezTo>
                  <a:pt x="22324" y="99714"/>
                  <a:pt x="23366" y="98673"/>
                  <a:pt x="25449" y="98673"/>
                </a:cubicBezTo>
                <a:close/>
                <a:moveTo>
                  <a:pt x="36611" y="41076"/>
                </a:moveTo>
                <a:cubicBezTo>
                  <a:pt x="20538" y="58043"/>
                  <a:pt x="12501" y="78283"/>
                  <a:pt x="12501" y="101798"/>
                </a:cubicBezTo>
                <a:cubicBezTo>
                  <a:pt x="12501" y="126206"/>
                  <a:pt x="21282" y="147191"/>
                  <a:pt x="38844" y="164752"/>
                </a:cubicBezTo>
                <a:cubicBezTo>
                  <a:pt x="56406" y="182314"/>
                  <a:pt x="77390" y="191095"/>
                  <a:pt x="101798" y="191095"/>
                </a:cubicBezTo>
                <a:cubicBezTo>
                  <a:pt x="125313" y="191095"/>
                  <a:pt x="145628" y="183058"/>
                  <a:pt x="162743" y="166985"/>
                </a:cubicBezTo>
                <a:cubicBezTo>
                  <a:pt x="179858" y="150911"/>
                  <a:pt x="189160" y="131117"/>
                  <a:pt x="190649" y="107602"/>
                </a:cubicBezTo>
                <a:cubicBezTo>
                  <a:pt x="190946" y="106709"/>
                  <a:pt x="191095" y="104923"/>
                  <a:pt x="191095" y="102245"/>
                </a:cubicBezTo>
                <a:lnTo>
                  <a:pt x="101798" y="104923"/>
                </a:lnTo>
                <a:lnTo>
                  <a:pt x="100459" y="104923"/>
                </a:lnTo>
                <a:lnTo>
                  <a:pt x="100459" y="104477"/>
                </a:lnTo>
                <a:cubicBezTo>
                  <a:pt x="100161" y="104477"/>
                  <a:pt x="99863" y="104328"/>
                  <a:pt x="99566" y="104030"/>
                </a:cubicBezTo>
                <a:close/>
                <a:moveTo>
                  <a:pt x="165199" y="39290"/>
                </a:moveTo>
                <a:lnTo>
                  <a:pt x="109388" y="98226"/>
                </a:lnTo>
                <a:lnTo>
                  <a:pt x="190649" y="95994"/>
                </a:lnTo>
                <a:cubicBezTo>
                  <a:pt x="189160" y="73670"/>
                  <a:pt x="180677" y="54768"/>
                  <a:pt x="165199" y="39290"/>
                </a:cubicBezTo>
                <a:close/>
                <a:moveTo>
                  <a:pt x="101798" y="12501"/>
                </a:moveTo>
                <a:cubicBezTo>
                  <a:pt x="78283" y="12501"/>
                  <a:pt x="58043" y="20538"/>
                  <a:pt x="41076" y="36611"/>
                </a:cubicBezTo>
                <a:lnTo>
                  <a:pt x="101798" y="97333"/>
                </a:lnTo>
                <a:lnTo>
                  <a:pt x="160734" y="34825"/>
                </a:lnTo>
                <a:cubicBezTo>
                  <a:pt x="156567" y="31551"/>
                  <a:pt x="153590" y="29319"/>
                  <a:pt x="151804" y="28128"/>
                </a:cubicBezTo>
                <a:cubicBezTo>
                  <a:pt x="136922" y="17710"/>
                  <a:pt x="120253" y="12501"/>
                  <a:pt x="101798" y="12501"/>
                </a:cubicBezTo>
                <a:close/>
                <a:moveTo>
                  <a:pt x="101798" y="0"/>
                </a:moveTo>
                <a:cubicBezTo>
                  <a:pt x="122932" y="0"/>
                  <a:pt x="141982" y="5804"/>
                  <a:pt x="158948" y="17412"/>
                </a:cubicBezTo>
                <a:cubicBezTo>
                  <a:pt x="172938" y="26937"/>
                  <a:pt x="183877" y="39141"/>
                  <a:pt x="191765" y="54024"/>
                </a:cubicBezTo>
                <a:cubicBezTo>
                  <a:pt x="199653" y="68907"/>
                  <a:pt x="203597" y="84832"/>
                  <a:pt x="203597" y="101798"/>
                </a:cubicBezTo>
                <a:lnTo>
                  <a:pt x="203597" y="108942"/>
                </a:lnTo>
                <a:cubicBezTo>
                  <a:pt x="201811" y="135433"/>
                  <a:pt x="191095" y="157832"/>
                  <a:pt x="171450" y="176138"/>
                </a:cubicBezTo>
                <a:cubicBezTo>
                  <a:pt x="151804" y="194444"/>
                  <a:pt x="128587" y="203597"/>
                  <a:pt x="101798" y="203597"/>
                </a:cubicBezTo>
                <a:cubicBezTo>
                  <a:pt x="73818" y="203597"/>
                  <a:pt x="49857" y="193625"/>
                  <a:pt x="29914" y="173682"/>
                </a:cubicBezTo>
                <a:cubicBezTo>
                  <a:pt x="9971" y="153739"/>
                  <a:pt x="0" y="129778"/>
                  <a:pt x="0" y="101798"/>
                </a:cubicBezTo>
                <a:cubicBezTo>
                  <a:pt x="0" y="73818"/>
                  <a:pt x="9971" y="49857"/>
                  <a:pt x="29914" y="29914"/>
                </a:cubicBezTo>
                <a:cubicBezTo>
                  <a:pt x="49857" y="9971"/>
                  <a:pt x="73818" y="0"/>
                  <a:pt x="101798" y="0"/>
                </a:cubicBezTo>
                <a:close/>
              </a:path>
            </a:pathLst>
          </a:custGeom>
          <a:solidFill>
            <a:srgbClr val="B0D8FB"/>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p>
            <a:endParaRPr lang="en-US">
              <a:latin typeface="微软雅黑" panose="020B0503020204020204" pitchFamily="34" charset="-122"/>
              <a:ea typeface="微软雅黑" panose="020B0503020204020204" pitchFamily="34" charset="-122"/>
              <a:cs typeface="Helvetica" panose="020B0604020202020204" pitchFamily="34" charset="0"/>
            </a:endParaRPr>
          </a:p>
        </p:txBody>
      </p:sp>
      <p:sp>
        <p:nvSpPr>
          <p:cNvPr id="39" name="Rounded Rectangle 30"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6217263" y="2135292"/>
            <a:ext cx="2269165" cy="3275714"/>
          </a:xfrm>
          <a:prstGeom prst="roundRect">
            <a:avLst>
              <a:gd name="adj" fmla="val 4016"/>
            </a:avLst>
          </a:prstGeom>
          <a:solidFill>
            <a:schemeClr val="bg1"/>
          </a:solidFill>
          <a:ln w="3175">
            <a:solidFill>
              <a:schemeClr val="bg1">
                <a:lumMod val="85000"/>
              </a:schemeClr>
            </a:solidFill>
          </a:ln>
          <a:effectLst>
            <a:outerShdw blurRad="127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sp>
        <p:nvSpPr>
          <p:cNvPr id="41" name="Rectangle 31"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6217263" y="4517871"/>
            <a:ext cx="2269165" cy="457200"/>
          </a:xfrm>
          <a:prstGeom prst="rect">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cs typeface="Helvetica" panose="020B0604020202020204" pitchFamily="34" charset="0"/>
            </a:endParaRPr>
          </a:p>
        </p:txBody>
      </p:sp>
      <p:sp>
        <p:nvSpPr>
          <p:cNvPr id="42" name="Freeform 48"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6993695" y="2502560"/>
            <a:ext cx="716300" cy="719010"/>
          </a:xfrm>
          <a:custGeom>
            <a:avLst/>
            <a:gdLst/>
            <a:ahLst/>
            <a:cxnLst/>
            <a:rect l="l" t="t" r="r" b="b"/>
            <a:pathLst>
              <a:path w="204608" h="205382">
                <a:moveTo>
                  <a:pt x="46881" y="32147"/>
                </a:moveTo>
                <a:cubicBezTo>
                  <a:pt x="48667" y="31254"/>
                  <a:pt x="50155" y="31551"/>
                  <a:pt x="51346" y="33039"/>
                </a:cubicBezTo>
                <a:cubicBezTo>
                  <a:pt x="52536" y="34825"/>
                  <a:pt x="52239" y="36314"/>
                  <a:pt x="50453" y="37504"/>
                </a:cubicBezTo>
                <a:cubicBezTo>
                  <a:pt x="37356" y="45541"/>
                  <a:pt x="30807" y="57298"/>
                  <a:pt x="30807" y="72777"/>
                </a:cubicBezTo>
                <a:cubicBezTo>
                  <a:pt x="30807" y="74860"/>
                  <a:pt x="29766" y="75902"/>
                  <a:pt x="27682" y="75902"/>
                </a:cubicBezTo>
                <a:cubicBezTo>
                  <a:pt x="25599" y="75902"/>
                  <a:pt x="24557" y="74860"/>
                  <a:pt x="24557" y="72777"/>
                </a:cubicBezTo>
                <a:cubicBezTo>
                  <a:pt x="24557" y="54917"/>
                  <a:pt x="31998" y="41374"/>
                  <a:pt x="46881" y="32147"/>
                </a:cubicBezTo>
                <a:close/>
                <a:moveTo>
                  <a:pt x="61168" y="25896"/>
                </a:moveTo>
                <a:cubicBezTo>
                  <a:pt x="63252" y="25300"/>
                  <a:pt x="64591" y="26045"/>
                  <a:pt x="65187" y="28128"/>
                </a:cubicBezTo>
                <a:cubicBezTo>
                  <a:pt x="65782" y="30212"/>
                  <a:pt x="65038" y="31551"/>
                  <a:pt x="62954" y="32147"/>
                </a:cubicBezTo>
                <a:cubicBezTo>
                  <a:pt x="62657" y="32147"/>
                  <a:pt x="62136" y="32221"/>
                  <a:pt x="61392" y="32370"/>
                </a:cubicBezTo>
                <a:cubicBezTo>
                  <a:pt x="60648" y="32519"/>
                  <a:pt x="60127" y="32742"/>
                  <a:pt x="59829" y="33039"/>
                </a:cubicBezTo>
                <a:lnTo>
                  <a:pt x="58936" y="33039"/>
                </a:lnTo>
                <a:cubicBezTo>
                  <a:pt x="57448" y="33039"/>
                  <a:pt x="56406" y="32295"/>
                  <a:pt x="55811" y="30807"/>
                </a:cubicBezTo>
                <a:cubicBezTo>
                  <a:pt x="55215" y="29319"/>
                  <a:pt x="55811" y="27979"/>
                  <a:pt x="57597" y="26789"/>
                </a:cubicBezTo>
                <a:cubicBezTo>
                  <a:pt x="58787" y="26789"/>
                  <a:pt x="59978" y="26491"/>
                  <a:pt x="61168" y="25896"/>
                </a:cubicBezTo>
                <a:close/>
                <a:moveTo>
                  <a:pt x="72331" y="12948"/>
                </a:moveTo>
                <a:cubicBezTo>
                  <a:pt x="55959" y="12948"/>
                  <a:pt x="41895" y="18752"/>
                  <a:pt x="30138" y="30361"/>
                </a:cubicBezTo>
                <a:cubicBezTo>
                  <a:pt x="18380" y="41969"/>
                  <a:pt x="12502" y="55959"/>
                  <a:pt x="12502" y="72330"/>
                </a:cubicBezTo>
                <a:cubicBezTo>
                  <a:pt x="12502" y="88999"/>
                  <a:pt x="18380" y="103138"/>
                  <a:pt x="30138" y="114746"/>
                </a:cubicBezTo>
                <a:cubicBezTo>
                  <a:pt x="41895" y="126355"/>
                  <a:pt x="55959" y="132159"/>
                  <a:pt x="72331" y="132159"/>
                </a:cubicBezTo>
                <a:cubicBezTo>
                  <a:pt x="82451" y="132159"/>
                  <a:pt x="91678" y="129778"/>
                  <a:pt x="100013" y="125015"/>
                </a:cubicBezTo>
                <a:cubicBezTo>
                  <a:pt x="102691" y="123527"/>
                  <a:pt x="105222" y="123973"/>
                  <a:pt x="107603" y="126355"/>
                </a:cubicBezTo>
                <a:lnTo>
                  <a:pt x="132606" y="151358"/>
                </a:lnTo>
                <a:lnTo>
                  <a:pt x="134838" y="149572"/>
                </a:lnTo>
                <a:cubicBezTo>
                  <a:pt x="137517" y="148084"/>
                  <a:pt x="140047" y="148232"/>
                  <a:pt x="142429" y="150018"/>
                </a:cubicBezTo>
                <a:lnTo>
                  <a:pt x="150912" y="157162"/>
                </a:lnTo>
                <a:cubicBezTo>
                  <a:pt x="153293" y="159543"/>
                  <a:pt x="153740" y="161925"/>
                  <a:pt x="152251" y="164306"/>
                </a:cubicBezTo>
                <a:lnTo>
                  <a:pt x="150465" y="169217"/>
                </a:lnTo>
                <a:lnTo>
                  <a:pt x="157609" y="176361"/>
                </a:lnTo>
                <a:lnTo>
                  <a:pt x="167878" y="177254"/>
                </a:lnTo>
                <a:cubicBezTo>
                  <a:pt x="170259" y="177254"/>
                  <a:pt x="172045" y="178593"/>
                  <a:pt x="173236" y="181272"/>
                </a:cubicBezTo>
                <a:lnTo>
                  <a:pt x="176808" y="191541"/>
                </a:lnTo>
                <a:lnTo>
                  <a:pt x="191542" y="187970"/>
                </a:lnTo>
                <a:lnTo>
                  <a:pt x="189309" y="169217"/>
                </a:lnTo>
                <a:lnTo>
                  <a:pt x="126802" y="106263"/>
                </a:lnTo>
                <a:cubicBezTo>
                  <a:pt x="124420" y="103882"/>
                  <a:pt x="123974" y="101500"/>
                  <a:pt x="125462" y="99119"/>
                </a:cubicBezTo>
                <a:cubicBezTo>
                  <a:pt x="129629" y="91082"/>
                  <a:pt x="131713" y="82153"/>
                  <a:pt x="131713" y="72330"/>
                </a:cubicBezTo>
                <a:cubicBezTo>
                  <a:pt x="131713" y="55959"/>
                  <a:pt x="125909" y="41969"/>
                  <a:pt x="114300" y="30361"/>
                </a:cubicBezTo>
                <a:cubicBezTo>
                  <a:pt x="102691" y="18752"/>
                  <a:pt x="88702" y="12948"/>
                  <a:pt x="72331" y="12948"/>
                </a:cubicBezTo>
                <a:close/>
                <a:moveTo>
                  <a:pt x="72331" y="0"/>
                </a:moveTo>
                <a:cubicBezTo>
                  <a:pt x="92274" y="0"/>
                  <a:pt x="109314" y="7069"/>
                  <a:pt x="123453" y="21208"/>
                </a:cubicBezTo>
                <a:cubicBezTo>
                  <a:pt x="137592" y="35346"/>
                  <a:pt x="144661" y="52387"/>
                  <a:pt x="144661" y="72330"/>
                </a:cubicBezTo>
                <a:cubicBezTo>
                  <a:pt x="144661" y="81260"/>
                  <a:pt x="142726" y="90636"/>
                  <a:pt x="138857" y="100459"/>
                </a:cubicBezTo>
                <a:lnTo>
                  <a:pt x="200025" y="161627"/>
                </a:lnTo>
                <a:cubicBezTo>
                  <a:pt x="201216" y="162818"/>
                  <a:pt x="201811" y="164157"/>
                  <a:pt x="201811" y="165645"/>
                </a:cubicBezTo>
                <a:lnTo>
                  <a:pt x="204490" y="192434"/>
                </a:lnTo>
                <a:cubicBezTo>
                  <a:pt x="205085" y="196304"/>
                  <a:pt x="203448" y="198536"/>
                  <a:pt x="199579" y="199132"/>
                </a:cubicBezTo>
                <a:lnTo>
                  <a:pt x="174129" y="204936"/>
                </a:lnTo>
                <a:cubicBezTo>
                  <a:pt x="173831" y="205234"/>
                  <a:pt x="173385" y="205382"/>
                  <a:pt x="172790" y="205382"/>
                </a:cubicBezTo>
                <a:cubicBezTo>
                  <a:pt x="169515" y="205382"/>
                  <a:pt x="167432" y="203894"/>
                  <a:pt x="166539" y="200918"/>
                </a:cubicBezTo>
                <a:lnTo>
                  <a:pt x="162967" y="189309"/>
                </a:lnTo>
                <a:lnTo>
                  <a:pt x="154484" y="188863"/>
                </a:lnTo>
                <a:cubicBezTo>
                  <a:pt x="152698" y="188863"/>
                  <a:pt x="151358" y="188267"/>
                  <a:pt x="150465" y="187077"/>
                </a:cubicBezTo>
                <a:lnTo>
                  <a:pt x="138410" y="175022"/>
                </a:lnTo>
                <a:cubicBezTo>
                  <a:pt x="136624" y="173236"/>
                  <a:pt x="136178" y="170854"/>
                  <a:pt x="137071" y="167878"/>
                </a:cubicBezTo>
                <a:lnTo>
                  <a:pt x="138857" y="163859"/>
                </a:lnTo>
                <a:lnTo>
                  <a:pt x="137964" y="162966"/>
                </a:lnTo>
                <a:lnTo>
                  <a:pt x="135731" y="164752"/>
                </a:lnTo>
                <a:cubicBezTo>
                  <a:pt x="132755" y="166538"/>
                  <a:pt x="129927" y="166390"/>
                  <a:pt x="127248" y="164306"/>
                </a:cubicBezTo>
                <a:lnTo>
                  <a:pt x="101799" y="138410"/>
                </a:lnTo>
                <a:cubicBezTo>
                  <a:pt x="91976" y="142577"/>
                  <a:pt x="82153" y="144661"/>
                  <a:pt x="72331" y="144661"/>
                </a:cubicBezTo>
                <a:cubicBezTo>
                  <a:pt x="52388" y="144661"/>
                  <a:pt x="35347" y="137666"/>
                  <a:pt x="21208" y="123676"/>
                </a:cubicBezTo>
                <a:cubicBezTo>
                  <a:pt x="7069" y="109686"/>
                  <a:pt x="0" y="92571"/>
                  <a:pt x="0" y="72330"/>
                </a:cubicBezTo>
                <a:cubicBezTo>
                  <a:pt x="0" y="52387"/>
                  <a:pt x="7069" y="35346"/>
                  <a:pt x="21208" y="21208"/>
                </a:cubicBezTo>
                <a:cubicBezTo>
                  <a:pt x="35347" y="7069"/>
                  <a:pt x="52388" y="0"/>
                  <a:pt x="72331" y="0"/>
                </a:cubicBezTo>
                <a:close/>
              </a:path>
            </a:pathLst>
          </a:custGeom>
          <a:solidFill>
            <a:srgbClr val="ECC9E7"/>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p>
            <a:endParaRPr lang="en-US">
              <a:latin typeface="微软雅黑" panose="020B0503020204020204" pitchFamily="34" charset="-122"/>
              <a:ea typeface="微软雅黑" panose="020B0503020204020204" pitchFamily="34" charset="-122"/>
              <a:cs typeface="Helvetica" panose="020B0604020202020204" pitchFamily="34" charset="0"/>
            </a:endParaRPr>
          </a:p>
        </p:txBody>
      </p:sp>
      <p:sp>
        <p:nvSpPr>
          <p:cNvPr id="43" name="Rounded Rectangle 36"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8814014" y="2135292"/>
            <a:ext cx="2269165" cy="3275714"/>
          </a:xfrm>
          <a:prstGeom prst="roundRect">
            <a:avLst>
              <a:gd name="adj" fmla="val 4016"/>
            </a:avLst>
          </a:prstGeom>
          <a:solidFill>
            <a:schemeClr val="bg1"/>
          </a:solidFill>
          <a:ln w="3175">
            <a:solidFill>
              <a:schemeClr val="bg1">
                <a:lumMod val="85000"/>
              </a:schemeClr>
            </a:solidFill>
          </a:ln>
          <a:effectLst>
            <a:outerShdw blurRad="127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sp>
        <p:nvSpPr>
          <p:cNvPr id="44" name="Rectangle 37"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8814014" y="4517871"/>
            <a:ext cx="2269165" cy="457200"/>
          </a:xfrm>
          <a:prstGeom prst="rect">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cs typeface="Helvetica" panose="020B0604020202020204" pitchFamily="34" charset="0"/>
            </a:endParaRPr>
          </a:p>
        </p:txBody>
      </p:sp>
      <p:sp>
        <p:nvSpPr>
          <p:cNvPr id="45" name="Freeform 50"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9588168" y="2502560"/>
            <a:ext cx="714360" cy="705079"/>
          </a:xfrm>
          <a:custGeom>
            <a:avLst/>
            <a:gdLst/>
            <a:ahLst/>
            <a:cxnLst/>
            <a:rect l="l" t="t" r="r" b="b"/>
            <a:pathLst>
              <a:path w="206276" h="203596">
                <a:moveTo>
                  <a:pt x="95548" y="108049"/>
                </a:moveTo>
                <a:cubicBezTo>
                  <a:pt x="93762" y="108049"/>
                  <a:pt x="92199" y="108719"/>
                  <a:pt x="90860" y="110058"/>
                </a:cubicBezTo>
                <a:cubicBezTo>
                  <a:pt x="89520" y="111397"/>
                  <a:pt x="88850" y="112960"/>
                  <a:pt x="88850" y="114746"/>
                </a:cubicBezTo>
                <a:lnTo>
                  <a:pt x="88850" y="129927"/>
                </a:lnTo>
                <a:cubicBezTo>
                  <a:pt x="88850" y="134391"/>
                  <a:pt x="91083" y="136624"/>
                  <a:pt x="95548" y="136624"/>
                </a:cubicBezTo>
                <a:lnTo>
                  <a:pt x="110728" y="136624"/>
                </a:lnTo>
                <a:cubicBezTo>
                  <a:pt x="115193" y="136624"/>
                  <a:pt x="117426" y="134391"/>
                  <a:pt x="117426" y="129927"/>
                </a:cubicBezTo>
                <a:lnTo>
                  <a:pt x="117426" y="114746"/>
                </a:lnTo>
                <a:cubicBezTo>
                  <a:pt x="117426" y="112960"/>
                  <a:pt x="116756" y="111397"/>
                  <a:pt x="115416" y="110058"/>
                </a:cubicBezTo>
                <a:cubicBezTo>
                  <a:pt x="114077" y="108719"/>
                  <a:pt x="112514" y="108049"/>
                  <a:pt x="110728" y="108049"/>
                </a:cubicBezTo>
                <a:close/>
                <a:moveTo>
                  <a:pt x="21878" y="54024"/>
                </a:moveTo>
                <a:cubicBezTo>
                  <a:pt x="19497" y="54024"/>
                  <a:pt x="17339" y="54992"/>
                  <a:pt x="15404" y="56926"/>
                </a:cubicBezTo>
                <a:cubicBezTo>
                  <a:pt x="13469" y="58861"/>
                  <a:pt x="12502" y="61019"/>
                  <a:pt x="12502" y="63400"/>
                </a:cubicBezTo>
                <a:lnTo>
                  <a:pt x="12502" y="117871"/>
                </a:lnTo>
                <a:lnTo>
                  <a:pt x="22771" y="117871"/>
                </a:lnTo>
                <a:cubicBezTo>
                  <a:pt x="24854" y="117871"/>
                  <a:pt x="25896" y="118913"/>
                  <a:pt x="25896" y="120997"/>
                </a:cubicBezTo>
                <a:cubicBezTo>
                  <a:pt x="25896" y="123080"/>
                  <a:pt x="24854" y="124122"/>
                  <a:pt x="22771" y="124122"/>
                </a:cubicBezTo>
                <a:lnTo>
                  <a:pt x="12502" y="124122"/>
                </a:lnTo>
                <a:lnTo>
                  <a:pt x="12502" y="181272"/>
                </a:lnTo>
                <a:cubicBezTo>
                  <a:pt x="12502" y="183951"/>
                  <a:pt x="13469" y="186184"/>
                  <a:pt x="15404" y="187970"/>
                </a:cubicBezTo>
                <a:cubicBezTo>
                  <a:pt x="17339" y="189755"/>
                  <a:pt x="19497" y="190648"/>
                  <a:pt x="21878" y="190648"/>
                </a:cubicBezTo>
                <a:lnTo>
                  <a:pt x="184398" y="190648"/>
                </a:lnTo>
                <a:cubicBezTo>
                  <a:pt x="186779" y="190648"/>
                  <a:pt x="188937" y="189755"/>
                  <a:pt x="190872" y="187970"/>
                </a:cubicBezTo>
                <a:cubicBezTo>
                  <a:pt x="192807" y="186184"/>
                  <a:pt x="193774" y="183951"/>
                  <a:pt x="193774" y="181272"/>
                </a:cubicBezTo>
                <a:lnTo>
                  <a:pt x="193774" y="124122"/>
                </a:lnTo>
                <a:lnTo>
                  <a:pt x="123676" y="124122"/>
                </a:lnTo>
                <a:lnTo>
                  <a:pt x="123676" y="130373"/>
                </a:lnTo>
                <a:cubicBezTo>
                  <a:pt x="123676" y="133647"/>
                  <a:pt x="122411" y="136549"/>
                  <a:pt x="119881" y="139079"/>
                </a:cubicBezTo>
                <a:cubicBezTo>
                  <a:pt x="117351" y="141610"/>
                  <a:pt x="114300" y="142875"/>
                  <a:pt x="110728" y="142875"/>
                </a:cubicBezTo>
                <a:lnTo>
                  <a:pt x="95548" y="142875"/>
                </a:lnTo>
                <a:cubicBezTo>
                  <a:pt x="91976" y="142875"/>
                  <a:pt x="88925" y="141610"/>
                  <a:pt x="86395" y="139079"/>
                </a:cubicBezTo>
                <a:cubicBezTo>
                  <a:pt x="83865" y="136549"/>
                  <a:pt x="82600" y="133647"/>
                  <a:pt x="82600" y="130373"/>
                </a:cubicBezTo>
                <a:lnTo>
                  <a:pt x="82600" y="124122"/>
                </a:lnTo>
                <a:lnTo>
                  <a:pt x="41523" y="124122"/>
                </a:lnTo>
                <a:cubicBezTo>
                  <a:pt x="39440" y="124122"/>
                  <a:pt x="38398" y="123080"/>
                  <a:pt x="38398" y="120997"/>
                </a:cubicBezTo>
                <a:cubicBezTo>
                  <a:pt x="38398" y="118913"/>
                  <a:pt x="39440" y="117871"/>
                  <a:pt x="41523" y="117871"/>
                </a:cubicBezTo>
                <a:lnTo>
                  <a:pt x="82600" y="117871"/>
                </a:lnTo>
                <a:lnTo>
                  <a:pt x="82600" y="114746"/>
                </a:lnTo>
                <a:cubicBezTo>
                  <a:pt x="82600" y="111174"/>
                  <a:pt x="83865" y="108123"/>
                  <a:pt x="86395" y="105593"/>
                </a:cubicBezTo>
                <a:cubicBezTo>
                  <a:pt x="88925" y="103063"/>
                  <a:pt x="91976" y="101798"/>
                  <a:pt x="95548" y="101798"/>
                </a:cubicBezTo>
                <a:lnTo>
                  <a:pt x="110728" y="101798"/>
                </a:lnTo>
                <a:cubicBezTo>
                  <a:pt x="114300" y="101798"/>
                  <a:pt x="117351" y="103063"/>
                  <a:pt x="119881" y="105593"/>
                </a:cubicBezTo>
                <a:cubicBezTo>
                  <a:pt x="122411" y="108123"/>
                  <a:pt x="123676" y="111174"/>
                  <a:pt x="123676" y="114746"/>
                </a:cubicBezTo>
                <a:lnTo>
                  <a:pt x="123676" y="117871"/>
                </a:lnTo>
                <a:lnTo>
                  <a:pt x="193774" y="117871"/>
                </a:lnTo>
                <a:lnTo>
                  <a:pt x="193774" y="63400"/>
                </a:lnTo>
                <a:cubicBezTo>
                  <a:pt x="193774" y="61019"/>
                  <a:pt x="192807" y="58861"/>
                  <a:pt x="190872" y="56926"/>
                </a:cubicBezTo>
                <a:cubicBezTo>
                  <a:pt x="188937" y="54992"/>
                  <a:pt x="186779" y="54024"/>
                  <a:pt x="184398" y="54024"/>
                </a:cubicBezTo>
                <a:close/>
                <a:moveTo>
                  <a:pt x="89743" y="12948"/>
                </a:moveTo>
                <a:cubicBezTo>
                  <a:pt x="84981" y="12948"/>
                  <a:pt x="82600" y="15329"/>
                  <a:pt x="82600" y="20091"/>
                </a:cubicBezTo>
                <a:lnTo>
                  <a:pt x="82600" y="41523"/>
                </a:lnTo>
                <a:lnTo>
                  <a:pt x="123676" y="41523"/>
                </a:lnTo>
                <a:lnTo>
                  <a:pt x="123676" y="20091"/>
                </a:lnTo>
                <a:cubicBezTo>
                  <a:pt x="123676" y="15329"/>
                  <a:pt x="119807" y="12948"/>
                  <a:pt x="112068" y="12948"/>
                </a:cubicBezTo>
                <a:close/>
                <a:moveTo>
                  <a:pt x="89743" y="0"/>
                </a:moveTo>
                <a:lnTo>
                  <a:pt x="115193" y="0"/>
                </a:lnTo>
                <a:cubicBezTo>
                  <a:pt x="121742" y="0"/>
                  <a:pt x="126950" y="1860"/>
                  <a:pt x="130820" y="5581"/>
                </a:cubicBezTo>
                <a:cubicBezTo>
                  <a:pt x="134690" y="9301"/>
                  <a:pt x="136624" y="14138"/>
                  <a:pt x="136624" y="20091"/>
                </a:cubicBezTo>
                <a:lnTo>
                  <a:pt x="136624" y="41523"/>
                </a:lnTo>
                <a:lnTo>
                  <a:pt x="184398" y="41523"/>
                </a:lnTo>
                <a:cubicBezTo>
                  <a:pt x="190351" y="41523"/>
                  <a:pt x="195486" y="43681"/>
                  <a:pt x="199802" y="47997"/>
                </a:cubicBezTo>
                <a:cubicBezTo>
                  <a:pt x="204118" y="52313"/>
                  <a:pt x="206276" y="57447"/>
                  <a:pt x="206276" y="63400"/>
                </a:cubicBezTo>
                <a:lnTo>
                  <a:pt x="206276" y="181272"/>
                </a:lnTo>
                <a:cubicBezTo>
                  <a:pt x="206276" y="187225"/>
                  <a:pt x="204118" y="192434"/>
                  <a:pt x="199802" y="196899"/>
                </a:cubicBezTo>
                <a:cubicBezTo>
                  <a:pt x="195486" y="201364"/>
                  <a:pt x="190351" y="203596"/>
                  <a:pt x="184398" y="203596"/>
                </a:cubicBezTo>
                <a:lnTo>
                  <a:pt x="21878" y="203596"/>
                </a:lnTo>
                <a:cubicBezTo>
                  <a:pt x="15925" y="203596"/>
                  <a:pt x="10790" y="201364"/>
                  <a:pt x="6474" y="196899"/>
                </a:cubicBezTo>
                <a:cubicBezTo>
                  <a:pt x="2158" y="192434"/>
                  <a:pt x="0" y="187225"/>
                  <a:pt x="0" y="181272"/>
                </a:cubicBezTo>
                <a:lnTo>
                  <a:pt x="0" y="63400"/>
                </a:lnTo>
                <a:cubicBezTo>
                  <a:pt x="0" y="57447"/>
                  <a:pt x="2158" y="52313"/>
                  <a:pt x="6474" y="47997"/>
                </a:cubicBezTo>
                <a:cubicBezTo>
                  <a:pt x="10790" y="43681"/>
                  <a:pt x="15925" y="41523"/>
                  <a:pt x="21878" y="41523"/>
                </a:cubicBezTo>
                <a:lnTo>
                  <a:pt x="69652" y="41523"/>
                </a:lnTo>
                <a:lnTo>
                  <a:pt x="69652" y="20091"/>
                </a:lnTo>
                <a:cubicBezTo>
                  <a:pt x="69652" y="14138"/>
                  <a:pt x="71363" y="9301"/>
                  <a:pt x="74786" y="5581"/>
                </a:cubicBezTo>
                <a:cubicBezTo>
                  <a:pt x="78209" y="1860"/>
                  <a:pt x="83195" y="0"/>
                  <a:pt x="89743" y="0"/>
                </a:cubicBezTo>
                <a:close/>
              </a:path>
            </a:pathLst>
          </a:custGeom>
          <a:solidFill>
            <a:srgbClr val="B0D8FB"/>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p>
            <a:endParaRPr lang="en-US">
              <a:latin typeface="微软雅黑" panose="020B0503020204020204" pitchFamily="34" charset="-122"/>
              <a:ea typeface="微软雅黑" panose="020B0503020204020204" pitchFamily="34" charset="-122"/>
              <a:cs typeface="Helvetica" panose="020B0604020202020204" pitchFamily="34" charset="0"/>
            </a:endParaRPr>
          </a:p>
        </p:txBody>
      </p:sp>
      <p:sp>
        <p:nvSpPr>
          <p:cNvPr id="46" name="矩形 45"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1133817" y="3530587"/>
            <a:ext cx="2052865" cy="769441"/>
          </a:xfrm>
          <a:prstGeom prst="rect">
            <a:avLst/>
          </a:prstGeom>
        </p:spPr>
        <p:txBody>
          <a:bodyPr wrap="square">
            <a:spAutoFit/>
          </a:bodyPr>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Helvetica" panose="020B0604020202020204" pitchFamily="34" charset="0"/>
              </a:rPr>
              <a:t>Compellingly deliver prospective catalysts for change before economically sound meta-services. </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Helvetica" panose="020B0604020202020204" pitchFamily="34" charset="0"/>
            </a:endParaRPr>
          </a:p>
        </p:txBody>
      </p:sp>
      <p:sp>
        <p:nvSpPr>
          <p:cNvPr id="47" name="矩形 46"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3728661" y="3530587"/>
            <a:ext cx="2052865" cy="769441"/>
          </a:xfrm>
          <a:prstGeom prst="rect">
            <a:avLst/>
          </a:prstGeom>
        </p:spPr>
        <p:txBody>
          <a:bodyPr wrap="square">
            <a:spAutoFit/>
          </a:bodyPr>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Helvetica" panose="020B0604020202020204" pitchFamily="34" charset="0"/>
              </a:rPr>
              <a:t>Compellingly deliver prospective catalysts for change before economically sound meta-services. </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Helvetica" panose="020B0604020202020204" pitchFamily="34" charset="0"/>
            </a:endParaRPr>
          </a:p>
        </p:txBody>
      </p:sp>
      <p:sp>
        <p:nvSpPr>
          <p:cNvPr id="48" name="矩形 47"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6326367" y="3525098"/>
            <a:ext cx="2052865" cy="769441"/>
          </a:xfrm>
          <a:prstGeom prst="rect">
            <a:avLst/>
          </a:prstGeom>
        </p:spPr>
        <p:txBody>
          <a:bodyPr wrap="square">
            <a:spAutoFit/>
          </a:bodyPr>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Helvetica" panose="020B0604020202020204" pitchFamily="34" charset="0"/>
              </a:rPr>
              <a:t>Compellingly deliver prospective catalysts for change before economically sound meta-services. </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Helvetica" panose="020B0604020202020204" pitchFamily="34" charset="0"/>
            </a:endParaRPr>
          </a:p>
        </p:txBody>
      </p:sp>
      <p:sp>
        <p:nvSpPr>
          <p:cNvPr id="49" name="矩形 48"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8921211" y="3525098"/>
            <a:ext cx="2052865" cy="769441"/>
          </a:xfrm>
          <a:prstGeom prst="rect">
            <a:avLst/>
          </a:prstGeom>
        </p:spPr>
        <p:txBody>
          <a:bodyPr wrap="square">
            <a:spAutoFit/>
          </a:bodyPr>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Helvetica" panose="020B0604020202020204" pitchFamily="34" charset="0"/>
              </a:rPr>
              <a:t>Compellingly deliver prospective catalysts for change before economically sound meta-services. </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Helvetica" panose="020B0604020202020204" pitchFamily="34" charset="0"/>
            </a:endParaRPr>
          </a:p>
        </p:txBody>
      </p:sp>
      <p:sp>
        <p:nvSpPr>
          <p:cNvPr id="50" name="TextBox 7"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txBox="1"/>
          <p:nvPr/>
        </p:nvSpPr>
        <p:spPr>
          <a:xfrm>
            <a:off x="4093535" y="4624724"/>
            <a:ext cx="1335622" cy="253916"/>
          </a:xfrm>
          <a:prstGeom prst="rect">
            <a:avLst/>
          </a:prstGeom>
          <a:noFill/>
        </p:spPr>
        <p:txBody>
          <a:bodyPr wrap="none" rtlCol="0">
            <a:spAutoFit/>
          </a:bodyPr>
          <a:p>
            <a:pPr algn="ctr"/>
            <a:r>
              <a:rPr lang="en-US" sz="1050" dirty="0">
                <a:solidFill>
                  <a:schemeClr val="bg1"/>
                </a:solidFill>
                <a:latin typeface="微软雅黑" panose="020B0503020204020204" pitchFamily="34" charset="-122"/>
                <a:ea typeface="微软雅黑" panose="020B0503020204020204" pitchFamily="34" charset="-122"/>
                <a:cs typeface="Helvetica" panose="020B0604020202020204" pitchFamily="34" charset="0"/>
              </a:rPr>
              <a:t>ADD YOUR TITLE </a:t>
            </a:r>
            <a:endParaRPr lang="en-US" sz="1050" dirty="0">
              <a:solidFill>
                <a:schemeClr val="bg1"/>
              </a:solidFill>
              <a:latin typeface="微软雅黑" panose="020B0503020204020204" pitchFamily="34" charset="-122"/>
              <a:ea typeface="微软雅黑" panose="020B0503020204020204" pitchFamily="34" charset="-122"/>
              <a:cs typeface="Helvetica" panose="020B0604020202020204" pitchFamily="34" charset="0"/>
            </a:endParaRPr>
          </a:p>
        </p:txBody>
      </p:sp>
      <p:sp>
        <p:nvSpPr>
          <p:cNvPr id="51" name="TextBox 7"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txBox="1"/>
          <p:nvPr/>
        </p:nvSpPr>
        <p:spPr>
          <a:xfrm>
            <a:off x="6692201" y="4627832"/>
            <a:ext cx="1335622" cy="253916"/>
          </a:xfrm>
          <a:prstGeom prst="rect">
            <a:avLst/>
          </a:prstGeom>
          <a:noFill/>
        </p:spPr>
        <p:txBody>
          <a:bodyPr wrap="none" rtlCol="0">
            <a:spAutoFit/>
          </a:bodyPr>
          <a:p>
            <a:pPr algn="ctr"/>
            <a:r>
              <a:rPr lang="en-US" sz="1050" dirty="0">
                <a:solidFill>
                  <a:schemeClr val="bg1"/>
                </a:solidFill>
                <a:latin typeface="微软雅黑" panose="020B0503020204020204" pitchFamily="34" charset="-122"/>
                <a:ea typeface="微软雅黑" panose="020B0503020204020204" pitchFamily="34" charset="-122"/>
                <a:cs typeface="Helvetica" panose="020B0604020202020204" pitchFamily="34" charset="0"/>
              </a:rPr>
              <a:t>ADD YOUR TITLE </a:t>
            </a:r>
            <a:endParaRPr lang="en-US" sz="1050" dirty="0">
              <a:solidFill>
                <a:schemeClr val="bg1"/>
              </a:solidFill>
              <a:latin typeface="微软雅黑" panose="020B0503020204020204" pitchFamily="34" charset="-122"/>
              <a:ea typeface="微软雅黑" panose="020B0503020204020204" pitchFamily="34" charset="-122"/>
              <a:cs typeface="Helvetica" panose="020B0604020202020204" pitchFamily="34" charset="0"/>
            </a:endParaRPr>
          </a:p>
        </p:txBody>
      </p:sp>
      <p:sp>
        <p:nvSpPr>
          <p:cNvPr id="52" name="TextBox 7"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txBox="1"/>
          <p:nvPr/>
        </p:nvSpPr>
        <p:spPr>
          <a:xfrm>
            <a:off x="9295205" y="4621501"/>
            <a:ext cx="1335622" cy="253916"/>
          </a:xfrm>
          <a:prstGeom prst="rect">
            <a:avLst/>
          </a:prstGeom>
          <a:noFill/>
        </p:spPr>
        <p:txBody>
          <a:bodyPr wrap="none" rtlCol="0">
            <a:spAutoFit/>
          </a:bodyPr>
          <a:p>
            <a:pPr algn="ctr"/>
            <a:r>
              <a:rPr lang="en-US" sz="1050" dirty="0">
                <a:solidFill>
                  <a:schemeClr val="bg1"/>
                </a:solidFill>
                <a:latin typeface="微软雅黑" panose="020B0503020204020204" pitchFamily="34" charset="-122"/>
                <a:ea typeface="微软雅黑" panose="020B0503020204020204" pitchFamily="34" charset="-122"/>
                <a:cs typeface="Helvetica" panose="020B0604020202020204" pitchFamily="34" charset="0"/>
              </a:rPr>
              <a:t>ADD YOUR TITLE </a:t>
            </a:r>
            <a:endParaRPr lang="en-US" sz="1050" dirty="0">
              <a:solidFill>
                <a:schemeClr val="bg1"/>
              </a:solidFill>
              <a:latin typeface="微软雅黑" panose="020B0503020204020204" pitchFamily="34" charset="-122"/>
              <a:ea typeface="微软雅黑" panose="020B0503020204020204" pitchFamily="34" charset="-122"/>
              <a:cs typeface="Helvetica"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464157" y="312349"/>
            <a:ext cx="3993542" cy="460375"/>
            <a:chOff x="198764" y="207860"/>
            <a:chExt cx="5323489" cy="614332"/>
          </a:xfrm>
        </p:grpSpPr>
        <p:grpSp>
          <p:nvGrpSpPr>
            <p:cNvPr id="3" name="组合 5"/>
            <p:cNvGrpSpPr/>
            <p:nvPr/>
          </p:nvGrpSpPr>
          <p:grpSpPr>
            <a:xfrm>
              <a:off x="198764" y="258545"/>
              <a:ext cx="700083" cy="563491"/>
              <a:chOff x="5075564" y="2933562"/>
              <a:chExt cx="2860947" cy="2302753"/>
            </a:xfrm>
          </p:grpSpPr>
          <p:sp>
            <p:nvSpPr>
              <p:cNvPr id="4" name="等腰三角形 3"/>
              <p:cNvSpPr/>
              <p:nvPr/>
            </p:nvSpPr>
            <p:spPr>
              <a:xfrm rot="10800000">
                <a:off x="5075564" y="2933562"/>
                <a:ext cx="2671190" cy="2302750"/>
              </a:xfrm>
              <a:prstGeom prst="triangl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sp>
            <p:nvSpPr>
              <p:cNvPr id="5" name="等腰三角形 4"/>
              <p:cNvSpPr/>
              <p:nvPr/>
            </p:nvSpPr>
            <p:spPr>
              <a:xfrm rot="10800000">
                <a:off x="6233228" y="3767967"/>
                <a:ext cx="1703283" cy="1468348"/>
              </a:xfrm>
              <a:prstGeom prst="triangle">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grpSp>
        <p:sp>
          <p:nvSpPr>
            <p:cNvPr id="6" name="文本框 6"/>
            <p:cNvSpPr txBox="1"/>
            <p:nvPr/>
          </p:nvSpPr>
          <p:spPr>
            <a:xfrm>
              <a:off x="1022148" y="207860"/>
              <a:ext cx="4500105" cy="614332"/>
            </a:xfrm>
            <a:prstGeom prst="rect">
              <a:avLst/>
            </a:prstGeom>
            <a:noFill/>
            <a:ln w="9525">
              <a:noFill/>
              <a:miter/>
            </a:ln>
          </p:spPr>
          <p:txBody>
            <a:bodyPr wrap="square">
              <a:spAutoFit/>
            </a:bodyPr>
            <a:p>
              <a:pPr fontAlgn="base">
                <a:spcBef>
                  <a:spcPct val="0"/>
                </a:spcBef>
                <a:spcAft>
                  <a:spcPct val="0"/>
                </a:spcAft>
              </a:pPr>
              <a:r>
                <a:rPr lang="zh-CN" altLang="en-US" sz="2400" b="1" dirty="0">
                  <a:solidFill>
                    <a:srgbClr val="000000"/>
                  </a:solidFill>
                  <a:latin typeface="微软雅黑" panose="020B0503020204020204" pitchFamily="34" charset="-122"/>
                  <a:ea typeface="微软雅黑" panose="020B0503020204020204" pitchFamily="34" charset="-122"/>
                </a:rPr>
                <a:t>输入标题内容</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036432" y="1593603"/>
            <a:ext cx="9998235" cy="4377260"/>
            <a:chOff x="1714" y="1930"/>
            <a:chExt cx="10842" cy="4747"/>
          </a:xfrm>
        </p:grpSpPr>
        <p:grpSp>
          <p:nvGrpSpPr>
            <p:cNvPr id="13" name="Group 10"/>
            <p:cNvGrpSpPr/>
            <p:nvPr/>
          </p:nvGrpSpPr>
          <p:grpSpPr>
            <a:xfrm>
              <a:off x="9997" y="2682"/>
              <a:ext cx="2536" cy="936"/>
              <a:chOff x="8463902" y="2270658"/>
              <a:chExt cx="2147157" cy="792290"/>
            </a:xfrm>
          </p:grpSpPr>
          <p:sp>
            <p:nvSpPr>
              <p:cNvPr id="26" name="Rectangle 37"/>
              <p:cNvSpPr/>
              <p:nvPr/>
            </p:nvSpPr>
            <p:spPr>
              <a:xfrm>
                <a:off x="8463902" y="2601283"/>
                <a:ext cx="2147157" cy="461665"/>
              </a:xfrm>
              <a:prstGeom prst="rect">
                <a:avLst/>
              </a:prstGeom>
            </p:spPr>
            <p:txBody>
              <a:bodyPr wrap="square" lIns="0" tIns="0" rIns="0" bIns="0">
                <a:noAutofit/>
              </a:bodyPr>
              <a:p>
                <a:pPr>
                  <a:lnSpc>
                    <a:spcPct val="120000"/>
                  </a:lnSpc>
                  <a:defRPr/>
                </a:pPr>
                <a:r>
                  <a:rPr lang="en-US" altLang="zh-CN" sz="12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But all sunshine without shade, all pleasure without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7" name="TextBox 38"/>
              <p:cNvSpPr txBox="1"/>
              <p:nvPr/>
            </p:nvSpPr>
            <p:spPr bwMode="auto">
              <a:xfrm>
                <a:off x="8463902" y="2270658"/>
                <a:ext cx="2147157" cy="2215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p>
                <a:pPr latinLnBrk="0">
                  <a:buClr>
                    <a:prstClr val="white"/>
                  </a:buClr>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标题文本预设 </a:t>
                </a:r>
                <a:endPar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grpSp>
          <p:nvGrpSpPr>
            <p:cNvPr id="7" name="Group 12"/>
            <p:cNvGrpSpPr/>
            <p:nvPr/>
          </p:nvGrpSpPr>
          <p:grpSpPr>
            <a:xfrm>
              <a:off x="10021" y="5158"/>
              <a:ext cx="2536" cy="973"/>
              <a:chOff x="8484103" y="4367072"/>
              <a:chExt cx="2147157" cy="823773"/>
            </a:xfrm>
          </p:grpSpPr>
          <p:sp>
            <p:nvSpPr>
              <p:cNvPr id="24" name="Rectangle 39"/>
              <p:cNvSpPr/>
              <p:nvPr/>
            </p:nvSpPr>
            <p:spPr>
              <a:xfrm>
                <a:off x="8484103" y="4729180"/>
                <a:ext cx="2147157" cy="461665"/>
              </a:xfrm>
              <a:prstGeom prst="rect">
                <a:avLst/>
              </a:prstGeom>
            </p:spPr>
            <p:txBody>
              <a:bodyPr wrap="square" lIns="0" tIns="0" rIns="0" bIns="0">
                <a:noAutofit/>
              </a:bodyPr>
              <a:p>
                <a:pPr>
                  <a:lnSpc>
                    <a:spcPct val="120000"/>
                  </a:lnSpc>
                  <a:defRPr/>
                </a:pPr>
                <a:r>
                  <a:rPr lang="en-US" altLang="zh-CN" sz="12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But all sunshine without shade, all pleasure without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5" name="TextBox 40"/>
              <p:cNvSpPr txBox="1"/>
              <p:nvPr/>
            </p:nvSpPr>
            <p:spPr bwMode="auto">
              <a:xfrm>
                <a:off x="8484103" y="4367072"/>
                <a:ext cx="2147157" cy="2215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p>
                <a:pPr latinLnBrk="0">
                  <a:buClr>
                    <a:prstClr val="white"/>
                  </a:buClr>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标题文本预设 </a:t>
                </a:r>
                <a:endPar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grpSp>
          <p:nvGrpSpPr>
            <p:cNvPr id="8" name="Group 9"/>
            <p:cNvGrpSpPr/>
            <p:nvPr/>
          </p:nvGrpSpPr>
          <p:grpSpPr>
            <a:xfrm>
              <a:off x="1714" y="5656"/>
              <a:ext cx="2536" cy="1020"/>
              <a:chOff x="1451289" y="4788817"/>
              <a:chExt cx="2147157" cy="864002"/>
            </a:xfrm>
          </p:grpSpPr>
          <p:sp>
            <p:nvSpPr>
              <p:cNvPr id="22" name="Rectangle 41"/>
              <p:cNvSpPr/>
              <p:nvPr/>
            </p:nvSpPr>
            <p:spPr>
              <a:xfrm>
                <a:off x="1451289" y="5191154"/>
                <a:ext cx="2147157" cy="461665"/>
              </a:xfrm>
              <a:prstGeom prst="rect">
                <a:avLst/>
              </a:prstGeom>
            </p:spPr>
            <p:txBody>
              <a:bodyPr wrap="square" lIns="0" tIns="0" rIns="0" bIns="0">
                <a:noAutofit/>
              </a:bodyPr>
              <a:p>
                <a:pPr algn="r">
                  <a:lnSpc>
                    <a:spcPct val="120000"/>
                  </a:lnSpc>
                  <a:defRPr/>
                </a:pPr>
                <a:r>
                  <a:rPr lang="en-US" altLang="zh-CN" sz="12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But all sunshine without shade, all pleasure without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3" name="TextBox 42"/>
              <p:cNvSpPr txBox="1"/>
              <p:nvPr/>
            </p:nvSpPr>
            <p:spPr bwMode="auto">
              <a:xfrm>
                <a:off x="1451289" y="4788817"/>
                <a:ext cx="2147157" cy="2215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p>
                <a:pPr algn="r" latinLnBrk="0">
                  <a:buClr>
                    <a:prstClr val="white"/>
                  </a:buClr>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标题文本预设 </a:t>
                </a:r>
                <a:endPar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grpSp>
          <p:nvGrpSpPr>
            <p:cNvPr id="9" name="Group 7"/>
            <p:cNvGrpSpPr/>
            <p:nvPr/>
          </p:nvGrpSpPr>
          <p:grpSpPr>
            <a:xfrm>
              <a:off x="1714" y="2736"/>
              <a:ext cx="2536" cy="1020"/>
              <a:chOff x="1451289" y="2316499"/>
              <a:chExt cx="2147157" cy="864002"/>
            </a:xfrm>
          </p:grpSpPr>
          <p:sp>
            <p:nvSpPr>
              <p:cNvPr id="20" name="Rectangle 43"/>
              <p:cNvSpPr/>
              <p:nvPr/>
            </p:nvSpPr>
            <p:spPr>
              <a:xfrm>
                <a:off x="1451289" y="2718836"/>
                <a:ext cx="2147157" cy="461665"/>
              </a:xfrm>
              <a:prstGeom prst="rect">
                <a:avLst/>
              </a:prstGeom>
            </p:spPr>
            <p:txBody>
              <a:bodyPr wrap="square" lIns="0" tIns="0" rIns="0" bIns="0">
                <a:noAutofit/>
              </a:bodyPr>
              <a:p>
                <a:pPr algn="r">
                  <a:lnSpc>
                    <a:spcPct val="120000"/>
                  </a:lnSpc>
                  <a:defRPr/>
                </a:pPr>
                <a:r>
                  <a:rPr lang="en-US" altLang="zh-CN" sz="12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But all sunshine without shade, all pleasure without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1" name="TextBox 44"/>
              <p:cNvSpPr txBox="1"/>
              <p:nvPr/>
            </p:nvSpPr>
            <p:spPr bwMode="auto">
              <a:xfrm>
                <a:off x="1451289" y="2316499"/>
                <a:ext cx="2147157" cy="2215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p>
                <a:pPr algn="r" latinLnBrk="0">
                  <a:buClr>
                    <a:prstClr val="white"/>
                  </a:buClr>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标题文本预设 </a:t>
                </a:r>
                <a:endPar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grpSp>
          <p:nvGrpSpPr>
            <p:cNvPr id="10" name="组合 9"/>
            <p:cNvGrpSpPr/>
            <p:nvPr/>
          </p:nvGrpSpPr>
          <p:grpSpPr>
            <a:xfrm>
              <a:off x="4880" y="1930"/>
              <a:ext cx="4666" cy="4645"/>
              <a:chOff x="3098907" y="1225380"/>
              <a:chExt cx="2962961" cy="2949721"/>
            </a:xfrm>
          </p:grpSpPr>
          <p:sp>
            <p:nvSpPr>
              <p:cNvPr id="11" name="Rectangle 1"/>
              <p:cNvSpPr/>
              <p:nvPr/>
            </p:nvSpPr>
            <p:spPr>
              <a:xfrm rot="18900000">
                <a:off x="3976852" y="1225380"/>
                <a:ext cx="1191688" cy="1191688"/>
              </a:xfrm>
              <a:prstGeom prst="rect">
                <a:avLst/>
              </a:prstGeom>
              <a:solidFill>
                <a:srgbClr val="ECC9E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2" name="Rectangle 2"/>
              <p:cNvSpPr/>
              <p:nvPr/>
            </p:nvSpPr>
            <p:spPr>
              <a:xfrm rot="18900000">
                <a:off x="3983027" y="2995765"/>
                <a:ext cx="1179336" cy="1179336"/>
              </a:xfrm>
              <a:prstGeom prst="rect">
                <a:avLst/>
              </a:prstGeom>
              <a:solidFill>
                <a:srgbClr val="ECC9E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7" name="Rectangle 3"/>
              <p:cNvSpPr/>
              <p:nvPr/>
            </p:nvSpPr>
            <p:spPr>
              <a:xfrm rot="18900000">
                <a:off x="3098907" y="2108168"/>
                <a:ext cx="1191911" cy="1191911"/>
              </a:xfrm>
              <a:prstGeom prst="rect">
                <a:avLst/>
              </a:prstGeom>
              <a:solidFill>
                <a:srgbClr val="B0D8FB"/>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8" name="Rectangle 4"/>
              <p:cNvSpPr/>
              <p:nvPr/>
            </p:nvSpPr>
            <p:spPr>
              <a:xfrm rot="18900000">
                <a:off x="4857212" y="2101794"/>
                <a:ext cx="1204656" cy="1204656"/>
              </a:xfrm>
              <a:prstGeom prst="rect">
                <a:avLst/>
              </a:prstGeom>
              <a:solidFill>
                <a:srgbClr val="B0D8FB"/>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9" name="Rectangle 5"/>
              <p:cNvSpPr/>
              <p:nvPr/>
            </p:nvSpPr>
            <p:spPr>
              <a:xfrm rot="18900000">
                <a:off x="4040112" y="2171540"/>
                <a:ext cx="1065163" cy="1065164"/>
              </a:xfrm>
              <a:prstGeom prst="rect">
                <a:avLst/>
              </a:prstGeom>
              <a:solidFill>
                <a:schemeClr val="bg1">
                  <a:lumMod val="9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8" name="Freeform: Shape 33"/>
              <p:cNvSpPr/>
              <p:nvPr/>
            </p:nvSpPr>
            <p:spPr bwMode="auto">
              <a:xfrm>
                <a:off x="3346385" y="2536076"/>
                <a:ext cx="351039" cy="351039"/>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p>
                <a:pPr algn="ctr"/>
                <a:endParaRPr sz="240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9" name="Freeform: Shape 34"/>
              <p:cNvSpPr/>
              <p:nvPr/>
            </p:nvSpPr>
            <p:spPr bwMode="auto">
              <a:xfrm>
                <a:off x="5459540" y="2536076"/>
                <a:ext cx="351039" cy="351039"/>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a:noFill/>
              </a:ln>
            </p:spPr>
            <p:txBody>
              <a:bodyPr anchor="ctr"/>
              <a:p>
                <a:pPr algn="ctr"/>
                <a:endParaRPr sz="240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30" name="Freeform: Shape 35"/>
              <p:cNvSpPr/>
              <p:nvPr/>
            </p:nvSpPr>
            <p:spPr bwMode="auto">
              <a:xfrm>
                <a:off x="4395506" y="1339936"/>
                <a:ext cx="351039" cy="351039"/>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p>
                <a:pPr algn="ctr"/>
                <a:endParaRPr sz="240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31" name="Freeform: Shape 36"/>
              <p:cNvSpPr/>
              <p:nvPr/>
            </p:nvSpPr>
            <p:spPr bwMode="auto">
              <a:xfrm>
                <a:off x="4395506" y="3722452"/>
                <a:ext cx="351039" cy="351039"/>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p>
                <a:pPr algn="ctr"/>
                <a:endParaRPr sz="240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34" name="Rectangle 46"/>
              <p:cNvSpPr/>
              <p:nvPr/>
            </p:nvSpPr>
            <p:spPr>
              <a:xfrm>
                <a:off x="3872214" y="2540696"/>
                <a:ext cx="1402057" cy="346249"/>
              </a:xfrm>
              <a:prstGeom prst="rect">
                <a:avLst/>
              </a:prstGeom>
            </p:spPr>
            <p:txBody>
              <a:bodyPr wrap="square"/>
              <a:p>
                <a:pPr algn="ctr">
                  <a:lnSpc>
                    <a:spcPct val="120000"/>
                  </a:lnSpc>
                  <a:defRPr/>
                </a:pPr>
                <a:r>
                  <a:rPr lang="en-US" altLang="zh-CN" sz="1000" dirty="0">
                    <a:solidFill>
                      <a:srgbClr val="3B4761"/>
                    </a:solidFill>
                    <a:latin typeface="微软雅黑" panose="020B0503020204020204" pitchFamily="34" charset="-122"/>
                    <a:ea typeface="微软雅黑" panose="020B0503020204020204" pitchFamily="34" charset="-122"/>
                    <a:sym typeface="微软雅黑" panose="020B0503020204020204" pitchFamily="34" charset="-122"/>
                  </a:rPr>
                  <a:t>But all sunshine without shade, all pleasure without</a:t>
                </a:r>
                <a:endParaRPr lang="zh-CN" altLang="en-US" sz="100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U65e9#U6559"/>
          <p:cNvPicPr>
            <a:picLocks noChangeAspect="1"/>
          </p:cNvPicPr>
          <p:nvPr/>
        </p:nvPicPr>
        <p:blipFill>
          <a:blip r:embed="rId1"/>
          <a:srcRect t="29257"/>
          <a:stretch>
            <a:fillRect/>
          </a:stretch>
        </p:blipFill>
        <p:spPr>
          <a:xfrm>
            <a:off x="-635" y="-25400"/>
            <a:ext cx="12192000" cy="6909435"/>
          </a:xfrm>
          <a:prstGeom prst="rect">
            <a:avLst/>
          </a:prstGeom>
        </p:spPr>
      </p:pic>
      <p:sp>
        <p:nvSpPr>
          <p:cNvPr id="9" name="矩形 8"/>
          <p:cNvSpPr/>
          <p:nvPr/>
        </p:nvSpPr>
        <p:spPr>
          <a:xfrm>
            <a:off x="-635" y="2714625"/>
            <a:ext cx="12190730" cy="2594610"/>
          </a:xfrm>
          <a:prstGeom prst="rect">
            <a:avLst/>
          </a:prstGeom>
          <a:solidFill>
            <a:schemeClr val="bg1"/>
          </a:solidFill>
          <a:ln>
            <a:solidFill>
              <a:srgbClr val="ECC9E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88" tIns="43344" rIns="86688" bIns="43344" numCol="1" spcCol="0" rtlCol="0" fromWordArt="0" anchor="ctr" anchorCtr="0" forceAA="0" compatLnSpc="1">
            <a:noAutofit/>
          </a:bodyPr>
          <a:lstStyle/>
          <a:p>
            <a:pPr algn="ctr"/>
            <a:endParaRPr lang="zh-CN" altLang="en-US" sz="1705">
              <a:cs typeface="+mn-ea"/>
              <a:sym typeface="+mn-lt"/>
            </a:endParaRPr>
          </a:p>
        </p:txBody>
      </p:sp>
      <p:sp>
        <p:nvSpPr>
          <p:cNvPr id="4" name="矩形 3"/>
          <p:cNvSpPr/>
          <p:nvPr/>
        </p:nvSpPr>
        <p:spPr>
          <a:xfrm>
            <a:off x="5340933" y="3111812"/>
            <a:ext cx="1054271" cy="829945"/>
          </a:xfrm>
          <a:prstGeom prst="rect">
            <a:avLst/>
          </a:prstGeom>
        </p:spPr>
        <p:txBody>
          <a:bodyPr wrap="square">
            <a:spAutoFit/>
          </a:bodyPr>
          <a:p>
            <a:pPr fontAlgn="auto">
              <a:spcBef>
                <a:spcPts val="0"/>
              </a:spcBef>
              <a:spcAft>
                <a:spcPts val="0"/>
              </a:spcAft>
              <a:defRPr/>
            </a:pPr>
            <a:r>
              <a:rPr lang="en-US" altLang="zh-CN" sz="4800" b="1"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04</a:t>
            </a:r>
            <a:endParaRPr lang="en-US" altLang="zh-CN" sz="4800" b="1"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6" name="TextBox 7"/>
          <p:cNvSpPr>
            <a:spLocks noChangeArrowheads="1"/>
          </p:cNvSpPr>
          <p:nvPr/>
        </p:nvSpPr>
        <p:spPr bwMode="auto">
          <a:xfrm>
            <a:off x="3672426" y="4120088"/>
            <a:ext cx="4392488"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defRPr/>
            </a:pPr>
            <a:r>
              <a:rPr lang="zh-CN" altLang="en-US" sz="4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添加标题内容</a:t>
            </a:r>
            <a:endParaRPr lang="zh-CN" altLang="en-US" sz="4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pic>
        <p:nvPicPr>
          <p:cNvPr id="7" name="图片 6" descr="预览图_千图网_编号35539566"/>
          <p:cNvPicPr>
            <a:picLocks noChangeAspect="1"/>
          </p:cNvPicPr>
          <p:nvPr/>
        </p:nvPicPr>
        <p:blipFill>
          <a:blip r:embed="rId2"/>
          <a:srcRect t="31429" b="47063"/>
          <a:stretch>
            <a:fillRect/>
          </a:stretch>
        </p:blipFill>
        <p:spPr>
          <a:xfrm>
            <a:off x="2284730" y="1075055"/>
            <a:ext cx="7623175" cy="16395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464157" y="312349"/>
            <a:ext cx="3993542" cy="460375"/>
            <a:chOff x="198764" y="207860"/>
            <a:chExt cx="5323489" cy="614332"/>
          </a:xfrm>
        </p:grpSpPr>
        <p:grpSp>
          <p:nvGrpSpPr>
            <p:cNvPr id="3" name="组合 5"/>
            <p:cNvGrpSpPr/>
            <p:nvPr/>
          </p:nvGrpSpPr>
          <p:grpSpPr>
            <a:xfrm>
              <a:off x="198764" y="258545"/>
              <a:ext cx="700083" cy="563491"/>
              <a:chOff x="5075564" y="2933562"/>
              <a:chExt cx="2860947" cy="2302753"/>
            </a:xfrm>
          </p:grpSpPr>
          <p:sp>
            <p:nvSpPr>
              <p:cNvPr id="4" name="等腰三角形 3"/>
              <p:cNvSpPr/>
              <p:nvPr/>
            </p:nvSpPr>
            <p:spPr>
              <a:xfrm rot="10800000">
                <a:off x="5075564" y="2933562"/>
                <a:ext cx="2671190" cy="2302750"/>
              </a:xfrm>
              <a:prstGeom prst="triangl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sp>
            <p:nvSpPr>
              <p:cNvPr id="5" name="等腰三角形 4"/>
              <p:cNvSpPr/>
              <p:nvPr/>
            </p:nvSpPr>
            <p:spPr>
              <a:xfrm rot="10800000">
                <a:off x="6233228" y="3767967"/>
                <a:ext cx="1703283" cy="1468348"/>
              </a:xfrm>
              <a:prstGeom prst="triangle">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grpSp>
        <p:sp>
          <p:nvSpPr>
            <p:cNvPr id="6" name="文本框 6"/>
            <p:cNvSpPr txBox="1"/>
            <p:nvPr/>
          </p:nvSpPr>
          <p:spPr>
            <a:xfrm>
              <a:off x="1022148" y="207860"/>
              <a:ext cx="4500105" cy="614332"/>
            </a:xfrm>
            <a:prstGeom prst="rect">
              <a:avLst/>
            </a:prstGeom>
            <a:noFill/>
            <a:ln w="9525">
              <a:noFill/>
              <a:miter/>
            </a:ln>
          </p:spPr>
          <p:txBody>
            <a:bodyPr wrap="square">
              <a:spAutoFit/>
            </a:bodyPr>
            <a:p>
              <a:pPr fontAlgn="base">
                <a:spcBef>
                  <a:spcPct val="0"/>
                </a:spcBef>
                <a:spcAft>
                  <a:spcPct val="0"/>
                </a:spcAft>
              </a:pPr>
              <a:r>
                <a:rPr lang="zh-CN" altLang="en-US" sz="2400" b="1" dirty="0">
                  <a:solidFill>
                    <a:srgbClr val="000000"/>
                  </a:solidFill>
                  <a:latin typeface="微软雅黑" panose="020B0503020204020204" pitchFamily="34" charset="-122"/>
                  <a:ea typeface="微软雅黑" panose="020B0503020204020204" pitchFamily="34" charset="-122"/>
                </a:rPr>
                <a:t>输入标题内容</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40995" y="2052599"/>
            <a:ext cx="11515090" cy="3997588"/>
            <a:chOff x="871" y="3482"/>
            <a:chExt cx="17377" cy="6033"/>
          </a:xfrm>
        </p:grpSpPr>
        <p:sp>
          <p:nvSpPr>
            <p:cNvPr id="21" name="稻壳儿原创设计师【幻雨工作室】_4"/>
            <p:cNvSpPr/>
            <p:nvPr/>
          </p:nvSpPr>
          <p:spPr>
            <a:xfrm>
              <a:off x="5236" y="3482"/>
              <a:ext cx="2838" cy="2838"/>
            </a:xfrm>
            <a:prstGeom prst="roundRect">
              <a:avLst>
                <a:gd name="adj" fmla="val 13844"/>
              </a:avLst>
            </a:prstGeom>
            <a:solidFill>
              <a:srgbClr val="ECC9E7"/>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spc="300">
                <a:solidFill>
                  <a:schemeClr val="tx1">
                    <a:lumMod val="50000"/>
                    <a:lumOff val="50000"/>
                  </a:schemeClr>
                </a:solidFill>
                <a:latin typeface="微软雅黑" panose="020B0503020204020204" pitchFamily="34" charset="-122"/>
                <a:ea typeface="微软雅黑" panose="020B0503020204020204" pitchFamily="34" charset="-122"/>
                <a:cs typeface="文泉驿等宽微米黑" panose="020B0606030804020204" pitchFamily="34" charset="-122"/>
              </a:endParaRPr>
            </a:p>
          </p:txBody>
        </p:sp>
        <p:sp>
          <p:nvSpPr>
            <p:cNvPr id="7" name="稻壳儿原创设计师【幻雨工作室】_5"/>
            <p:cNvSpPr/>
            <p:nvPr/>
          </p:nvSpPr>
          <p:spPr>
            <a:xfrm>
              <a:off x="8137" y="3482"/>
              <a:ext cx="2838" cy="2838"/>
            </a:xfrm>
            <a:prstGeom prst="roundRect">
              <a:avLst>
                <a:gd name="adj" fmla="val 13844"/>
              </a:avLst>
            </a:prstGeom>
            <a:solidFill>
              <a:srgbClr val="B0D8FB"/>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spc="300">
                <a:solidFill>
                  <a:schemeClr val="tx1">
                    <a:lumMod val="50000"/>
                    <a:lumOff val="50000"/>
                  </a:schemeClr>
                </a:solidFill>
                <a:latin typeface="微软雅黑" panose="020B0503020204020204" pitchFamily="34" charset="-122"/>
                <a:ea typeface="微软雅黑" panose="020B0503020204020204" pitchFamily="34" charset="-122"/>
                <a:cs typeface="文泉驿等宽微米黑" panose="020B0606030804020204" pitchFamily="34" charset="-122"/>
              </a:endParaRPr>
            </a:p>
          </p:txBody>
        </p:sp>
        <p:sp>
          <p:nvSpPr>
            <p:cNvPr id="8" name="稻壳儿原创设计师【幻雨工作室】_6"/>
            <p:cNvSpPr/>
            <p:nvPr/>
          </p:nvSpPr>
          <p:spPr>
            <a:xfrm>
              <a:off x="8137" y="6382"/>
              <a:ext cx="2838" cy="2838"/>
            </a:xfrm>
            <a:prstGeom prst="roundRect">
              <a:avLst>
                <a:gd name="adj" fmla="val 13844"/>
              </a:avLst>
            </a:prstGeom>
            <a:solidFill>
              <a:srgbClr val="B0D8FB"/>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spc="300">
                <a:solidFill>
                  <a:schemeClr val="tx1">
                    <a:lumMod val="50000"/>
                    <a:lumOff val="50000"/>
                  </a:schemeClr>
                </a:solidFill>
                <a:latin typeface="微软雅黑" panose="020B0503020204020204" pitchFamily="34" charset="-122"/>
                <a:ea typeface="微软雅黑" panose="020B0503020204020204" pitchFamily="34" charset="-122"/>
                <a:cs typeface="文泉驿等宽微米黑" panose="020B0606030804020204" pitchFamily="34" charset="-122"/>
              </a:endParaRPr>
            </a:p>
          </p:txBody>
        </p:sp>
        <p:sp>
          <p:nvSpPr>
            <p:cNvPr id="9" name="稻壳儿原创设计师【幻雨工作室】_7"/>
            <p:cNvSpPr/>
            <p:nvPr/>
          </p:nvSpPr>
          <p:spPr>
            <a:xfrm>
              <a:off x="11038" y="6382"/>
              <a:ext cx="2838" cy="2838"/>
            </a:xfrm>
            <a:prstGeom prst="roundRect">
              <a:avLst>
                <a:gd name="adj" fmla="val 13844"/>
              </a:avLst>
            </a:prstGeom>
            <a:solidFill>
              <a:srgbClr val="ECC9E7"/>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spc="300">
                <a:solidFill>
                  <a:schemeClr val="tx1">
                    <a:lumMod val="50000"/>
                    <a:lumOff val="50000"/>
                  </a:schemeClr>
                </a:solidFill>
                <a:latin typeface="微软雅黑" panose="020B0503020204020204" pitchFamily="34" charset="-122"/>
                <a:ea typeface="微软雅黑" panose="020B0503020204020204" pitchFamily="34" charset="-122"/>
                <a:cs typeface="文泉驿等宽微米黑" panose="020B0606030804020204" pitchFamily="34" charset="-122"/>
              </a:endParaRPr>
            </a:p>
          </p:txBody>
        </p:sp>
        <p:grpSp>
          <p:nvGrpSpPr>
            <p:cNvPr id="25" name="稻壳儿原创设计师【幻雨工作室】_8"/>
            <p:cNvGrpSpPr/>
            <p:nvPr/>
          </p:nvGrpSpPr>
          <p:grpSpPr>
            <a:xfrm>
              <a:off x="6323" y="4203"/>
              <a:ext cx="664" cy="664"/>
              <a:chOff x="915988" y="1422401"/>
              <a:chExt cx="363538" cy="363538"/>
            </a:xfrm>
            <a:solidFill>
              <a:schemeClr val="bg1"/>
            </a:solidFill>
            <a:effectLst/>
          </p:grpSpPr>
          <p:sp>
            <p:nvSpPr>
              <p:cNvPr id="26" name="Freeform 60"/>
              <p:cNvSpPr>
                <a:spLocks noEditPoints="1"/>
              </p:cNvSpPr>
              <p:nvPr/>
            </p:nvSpPr>
            <p:spPr bwMode="auto">
              <a:xfrm>
                <a:off x="915988" y="1422401"/>
                <a:ext cx="363538" cy="363538"/>
              </a:xfrm>
              <a:custGeom>
                <a:avLst/>
                <a:gdLst>
                  <a:gd name="T0" fmla="*/ 26 w 153"/>
                  <a:gd name="T1" fmla="*/ 153 h 153"/>
                  <a:gd name="T2" fmla="*/ 13 w 153"/>
                  <a:gd name="T3" fmla="*/ 153 h 153"/>
                  <a:gd name="T4" fmla="*/ 0 w 153"/>
                  <a:gd name="T5" fmla="*/ 140 h 153"/>
                  <a:gd name="T6" fmla="*/ 0 w 153"/>
                  <a:gd name="T7" fmla="*/ 111 h 153"/>
                  <a:gd name="T8" fmla="*/ 55 w 153"/>
                  <a:gd name="T9" fmla="*/ 56 h 153"/>
                  <a:gd name="T10" fmla="*/ 54 w 153"/>
                  <a:gd name="T11" fmla="*/ 49 h 153"/>
                  <a:gd name="T12" fmla="*/ 104 w 153"/>
                  <a:gd name="T13" fmla="*/ 0 h 153"/>
                  <a:gd name="T14" fmla="*/ 153 w 153"/>
                  <a:gd name="T15" fmla="*/ 49 h 153"/>
                  <a:gd name="T16" fmla="*/ 104 w 153"/>
                  <a:gd name="T17" fmla="*/ 99 h 153"/>
                  <a:gd name="T18" fmla="*/ 89 w 153"/>
                  <a:gd name="T19" fmla="*/ 96 h 153"/>
                  <a:gd name="T20" fmla="*/ 78 w 153"/>
                  <a:gd name="T21" fmla="*/ 108 h 153"/>
                  <a:gd name="T22" fmla="*/ 62 w 153"/>
                  <a:gd name="T23" fmla="*/ 108 h 153"/>
                  <a:gd name="T24" fmla="*/ 62 w 153"/>
                  <a:gd name="T25" fmla="*/ 126 h 153"/>
                  <a:gd name="T26" fmla="*/ 44 w 153"/>
                  <a:gd name="T27" fmla="*/ 126 h 153"/>
                  <a:gd name="T28" fmla="*/ 44 w 153"/>
                  <a:gd name="T29" fmla="*/ 144 h 153"/>
                  <a:gd name="T30" fmla="*/ 26 w 153"/>
                  <a:gd name="T31" fmla="*/ 144 h 153"/>
                  <a:gd name="T32" fmla="*/ 26 w 153"/>
                  <a:gd name="T33" fmla="*/ 153 h 153"/>
                  <a:gd name="T34" fmla="*/ 8 w 153"/>
                  <a:gd name="T35" fmla="*/ 114 h 153"/>
                  <a:gd name="T36" fmla="*/ 8 w 153"/>
                  <a:gd name="T37" fmla="*/ 140 h 153"/>
                  <a:gd name="T38" fmla="*/ 13 w 153"/>
                  <a:gd name="T39" fmla="*/ 145 h 153"/>
                  <a:gd name="T40" fmla="*/ 18 w 153"/>
                  <a:gd name="T41" fmla="*/ 145 h 153"/>
                  <a:gd name="T42" fmla="*/ 18 w 153"/>
                  <a:gd name="T43" fmla="*/ 136 h 153"/>
                  <a:gd name="T44" fmla="*/ 36 w 153"/>
                  <a:gd name="T45" fmla="*/ 136 h 153"/>
                  <a:gd name="T46" fmla="*/ 36 w 153"/>
                  <a:gd name="T47" fmla="*/ 118 h 153"/>
                  <a:gd name="T48" fmla="*/ 54 w 153"/>
                  <a:gd name="T49" fmla="*/ 118 h 153"/>
                  <a:gd name="T50" fmla="*/ 54 w 153"/>
                  <a:gd name="T51" fmla="*/ 100 h 153"/>
                  <a:gd name="T52" fmla="*/ 75 w 153"/>
                  <a:gd name="T53" fmla="*/ 100 h 153"/>
                  <a:gd name="T54" fmla="*/ 87 w 153"/>
                  <a:gd name="T55" fmla="*/ 87 h 153"/>
                  <a:gd name="T56" fmla="*/ 90 w 153"/>
                  <a:gd name="T57" fmla="*/ 88 h 153"/>
                  <a:gd name="T58" fmla="*/ 104 w 153"/>
                  <a:gd name="T59" fmla="*/ 91 h 153"/>
                  <a:gd name="T60" fmla="*/ 145 w 153"/>
                  <a:gd name="T61" fmla="*/ 49 h 153"/>
                  <a:gd name="T62" fmla="*/ 104 w 153"/>
                  <a:gd name="T63" fmla="*/ 8 h 153"/>
                  <a:gd name="T64" fmla="*/ 62 w 153"/>
                  <a:gd name="T65" fmla="*/ 49 h 153"/>
                  <a:gd name="T66" fmla="*/ 63 w 153"/>
                  <a:gd name="T67" fmla="*/ 57 h 153"/>
                  <a:gd name="T68" fmla="*/ 64 w 153"/>
                  <a:gd name="T69" fmla="*/ 59 h 153"/>
                  <a:gd name="T70" fmla="*/ 8 w 153"/>
                  <a:gd name="T71" fmla="*/ 11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3" h="153">
                    <a:moveTo>
                      <a:pt x="26" y="153"/>
                    </a:moveTo>
                    <a:cubicBezTo>
                      <a:pt x="13" y="153"/>
                      <a:pt x="13" y="153"/>
                      <a:pt x="13" y="153"/>
                    </a:cubicBezTo>
                    <a:cubicBezTo>
                      <a:pt x="6" y="153"/>
                      <a:pt x="0" y="147"/>
                      <a:pt x="0" y="140"/>
                    </a:cubicBezTo>
                    <a:cubicBezTo>
                      <a:pt x="0" y="111"/>
                      <a:pt x="0" y="111"/>
                      <a:pt x="0" y="111"/>
                    </a:cubicBezTo>
                    <a:cubicBezTo>
                      <a:pt x="55" y="56"/>
                      <a:pt x="55" y="56"/>
                      <a:pt x="55" y="56"/>
                    </a:cubicBezTo>
                    <a:cubicBezTo>
                      <a:pt x="55" y="54"/>
                      <a:pt x="54" y="51"/>
                      <a:pt x="54" y="49"/>
                    </a:cubicBezTo>
                    <a:cubicBezTo>
                      <a:pt x="54" y="22"/>
                      <a:pt x="77" y="0"/>
                      <a:pt x="104" y="0"/>
                    </a:cubicBezTo>
                    <a:cubicBezTo>
                      <a:pt x="131" y="0"/>
                      <a:pt x="153" y="22"/>
                      <a:pt x="153" y="49"/>
                    </a:cubicBezTo>
                    <a:cubicBezTo>
                      <a:pt x="153" y="76"/>
                      <a:pt x="131" y="99"/>
                      <a:pt x="104" y="99"/>
                    </a:cubicBezTo>
                    <a:cubicBezTo>
                      <a:pt x="99" y="99"/>
                      <a:pt x="94" y="98"/>
                      <a:pt x="89" y="96"/>
                    </a:cubicBezTo>
                    <a:cubicBezTo>
                      <a:pt x="78" y="108"/>
                      <a:pt x="78" y="108"/>
                      <a:pt x="78" y="108"/>
                    </a:cubicBezTo>
                    <a:cubicBezTo>
                      <a:pt x="62" y="108"/>
                      <a:pt x="62" y="108"/>
                      <a:pt x="62" y="108"/>
                    </a:cubicBezTo>
                    <a:cubicBezTo>
                      <a:pt x="62" y="126"/>
                      <a:pt x="62" y="126"/>
                      <a:pt x="62" y="126"/>
                    </a:cubicBezTo>
                    <a:cubicBezTo>
                      <a:pt x="44" y="126"/>
                      <a:pt x="44" y="126"/>
                      <a:pt x="44" y="126"/>
                    </a:cubicBezTo>
                    <a:cubicBezTo>
                      <a:pt x="44" y="144"/>
                      <a:pt x="44" y="144"/>
                      <a:pt x="44" y="144"/>
                    </a:cubicBezTo>
                    <a:cubicBezTo>
                      <a:pt x="26" y="144"/>
                      <a:pt x="26" y="144"/>
                      <a:pt x="26" y="144"/>
                    </a:cubicBezTo>
                    <a:lnTo>
                      <a:pt x="26" y="153"/>
                    </a:lnTo>
                    <a:close/>
                    <a:moveTo>
                      <a:pt x="8" y="114"/>
                    </a:moveTo>
                    <a:cubicBezTo>
                      <a:pt x="8" y="140"/>
                      <a:pt x="8" y="140"/>
                      <a:pt x="8" y="140"/>
                    </a:cubicBezTo>
                    <a:cubicBezTo>
                      <a:pt x="8" y="143"/>
                      <a:pt x="10" y="145"/>
                      <a:pt x="13" y="145"/>
                    </a:cubicBezTo>
                    <a:cubicBezTo>
                      <a:pt x="18" y="145"/>
                      <a:pt x="18" y="145"/>
                      <a:pt x="18" y="145"/>
                    </a:cubicBezTo>
                    <a:cubicBezTo>
                      <a:pt x="18" y="136"/>
                      <a:pt x="18" y="136"/>
                      <a:pt x="18" y="136"/>
                    </a:cubicBezTo>
                    <a:cubicBezTo>
                      <a:pt x="36" y="136"/>
                      <a:pt x="36" y="136"/>
                      <a:pt x="36" y="136"/>
                    </a:cubicBezTo>
                    <a:cubicBezTo>
                      <a:pt x="36" y="118"/>
                      <a:pt x="36" y="118"/>
                      <a:pt x="36" y="118"/>
                    </a:cubicBezTo>
                    <a:cubicBezTo>
                      <a:pt x="54" y="118"/>
                      <a:pt x="54" y="118"/>
                      <a:pt x="54" y="118"/>
                    </a:cubicBezTo>
                    <a:cubicBezTo>
                      <a:pt x="54" y="100"/>
                      <a:pt x="54" y="100"/>
                      <a:pt x="54" y="100"/>
                    </a:cubicBezTo>
                    <a:cubicBezTo>
                      <a:pt x="75" y="100"/>
                      <a:pt x="75" y="100"/>
                      <a:pt x="75" y="100"/>
                    </a:cubicBezTo>
                    <a:cubicBezTo>
                      <a:pt x="87" y="87"/>
                      <a:pt x="87" y="87"/>
                      <a:pt x="87" y="87"/>
                    </a:cubicBezTo>
                    <a:cubicBezTo>
                      <a:pt x="90" y="88"/>
                      <a:pt x="90" y="88"/>
                      <a:pt x="90" y="88"/>
                    </a:cubicBezTo>
                    <a:cubicBezTo>
                      <a:pt x="94" y="90"/>
                      <a:pt x="99" y="91"/>
                      <a:pt x="104" y="91"/>
                    </a:cubicBezTo>
                    <a:cubicBezTo>
                      <a:pt x="127" y="91"/>
                      <a:pt x="145" y="72"/>
                      <a:pt x="145" y="49"/>
                    </a:cubicBezTo>
                    <a:cubicBezTo>
                      <a:pt x="145" y="26"/>
                      <a:pt x="127" y="8"/>
                      <a:pt x="104" y="8"/>
                    </a:cubicBezTo>
                    <a:cubicBezTo>
                      <a:pt x="81" y="8"/>
                      <a:pt x="62" y="26"/>
                      <a:pt x="62" y="49"/>
                    </a:cubicBezTo>
                    <a:cubicBezTo>
                      <a:pt x="62" y="52"/>
                      <a:pt x="63" y="54"/>
                      <a:pt x="63" y="57"/>
                    </a:cubicBezTo>
                    <a:cubicBezTo>
                      <a:pt x="64" y="59"/>
                      <a:pt x="64" y="59"/>
                      <a:pt x="64" y="59"/>
                    </a:cubicBezTo>
                    <a:lnTo>
                      <a:pt x="8"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Freeform 61"/>
              <p:cNvSpPr>
                <a:spLocks noEditPoints="1"/>
              </p:cNvSpPr>
              <p:nvPr/>
            </p:nvSpPr>
            <p:spPr bwMode="auto">
              <a:xfrm>
                <a:off x="1146176" y="1482726"/>
                <a:ext cx="74613" cy="73025"/>
              </a:xfrm>
              <a:custGeom>
                <a:avLst/>
                <a:gdLst>
                  <a:gd name="T0" fmla="*/ 16 w 31"/>
                  <a:gd name="T1" fmla="*/ 31 h 31"/>
                  <a:gd name="T2" fmla="*/ 0 w 31"/>
                  <a:gd name="T3" fmla="*/ 15 h 31"/>
                  <a:gd name="T4" fmla="*/ 16 w 31"/>
                  <a:gd name="T5" fmla="*/ 0 h 31"/>
                  <a:gd name="T6" fmla="*/ 31 w 31"/>
                  <a:gd name="T7" fmla="*/ 15 h 31"/>
                  <a:gd name="T8" fmla="*/ 16 w 31"/>
                  <a:gd name="T9" fmla="*/ 31 h 31"/>
                  <a:gd name="T10" fmla="*/ 16 w 31"/>
                  <a:gd name="T11" fmla="*/ 4 h 31"/>
                  <a:gd name="T12" fmla="*/ 4 w 31"/>
                  <a:gd name="T13" fmla="*/ 15 h 31"/>
                  <a:gd name="T14" fmla="*/ 16 w 31"/>
                  <a:gd name="T15" fmla="*/ 27 h 31"/>
                  <a:gd name="T16" fmla="*/ 27 w 31"/>
                  <a:gd name="T17" fmla="*/ 15 h 31"/>
                  <a:gd name="T18" fmla="*/ 16 w 31"/>
                  <a:gd name="T1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6" y="31"/>
                    </a:moveTo>
                    <a:cubicBezTo>
                      <a:pt x="7" y="31"/>
                      <a:pt x="0" y="24"/>
                      <a:pt x="0" y="15"/>
                    </a:cubicBezTo>
                    <a:cubicBezTo>
                      <a:pt x="0" y="7"/>
                      <a:pt x="7" y="0"/>
                      <a:pt x="16" y="0"/>
                    </a:cubicBezTo>
                    <a:cubicBezTo>
                      <a:pt x="24" y="0"/>
                      <a:pt x="31" y="7"/>
                      <a:pt x="31" y="15"/>
                    </a:cubicBezTo>
                    <a:cubicBezTo>
                      <a:pt x="31" y="24"/>
                      <a:pt x="24" y="31"/>
                      <a:pt x="16" y="31"/>
                    </a:cubicBezTo>
                    <a:close/>
                    <a:moveTo>
                      <a:pt x="16" y="4"/>
                    </a:moveTo>
                    <a:cubicBezTo>
                      <a:pt x="9" y="4"/>
                      <a:pt x="4" y="9"/>
                      <a:pt x="4" y="15"/>
                    </a:cubicBezTo>
                    <a:cubicBezTo>
                      <a:pt x="4" y="22"/>
                      <a:pt x="9" y="27"/>
                      <a:pt x="16" y="27"/>
                    </a:cubicBezTo>
                    <a:cubicBezTo>
                      <a:pt x="22" y="27"/>
                      <a:pt x="27" y="22"/>
                      <a:pt x="27" y="15"/>
                    </a:cubicBezTo>
                    <a:cubicBezTo>
                      <a:pt x="27" y="9"/>
                      <a:pt x="22" y="4"/>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 name="稻壳儿原创设计师【幻雨工作室】_9"/>
            <p:cNvGrpSpPr/>
            <p:nvPr/>
          </p:nvGrpSpPr>
          <p:grpSpPr>
            <a:xfrm>
              <a:off x="9222" y="7094"/>
              <a:ext cx="731" cy="650"/>
              <a:chOff x="6353176" y="2312988"/>
              <a:chExt cx="400050" cy="355600"/>
            </a:xfrm>
            <a:solidFill>
              <a:schemeClr val="bg1"/>
            </a:solidFill>
            <a:effectLst/>
          </p:grpSpPr>
          <p:sp>
            <p:nvSpPr>
              <p:cNvPr id="12" name="Freeform 90"/>
              <p:cNvSpPr>
                <a:spLocks noEditPoints="1"/>
              </p:cNvSpPr>
              <p:nvPr/>
            </p:nvSpPr>
            <p:spPr bwMode="auto">
              <a:xfrm>
                <a:off x="6353176" y="2492376"/>
                <a:ext cx="400050" cy="138113"/>
              </a:xfrm>
              <a:custGeom>
                <a:avLst/>
                <a:gdLst>
                  <a:gd name="T0" fmla="*/ 252 w 252"/>
                  <a:gd name="T1" fmla="*/ 87 h 87"/>
                  <a:gd name="T2" fmla="*/ 0 w 252"/>
                  <a:gd name="T3" fmla="*/ 87 h 87"/>
                  <a:gd name="T4" fmla="*/ 0 w 252"/>
                  <a:gd name="T5" fmla="*/ 65 h 87"/>
                  <a:gd name="T6" fmla="*/ 33 w 252"/>
                  <a:gd name="T7" fmla="*/ 0 h 87"/>
                  <a:gd name="T8" fmla="*/ 76 w 252"/>
                  <a:gd name="T9" fmla="*/ 0 h 87"/>
                  <a:gd name="T10" fmla="*/ 126 w 252"/>
                  <a:gd name="T11" fmla="*/ 50 h 87"/>
                  <a:gd name="T12" fmla="*/ 176 w 252"/>
                  <a:gd name="T13" fmla="*/ 0 h 87"/>
                  <a:gd name="T14" fmla="*/ 220 w 252"/>
                  <a:gd name="T15" fmla="*/ 0 h 87"/>
                  <a:gd name="T16" fmla="*/ 252 w 252"/>
                  <a:gd name="T17" fmla="*/ 65 h 87"/>
                  <a:gd name="T18" fmla="*/ 252 w 252"/>
                  <a:gd name="T19" fmla="*/ 87 h 87"/>
                  <a:gd name="T20" fmla="*/ 12 w 252"/>
                  <a:gd name="T21" fmla="*/ 75 h 87"/>
                  <a:gd name="T22" fmla="*/ 241 w 252"/>
                  <a:gd name="T23" fmla="*/ 75 h 87"/>
                  <a:gd name="T24" fmla="*/ 241 w 252"/>
                  <a:gd name="T25" fmla="*/ 68 h 87"/>
                  <a:gd name="T26" fmla="*/ 212 w 252"/>
                  <a:gd name="T27" fmla="*/ 12 h 87"/>
                  <a:gd name="T28" fmla="*/ 181 w 252"/>
                  <a:gd name="T29" fmla="*/ 12 h 87"/>
                  <a:gd name="T30" fmla="*/ 126 w 252"/>
                  <a:gd name="T31" fmla="*/ 68 h 87"/>
                  <a:gd name="T32" fmla="*/ 70 w 252"/>
                  <a:gd name="T33" fmla="*/ 12 h 87"/>
                  <a:gd name="T34" fmla="*/ 39 w 252"/>
                  <a:gd name="T35" fmla="*/ 12 h 87"/>
                  <a:gd name="T36" fmla="*/ 12 w 252"/>
                  <a:gd name="T37" fmla="*/ 68 h 87"/>
                  <a:gd name="T38" fmla="*/ 12 w 252"/>
                  <a:gd name="T39"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2" h="87">
                    <a:moveTo>
                      <a:pt x="252" y="87"/>
                    </a:moveTo>
                    <a:lnTo>
                      <a:pt x="0" y="87"/>
                    </a:lnTo>
                    <a:lnTo>
                      <a:pt x="0" y="65"/>
                    </a:lnTo>
                    <a:lnTo>
                      <a:pt x="33" y="0"/>
                    </a:lnTo>
                    <a:lnTo>
                      <a:pt x="76" y="0"/>
                    </a:lnTo>
                    <a:lnTo>
                      <a:pt x="126" y="50"/>
                    </a:lnTo>
                    <a:lnTo>
                      <a:pt x="176" y="0"/>
                    </a:lnTo>
                    <a:lnTo>
                      <a:pt x="220" y="0"/>
                    </a:lnTo>
                    <a:lnTo>
                      <a:pt x="252" y="65"/>
                    </a:lnTo>
                    <a:lnTo>
                      <a:pt x="252" y="87"/>
                    </a:lnTo>
                    <a:close/>
                    <a:moveTo>
                      <a:pt x="12" y="75"/>
                    </a:moveTo>
                    <a:lnTo>
                      <a:pt x="241" y="75"/>
                    </a:lnTo>
                    <a:lnTo>
                      <a:pt x="241" y="68"/>
                    </a:lnTo>
                    <a:lnTo>
                      <a:pt x="212" y="12"/>
                    </a:lnTo>
                    <a:lnTo>
                      <a:pt x="181" y="12"/>
                    </a:lnTo>
                    <a:lnTo>
                      <a:pt x="126" y="68"/>
                    </a:lnTo>
                    <a:lnTo>
                      <a:pt x="70" y="12"/>
                    </a:lnTo>
                    <a:lnTo>
                      <a:pt x="39" y="12"/>
                    </a:lnTo>
                    <a:lnTo>
                      <a:pt x="12" y="68"/>
                    </a:lnTo>
                    <a:lnTo>
                      <a:pt x="12"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Rectangle 91"/>
              <p:cNvSpPr>
                <a:spLocks noChangeArrowheads="1"/>
              </p:cNvSpPr>
              <p:nvPr/>
            </p:nvSpPr>
            <p:spPr bwMode="auto">
              <a:xfrm>
                <a:off x="6353176" y="2659063"/>
                <a:ext cx="398463"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Freeform 92"/>
              <p:cNvSpPr>
                <a:spLocks noEditPoints="1"/>
              </p:cNvSpPr>
              <p:nvPr/>
            </p:nvSpPr>
            <p:spPr bwMode="auto">
              <a:xfrm>
                <a:off x="6434138" y="2312988"/>
                <a:ext cx="236538" cy="212725"/>
              </a:xfrm>
              <a:custGeom>
                <a:avLst/>
                <a:gdLst>
                  <a:gd name="T0" fmla="*/ 75 w 149"/>
                  <a:gd name="T1" fmla="*/ 134 h 134"/>
                  <a:gd name="T2" fmla="*/ 0 w 149"/>
                  <a:gd name="T3" fmla="*/ 60 h 134"/>
                  <a:gd name="T4" fmla="*/ 57 w 149"/>
                  <a:gd name="T5" fmla="*/ 60 h 134"/>
                  <a:gd name="T6" fmla="*/ 57 w 149"/>
                  <a:gd name="T7" fmla="*/ 0 h 134"/>
                  <a:gd name="T8" fmla="*/ 92 w 149"/>
                  <a:gd name="T9" fmla="*/ 0 h 134"/>
                  <a:gd name="T10" fmla="*/ 92 w 149"/>
                  <a:gd name="T11" fmla="*/ 60 h 134"/>
                  <a:gd name="T12" fmla="*/ 149 w 149"/>
                  <a:gd name="T13" fmla="*/ 60 h 134"/>
                  <a:gd name="T14" fmla="*/ 75 w 149"/>
                  <a:gd name="T15" fmla="*/ 134 h 134"/>
                  <a:gd name="T16" fmla="*/ 15 w 149"/>
                  <a:gd name="T17" fmla="*/ 66 h 134"/>
                  <a:gd name="T18" fmla="*/ 75 w 149"/>
                  <a:gd name="T19" fmla="*/ 125 h 134"/>
                  <a:gd name="T20" fmla="*/ 136 w 149"/>
                  <a:gd name="T21" fmla="*/ 66 h 134"/>
                  <a:gd name="T22" fmla="*/ 86 w 149"/>
                  <a:gd name="T23" fmla="*/ 66 h 134"/>
                  <a:gd name="T24" fmla="*/ 86 w 149"/>
                  <a:gd name="T25" fmla="*/ 6 h 134"/>
                  <a:gd name="T26" fmla="*/ 63 w 149"/>
                  <a:gd name="T27" fmla="*/ 6 h 134"/>
                  <a:gd name="T28" fmla="*/ 63 w 149"/>
                  <a:gd name="T29" fmla="*/ 66 h 134"/>
                  <a:gd name="T30" fmla="*/ 15 w 149"/>
                  <a:gd name="T31" fmla="*/ 6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34">
                    <a:moveTo>
                      <a:pt x="75" y="134"/>
                    </a:moveTo>
                    <a:lnTo>
                      <a:pt x="0" y="60"/>
                    </a:lnTo>
                    <a:lnTo>
                      <a:pt x="57" y="60"/>
                    </a:lnTo>
                    <a:lnTo>
                      <a:pt x="57" y="0"/>
                    </a:lnTo>
                    <a:lnTo>
                      <a:pt x="92" y="0"/>
                    </a:lnTo>
                    <a:lnTo>
                      <a:pt x="92" y="60"/>
                    </a:lnTo>
                    <a:lnTo>
                      <a:pt x="149" y="60"/>
                    </a:lnTo>
                    <a:lnTo>
                      <a:pt x="75" y="134"/>
                    </a:lnTo>
                    <a:close/>
                    <a:moveTo>
                      <a:pt x="15" y="66"/>
                    </a:moveTo>
                    <a:lnTo>
                      <a:pt x="75" y="125"/>
                    </a:lnTo>
                    <a:lnTo>
                      <a:pt x="136" y="66"/>
                    </a:lnTo>
                    <a:lnTo>
                      <a:pt x="86" y="66"/>
                    </a:lnTo>
                    <a:lnTo>
                      <a:pt x="86" y="6"/>
                    </a:lnTo>
                    <a:lnTo>
                      <a:pt x="63" y="6"/>
                    </a:lnTo>
                    <a:lnTo>
                      <a:pt x="63" y="66"/>
                    </a:lnTo>
                    <a:lnTo>
                      <a:pt x="15"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2" name="稻壳儿原创设计师【幻雨工作室】_10"/>
            <p:cNvGrpSpPr/>
            <p:nvPr/>
          </p:nvGrpSpPr>
          <p:grpSpPr>
            <a:xfrm>
              <a:off x="9140" y="4150"/>
              <a:ext cx="728" cy="768"/>
              <a:chOff x="1804988" y="3225801"/>
              <a:chExt cx="398463" cy="420687"/>
            </a:xfrm>
            <a:solidFill>
              <a:schemeClr val="bg1"/>
            </a:solidFill>
            <a:effectLst/>
          </p:grpSpPr>
          <p:sp>
            <p:nvSpPr>
              <p:cNvPr id="33" name="Freeform 100"/>
              <p:cNvSpPr>
                <a:spLocks noEditPoints="1"/>
              </p:cNvSpPr>
              <p:nvPr/>
            </p:nvSpPr>
            <p:spPr bwMode="auto">
              <a:xfrm>
                <a:off x="1819276" y="3225801"/>
                <a:ext cx="384175" cy="158750"/>
              </a:xfrm>
              <a:custGeom>
                <a:avLst/>
                <a:gdLst>
                  <a:gd name="T0" fmla="*/ 162 w 162"/>
                  <a:gd name="T1" fmla="*/ 67 h 67"/>
                  <a:gd name="T2" fmla="*/ 95 w 162"/>
                  <a:gd name="T3" fmla="*/ 67 h 67"/>
                  <a:gd name="T4" fmla="*/ 119 w 162"/>
                  <a:gd name="T5" fmla="*/ 43 h 67"/>
                  <a:gd name="T6" fmla="*/ 79 w 162"/>
                  <a:gd name="T7" fmla="*/ 27 h 67"/>
                  <a:gd name="T8" fmla="*/ 24 w 162"/>
                  <a:gd name="T9" fmla="*/ 65 h 67"/>
                  <a:gd name="T10" fmla="*/ 23 w 162"/>
                  <a:gd name="T11" fmla="*/ 67 h 67"/>
                  <a:gd name="T12" fmla="*/ 0 w 162"/>
                  <a:gd name="T13" fmla="*/ 58 h 67"/>
                  <a:gd name="T14" fmla="*/ 1 w 162"/>
                  <a:gd name="T15" fmla="*/ 57 h 67"/>
                  <a:gd name="T16" fmla="*/ 79 w 162"/>
                  <a:gd name="T17" fmla="*/ 2 h 67"/>
                  <a:gd name="T18" fmla="*/ 136 w 162"/>
                  <a:gd name="T19" fmla="*/ 25 h 67"/>
                  <a:gd name="T20" fmla="*/ 162 w 162"/>
                  <a:gd name="T21" fmla="*/ 0 h 67"/>
                  <a:gd name="T22" fmla="*/ 162 w 162"/>
                  <a:gd name="T23" fmla="*/ 67 h 67"/>
                  <a:gd name="T24" fmla="*/ 104 w 162"/>
                  <a:gd name="T25" fmla="*/ 63 h 67"/>
                  <a:gd name="T26" fmla="*/ 158 w 162"/>
                  <a:gd name="T27" fmla="*/ 63 h 67"/>
                  <a:gd name="T28" fmla="*/ 158 w 162"/>
                  <a:gd name="T29" fmla="*/ 9 h 67"/>
                  <a:gd name="T30" fmla="*/ 137 w 162"/>
                  <a:gd name="T31" fmla="*/ 31 h 67"/>
                  <a:gd name="T32" fmla="*/ 135 w 162"/>
                  <a:gd name="T33" fmla="*/ 30 h 67"/>
                  <a:gd name="T34" fmla="*/ 79 w 162"/>
                  <a:gd name="T35" fmla="*/ 6 h 67"/>
                  <a:gd name="T36" fmla="*/ 5 w 162"/>
                  <a:gd name="T37" fmla="*/ 56 h 67"/>
                  <a:gd name="T38" fmla="*/ 21 w 162"/>
                  <a:gd name="T39" fmla="*/ 62 h 67"/>
                  <a:gd name="T40" fmla="*/ 79 w 162"/>
                  <a:gd name="T41" fmla="*/ 23 h 67"/>
                  <a:gd name="T42" fmla="*/ 124 w 162"/>
                  <a:gd name="T43" fmla="*/ 41 h 67"/>
                  <a:gd name="T44" fmla="*/ 125 w 162"/>
                  <a:gd name="T45" fmla="*/ 43 h 67"/>
                  <a:gd name="T46" fmla="*/ 104 w 162"/>
                  <a:gd name="T47"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2" h="67">
                    <a:moveTo>
                      <a:pt x="162" y="67"/>
                    </a:moveTo>
                    <a:cubicBezTo>
                      <a:pt x="95" y="67"/>
                      <a:pt x="95" y="67"/>
                      <a:pt x="95" y="67"/>
                    </a:cubicBezTo>
                    <a:cubicBezTo>
                      <a:pt x="119" y="43"/>
                      <a:pt x="119" y="43"/>
                      <a:pt x="119" y="43"/>
                    </a:cubicBezTo>
                    <a:cubicBezTo>
                      <a:pt x="108" y="32"/>
                      <a:pt x="94" y="27"/>
                      <a:pt x="79" y="27"/>
                    </a:cubicBezTo>
                    <a:cubicBezTo>
                      <a:pt x="55" y="27"/>
                      <a:pt x="32" y="42"/>
                      <a:pt x="24" y="65"/>
                    </a:cubicBezTo>
                    <a:cubicBezTo>
                      <a:pt x="23" y="67"/>
                      <a:pt x="23" y="67"/>
                      <a:pt x="23" y="67"/>
                    </a:cubicBezTo>
                    <a:cubicBezTo>
                      <a:pt x="0" y="58"/>
                      <a:pt x="0" y="58"/>
                      <a:pt x="0" y="58"/>
                    </a:cubicBezTo>
                    <a:cubicBezTo>
                      <a:pt x="1" y="57"/>
                      <a:pt x="1" y="57"/>
                      <a:pt x="1" y="57"/>
                    </a:cubicBezTo>
                    <a:cubicBezTo>
                      <a:pt x="13" y="24"/>
                      <a:pt x="44" y="2"/>
                      <a:pt x="79" y="2"/>
                    </a:cubicBezTo>
                    <a:cubicBezTo>
                      <a:pt x="101" y="2"/>
                      <a:pt x="121" y="11"/>
                      <a:pt x="136" y="25"/>
                    </a:cubicBezTo>
                    <a:cubicBezTo>
                      <a:pt x="162" y="0"/>
                      <a:pt x="162" y="0"/>
                      <a:pt x="162" y="0"/>
                    </a:cubicBezTo>
                    <a:lnTo>
                      <a:pt x="162" y="67"/>
                    </a:lnTo>
                    <a:close/>
                    <a:moveTo>
                      <a:pt x="104" y="63"/>
                    </a:moveTo>
                    <a:cubicBezTo>
                      <a:pt x="158" y="63"/>
                      <a:pt x="158" y="63"/>
                      <a:pt x="158" y="63"/>
                    </a:cubicBezTo>
                    <a:cubicBezTo>
                      <a:pt x="158" y="9"/>
                      <a:pt x="158" y="9"/>
                      <a:pt x="158" y="9"/>
                    </a:cubicBezTo>
                    <a:cubicBezTo>
                      <a:pt x="137" y="31"/>
                      <a:pt x="137" y="31"/>
                      <a:pt x="137" y="31"/>
                    </a:cubicBezTo>
                    <a:cubicBezTo>
                      <a:pt x="135" y="30"/>
                      <a:pt x="135" y="30"/>
                      <a:pt x="135" y="30"/>
                    </a:cubicBezTo>
                    <a:cubicBezTo>
                      <a:pt x="120" y="15"/>
                      <a:pt x="100" y="6"/>
                      <a:pt x="79" y="6"/>
                    </a:cubicBezTo>
                    <a:cubicBezTo>
                      <a:pt x="47" y="6"/>
                      <a:pt x="17" y="26"/>
                      <a:pt x="5" y="56"/>
                    </a:cubicBezTo>
                    <a:cubicBezTo>
                      <a:pt x="21" y="62"/>
                      <a:pt x="21" y="62"/>
                      <a:pt x="21" y="62"/>
                    </a:cubicBezTo>
                    <a:cubicBezTo>
                      <a:pt x="30" y="38"/>
                      <a:pt x="54" y="23"/>
                      <a:pt x="79" y="23"/>
                    </a:cubicBezTo>
                    <a:cubicBezTo>
                      <a:pt x="96" y="23"/>
                      <a:pt x="112" y="29"/>
                      <a:pt x="124" y="41"/>
                    </a:cubicBezTo>
                    <a:cubicBezTo>
                      <a:pt x="125" y="43"/>
                      <a:pt x="125" y="43"/>
                      <a:pt x="125" y="43"/>
                    </a:cubicBezTo>
                    <a:lnTo>
                      <a:pt x="10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Freeform 101"/>
              <p:cNvSpPr>
                <a:spLocks noEditPoints="1"/>
              </p:cNvSpPr>
              <p:nvPr/>
            </p:nvSpPr>
            <p:spPr bwMode="auto">
              <a:xfrm>
                <a:off x="1804988" y="3468688"/>
                <a:ext cx="393700" cy="177800"/>
              </a:xfrm>
              <a:custGeom>
                <a:avLst/>
                <a:gdLst>
                  <a:gd name="T0" fmla="*/ 0 w 166"/>
                  <a:gd name="T1" fmla="*/ 75 h 75"/>
                  <a:gd name="T2" fmla="*/ 0 w 166"/>
                  <a:gd name="T3" fmla="*/ 0 h 75"/>
                  <a:gd name="T4" fmla="*/ 74 w 166"/>
                  <a:gd name="T5" fmla="*/ 0 h 75"/>
                  <a:gd name="T6" fmla="*/ 48 w 166"/>
                  <a:gd name="T7" fmla="*/ 27 h 75"/>
                  <a:gd name="T8" fmla="*/ 85 w 166"/>
                  <a:gd name="T9" fmla="*/ 41 h 75"/>
                  <a:gd name="T10" fmla="*/ 138 w 166"/>
                  <a:gd name="T11" fmla="*/ 4 h 75"/>
                  <a:gd name="T12" fmla="*/ 140 w 166"/>
                  <a:gd name="T13" fmla="*/ 0 h 75"/>
                  <a:gd name="T14" fmla="*/ 166 w 166"/>
                  <a:gd name="T15" fmla="*/ 10 h 75"/>
                  <a:gd name="T16" fmla="*/ 165 w 166"/>
                  <a:gd name="T17" fmla="*/ 14 h 75"/>
                  <a:gd name="T18" fmla="*/ 85 w 166"/>
                  <a:gd name="T19" fmla="*/ 69 h 75"/>
                  <a:gd name="T20" fmla="*/ 28 w 166"/>
                  <a:gd name="T21" fmla="*/ 47 h 75"/>
                  <a:gd name="T22" fmla="*/ 0 w 166"/>
                  <a:gd name="T23" fmla="*/ 75 h 75"/>
                  <a:gd name="T24" fmla="*/ 27 w 166"/>
                  <a:gd name="T25" fmla="*/ 36 h 75"/>
                  <a:gd name="T26" fmla="*/ 30 w 166"/>
                  <a:gd name="T27" fmla="*/ 38 h 75"/>
                  <a:gd name="T28" fmla="*/ 85 w 166"/>
                  <a:gd name="T29" fmla="*/ 61 h 75"/>
                  <a:gd name="T30" fmla="*/ 156 w 166"/>
                  <a:gd name="T31" fmla="*/ 15 h 75"/>
                  <a:gd name="T32" fmla="*/ 144 w 166"/>
                  <a:gd name="T33" fmla="*/ 10 h 75"/>
                  <a:gd name="T34" fmla="*/ 85 w 166"/>
                  <a:gd name="T35" fmla="*/ 49 h 75"/>
                  <a:gd name="T36" fmla="*/ 39 w 166"/>
                  <a:gd name="T37" fmla="*/ 30 h 75"/>
                  <a:gd name="T38" fmla="*/ 36 w 166"/>
                  <a:gd name="T39" fmla="*/ 27 h 75"/>
                  <a:gd name="T40" fmla="*/ 55 w 166"/>
                  <a:gd name="T41" fmla="*/ 8 h 75"/>
                  <a:gd name="T42" fmla="*/ 8 w 166"/>
                  <a:gd name="T43" fmla="*/ 8 h 75"/>
                  <a:gd name="T44" fmla="*/ 8 w 166"/>
                  <a:gd name="T45" fmla="*/ 55 h 75"/>
                  <a:gd name="T46" fmla="*/ 27 w 166"/>
                  <a:gd name="T47"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 h="75">
                    <a:moveTo>
                      <a:pt x="0" y="75"/>
                    </a:moveTo>
                    <a:cubicBezTo>
                      <a:pt x="0" y="0"/>
                      <a:pt x="0" y="0"/>
                      <a:pt x="0" y="0"/>
                    </a:cubicBezTo>
                    <a:cubicBezTo>
                      <a:pt x="74" y="0"/>
                      <a:pt x="74" y="0"/>
                      <a:pt x="74" y="0"/>
                    </a:cubicBezTo>
                    <a:cubicBezTo>
                      <a:pt x="48" y="27"/>
                      <a:pt x="48" y="27"/>
                      <a:pt x="48" y="27"/>
                    </a:cubicBezTo>
                    <a:cubicBezTo>
                      <a:pt x="58" y="36"/>
                      <a:pt x="71" y="41"/>
                      <a:pt x="85" y="41"/>
                    </a:cubicBezTo>
                    <a:cubicBezTo>
                      <a:pt x="109" y="41"/>
                      <a:pt x="130" y="26"/>
                      <a:pt x="138" y="4"/>
                    </a:cubicBezTo>
                    <a:cubicBezTo>
                      <a:pt x="140" y="0"/>
                      <a:pt x="140" y="0"/>
                      <a:pt x="140" y="0"/>
                    </a:cubicBezTo>
                    <a:cubicBezTo>
                      <a:pt x="166" y="10"/>
                      <a:pt x="166" y="10"/>
                      <a:pt x="166" y="10"/>
                    </a:cubicBezTo>
                    <a:cubicBezTo>
                      <a:pt x="165" y="14"/>
                      <a:pt x="165" y="14"/>
                      <a:pt x="165" y="14"/>
                    </a:cubicBezTo>
                    <a:cubicBezTo>
                      <a:pt x="152" y="47"/>
                      <a:pt x="120" y="69"/>
                      <a:pt x="85" y="69"/>
                    </a:cubicBezTo>
                    <a:cubicBezTo>
                      <a:pt x="64" y="69"/>
                      <a:pt x="43" y="61"/>
                      <a:pt x="28" y="47"/>
                    </a:cubicBezTo>
                    <a:lnTo>
                      <a:pt x="0" y="75"/>
                    </a:lnTo>
                    <a:close/>
                    <a:moveTo>
                      <a:pt x="27" y="36"/>
                    </a:moveTo>
                    <a:cubicBezTo>
                      <a:pt x="30" y="38"/>
                      <a:pt x="30" y="38"/>
                      <a:pt x="30" y="38"/>
                    </a:cubicBezTo>
                    <a:cubicBezTo>
                      <a:pt x="45" y="53"/>
                      <a:pt x="64" y="61"/>
                      <a:pt x="85" y="61"/>
                    </a:cubicBezTo>
                    <a:cubicBezTo>
                      <a:pt x="116" y="61"/>
                      <a:pt x="144" y="43"/>
                      <a:pt x="156" y="15"/>
                    </a:cubicBezTo>
                    <a:cubicBezTo>
                      <a:pt x="144" y="10"/>
                      <a:pt x="144" y="10"/>
                      <a:pt x="144" y="10"/>
                    </a:cubicBezTo>
                    <a:cubicBezTo>
                      <a:pt x="134" y="33"/>
                      <a:pt x="111" y="49"/>
                      <a:pt x="85" y="49"/>
                    </a:cubicBezTo>
                    <a:cubicBezTo>
                      <a:pt x="68" y="49"/>
                      <a:pt x="51" y="42"/>
                      <a:pt x="39" y="30"/>
                    </a:cubicBezTo>
                    <a:cubicBezTo>
                      <a:pt x="36" y="27"/>
                      <a:pt x="36" y="27"/>
                      <a:pt x="36" y="27"/>
                    </a:cubicBezTo>
                    <a:cubicBezTo>
                      <a:pt x="55" y="8"/>
                      <a:pt x="55" y="8"/>
                      <a:pt x="55" y="8"/>
                    </a:cubicBezTo>
                    <a:cubicBezTo>
                      <a:pt x="8" y="8"/>
                      <a:pt x="8" y="8"/>
                      <a:pt x="8" y="8"/>
                    </a:cubicBezTo>
                    <a:cubicBezTo>
                      <a:pt x="8" y="55"/>
                      <a:pt x="8" y="55"/>
                      <a:pt x="8" y="55"/>
                    </a:cubicBezTo>
                    <a:lnTo>
                      <a:pt x="27"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5" name="稻壳儿原创设计师【幻雨工作室】_11"/>
            <p:cNvGrpSpPr/>
            <p:nvPr/>
          </p:nvGrpSpPr>
          <p:grpSpPr>
            <a:xfrm>
              <a:off x="12048" y="7036"/>
              <a:ext cx="818" cy="766"/>
              <a:chOff x="7245351" y="4116388"/>
              <a:chExt cx="447675" cy="419100"/>
            </a:xfrm>
            <a:solidFill>
              <a:schemeClr val="bg1"/>
            </a:solidFill>
            <a:effectLst/>
          </p:grpSpPr>
          <p:sp>
            <p:nvSpPr>
              <p:cNvPr id="36" name="Freeform 188"/>
              <p:cNvSpPr/>
              <p:nvPr/>
            </p:nvSpPr>
            <p:spPr bwMode="auto">
              <a:xfrm>
                <a:off x="7245351" y="4116388"/>
                <a:ext cx="419100" cy="419100"/>
              </a:xfrm>
              <a:custGeom>
                <a:avLst/>
                <a:gdLst>
                  <a:gd name="T0" fmla="*/ 88 w 177"/>
                  <a:gd name="T1" fmla="*/ 177 h 177"/>
                  <a:gd name="T2" fmla="*/ 26 w 177"/>
                  <a:gd name="T3" fmla="*/ 151 h 177"/>
                  <a:gd name="T4" fmla="*/ 0 w 177"/>
                  <a:gd name="T5" fmla="*/ 89 h 177"/>
                  <a:gd name="T6" fmla="*/ 26 w 177"/>
                  <a:gd name="T7" fmla="*/ 27 h 177"/>
                  <a:gd name="T8" fmla="*/ 88 w 177"/>
                  <a:gd name="T9" fmla="*/ 0 h 177"/>
                  <a:gd name="T10" fmla="*/ 88 w 177"/>
                  <a:gd name="T11" fmla="*/ 0 h 177"/>
                  <a:gd name="T12" fmla="*/ 177 w 177"/>
                  <a:gd name="T13" fmla="*/ 88 h 177"/>
                  <a:gd name="T14" fmla="*/ 171 w 177"/>
                  <a:gd name="T15" fmla="*/ 88 h 177"/>
                  <a:gd name="T16" fmla="*/ 88 w 177"/>
                  <a:gd name="T17" fmla="*/ 6 h 177"/>
                  <a:gd name="T18" fmla="*/ 88 w 177"/>
                  <a:gd name="T19" fmla="*/ 6 h 177"/>
                  <a:gd name="T20" fmla="*/ 30 w 177"/>
                  <a:gd name="T21" fmla="*/ 31 h 177"/>
                  <a:gd name="T22" fmla="*/ 6 w 177"/>
                  <a:gd name="T23" fmla="*/ 89 h 177"/>
                  <a:gd name="T24" fmla="*/ 31 w 177"/>
                  <a:gd name="T25" fmla="*/ 147 h 177"/>
                  <a:gd name="T26" fmla="*/ 88 w 177"/>
                  <a:gd name="T27" fmla="*/ 171 h 177"/>
                  <a:gd name="T28" fmla="*/ 89 w 177"/>
                  <a:gd name="T29" fmla="*/ 171 h 177"/>
                  <a:gd name="T30" fmla="*/ 155 w 177"/>
                  <a:gd name="T31" fmla="*/ 136 h 177"/>
                  <a:gd name="T32" fmla="*/ 160 w 177"/>
                  <a:gd name="T33" fmla="*/ 140 h 177"/>
                  <a:gd name="T34" fmla="*/ 89 w 177"/>
                  <a:gd name="T35" fmla="*/ 177 h 177"/>
                  <a:gd name="T36" fmla="*/ 88 w 177"/>
                  <a:gd name="T37"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77">
                    <a:moveTo>
                      <a:pt x="88" y="177"/>
                    </a:moveTo>
                    <a:cubicBezTo>
                      <a:pt x="65" y="177"/>
                      <a:pt x="43" y="168"/>
                      <a:pt x="26" y="151"/>
                    </a:cubicBezTo>
                    <a:cubicBezTo>
                      <a:pt x="10" y="135"/>
                      <a:pt x="0" y="113"/>
                      <a:pt x="0" y="89"/>
                    </a:cubicBezTo>
                    <a:cubicBezTo>
                      <a:pt x="0" y="66"/>
                      <a:pt x="9" y="43"/>
                      <a:pt x="26" y="27"/>
                    </a:cubicBezTo>
                    <a:cubicBezTo>
                      <a:pt x="42" y="10"/>
                      <a:pt x="64" y="1"/>
                      <a:pt x="88" y="0"/>
                    </a:cubicBezTo>
                    <a:cubicBezTo>
                      <a:pt x="88" y="0"/>
                      <a:pt x="88" y="0"/>
                      <a:pt x="88" y="0"/>
                    </a:cubicBezTo>
                    <a:cubicBezTo>
                      <a:pt x="137" y="0"/>
                      <a:pt x="176" y="40"/>
                      <a:pt x="177" y="88"/>
                    </a:cubicBezTo>
                    <a:cubicBezTo>
                      <a:pt x="171" y="88"/>
                      <a:pt x="171" y="88"/>
                      <a:pt x="171" y="88"/>
                    </a:cubicBezTo>
                    <a:cubicBezTo>
                      <a:pt x="170" y="43"/>
                      <a:pt x="133" y="6"/>
                      <a:pt x="88" y="6"/>
                    </a:cubicBezTo>
                    <a:cubicBezTo>
                      <a:pt x="88" y="6"/>
                      <a:pt x="88" y="6"/>
                      <a:pt x="88" y="6"/>
                    </a:cubicBezTo>
                    <a:cubicBezTo>
                      <a:pt x="66" y="7"/>
                      <a:pt x="45" y="15"/>
                      <a:pt x="30" y="31"/>
                    </a:cubicBezTo>
                    <a:cubicBezTo>
                      <a:pt x="14" y="46"/>
                      <a:pt x="6" y="67"/>
                      <a:pt x="6" y="89"/>
                    </a:cubicBezTo>
                    <a:cubicBezTo>
                      <a:pt x="6" y="111"/>
                      <a:pt x="15" y="132"/>
                      <a:pt x="31" y="147"/>
                    </a:cubicBezTo>
                    <a:cubicBezTo>
                      <a:pt x="46" y="162"/>
                      <a:pt x="67" y="171"/>
                      <a:pt x="88" y="171"/>
                    </a:cubicBezTo>
                    <a:cubicBezTo>
                      <a:pt x="88" y="171"/>
                      <a:pt x="89" y="171"/>
                      <a:pt x="89" y="171"/>
                    </a:cubicBezTo>
                    <a:cubicBezTo>
                      <a:pt x="115" y="171"/>
                      <a:pt x="140" y="158"/>
                      <a:pt x="155" y="136"/>
                    </a:cubicBezTo>
                    <a:cubicBezTo>
                      <a:pt x="160" y="140"/>
                      <a:pt x="160" y="140"/>
                      <a:pt x="160" y="140"/>
                    </a:cubicBezTo>
                    <a:cubicBezTo>
                      <a:pt x="144" y="163"/>
                      <a:pt x="117" y="177"/>
                      <a:pt x="89" y="177"/>
                    </a:cubicBezTo>
                    <a:cubicBezTo>
                      <a:pt x="89" y="177"/>
                      <a:pt x="89" y="177"/>
                      <a:pt x="88"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Freeform 189"/>
              <p:cNvSpPr/>
              <p:nvPr/>
            </p:nvSpPr>
            <p:spPr bwMode="auto">
              <a:xfrm>
                <a:off x="7600951" y="4271963"/>
                <a:ext cx="92075" cy="84138"/>
              </a:xfrm>
              <a:custGeom>
                <a:avLst/>
                <a:gdLst>
                  <a:gd name="T0" fmla="*/ 0 w 58"/>
                  <a:gd name="T1" fmla="*/ 0 h 53"/>
                  <a:gd name="T2" fmla="*/ 30 w 58"/>
                  <a:gd name="T3" fmla="*/ 53 h 53"/>
                  <a:gd name="T4" fmla="*/ 58 w 58"/>
                  <a:gd name="T5" fmla="*/ 0 h 53"/>
                  <a:gd name="T6" fmla="*/ 0 w 58"/>
                  <a:gd name="T7" fmla="*/ 0 h 53"/>
                </a:gdLst>
                <a:ahLst/>
                <a:cxnLst>
                  <a:cxn ang="0">
                    <a:pos x="T0" y="T1"/>
                  </a:cxn>
                  <a:cxn ang="0">
                    <a:pos x="T2" y="T3"/>
                  </a:cxn>
                  <a:cxn ang="0">
                    <a:pos x="T4" y="T5"/>
                  </a:cxn>
                  <a:cxn ang="0">
                    <a:pos x="T6" y="T7"/>
                  </a:cxn>
                </a:cxnLst>
                <a:rect l="0" t="0" r="r" b="b"/>
                <a:pathLst>
                  <a:path w="58" h="53">
                    <a:moveTo>
                      <a:pt x="0" y="0"/>
                    </a:moveTo>
                    <a:lnTo>
                      <a:pt x="30" y="53"/>
                    </a:lnTo>
                    <a:lnTo>
                      <a:pt x="58"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Freeform 190"/>
              <p:cNvSpPr>
                <a:spLocks noEditPoints="1"/>
              </p:cNvSpPr>
              <p:nvPr/>
            </p:nvSpPr>
            <p:spPr bwMode="auto">
              <a:xfrm>
                <a:off x="7396163" y="4225926"/>
                <a:ext cx="114300" cy="93663"/>
              </a:xfrm>
              <a:custGeom>
                <a:avLst/>
                <a:gdLst>
                  <a:gd name="T0" fmla="*/ 1 w 48"/>
                  <a:gd name="T1" fmla="*/ 40 h 40"/>
                  <a:gd name="T2" fmla="*/ 0 w 48"/>
                  <a:gd name="T3" fmla="*/ 24 h 40"/>
                  <a:gd name="T4" fmla="*/ 24 w 48"/>
                  <a:gd name="T5" fmla="*/ 0 h 40"/>
                  <a:gd name="T6" fmla="*/ 48 w 48"/>
                  <a:gd name="T7" fmla="*/ 23 h 40"/>
                  <a:gd name="T8" fmla="*/ 48 w 48"/>
                  <a:gd name="T9" fmla="*/ 40 h 40"/>
                  <a:gd name="T10" fmla="*/ 1 w 48"/>
                  <a:gd name="T11" fmla="*/ 40 h 40"/>
                  <a:gd name="T12" fmla="*/ 24 w 48"/>
                  <a:gd name="T13" fmla="*/ 6 h 40"/>
                  <a:gd name="T14" fmla="*/ 6 w 48"/>
                  <a:gd name="T15" fmla="*/ 24 h 40"/>
                  <a:gd name="T16" fmla="*/ 7 w 48"/>
                  <a:gd name="T17" fmla="*/ 34 h 40"/>
                  <a:gd name="T18" fmla="*/ 42 w 48"/>
                  <a:gd name="T19" fmla="*/ 34 h 40"/>
                  <a:gd name="T20" fmla="*/ 42 w 48"/>
                  <a:gd name="T21" fmla="*/ 23 h 40"/>
                  <a:gd name="T22" fmla="*/ 24 w 48"/>
                  <a:gd name="T23"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40">
                    <a:moveTo>
                      <a:pt x="1" y="40"/>
                    </a:moveTo>
                    <a:cubicBezTo>
                      <a:pt x="0" y="24"/>
                      <a:pt x="0" y="24"/>
                      <a:pt x="0" y="24"/>
                    </a:cubicBezTo>
                    <a:cubicBezTo>
                      <a:pt x="0" y="11"/>
                      <a:pt x="11" y="0"/>
                      <a:pt x="24" y="0"/>
                    </a:cubicBezTo>
                    <a:cubicBezTo>
                      <a:pt x="37" y="0"/>
                      <a:pt x="48" y="10"/>
                      <a:pt x="48" y="23"/>
                    </a:cubicBezTo>
                    <a:cubicBezTo>
                      <a:pt x="48" y="40"/>
                      <a:pt x="48" y="40"/>
                      <a:pt x="48" y="40"/>
                    </a:cubicBezTo>
                    <a:lnTo>
                      <a:pt x="1" y="40"/>
                    </a:lnTo>
                    <a:close/>
                    <a:moveTo>
                      <a:pt x="24" y="6"/>
                    </a:moveTo>
                    <a:cubicBezTo>
                      <a:pt x="14" y="6"/>
                      <a:pt x="6" y="14"/>
                      <a:pt x="6" y="24"/>
                    </a:cubicBezTo>
                    <a:cubicBezTo>
                      <a:pt x="7" y="34"/>
                      <a:pt x="7" y="34"/>
                      <a:pt x="7" y="34"/>
                    </a:cubicBezTo>
                    <a:cubicBezTo>
                      <a:pt x="42" y="34"/>
                      <a:pt x="42" y="34"/>
                      <a:pt x="42" y="34"/>
                    </a:cubicBezTo>
                    <a:cubicBezTo>
                      <a:pt x="42" y="23"/>
                      <a:pt x="42" y="23"/>
                      <a:pt x="42" y="23"/>
                    </a:cubicBezTo>
                    <a:cubicBezTo>
                      <a:pt x="42" y="14"/>
                      <a:pt x="34" y="6"/>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Freeform 191"/>
              <p:cNvSpPr>
                <a:spLocks noEditPoints="1"/>
              </p:cNvSpPr>
              <p:nvPr/>
            </p:nvSpPr>
            <p:spPr bwMode="auto">
              <a:xfrm>
                <a:off x="7372351" y="4305301"/>
                <a:ext cx="163513" cy="123825"/>
              </a:xfrm>
              <a:custGeom>
                <a:avLst/>
                <a:gdLst>
                  <a:gd name="T0" fmla="*/ 5 w 69"/>
                  <a:gd name="T1" fmla="*/ 52 h 52"/>
                  <a:gd name="T2" fmla="*/ 5 w 69"/>
                  <a:gd name="T3" fmla="*/ 52 h 52"/>
                  <a:gd name="T4" fmla="*/ 1 w 69"/>
                  <a:gd name="T5" fmla="*/ 47 h 52"/>
                  <a:gd name="T6" fmla="*/ 0 w 69"/>
                  <a:gd name="T7" fmla="*/ 4 h 52"/>
                  <a:gd name="T8" fmla="*/ 5 w 69"/>
                  <a:gd name="T9" fmla="*/ 0 h 52"/>
                  <a:gd name="T10" fmla="*/ 64 w 69"/>
                  <a:gd name="T11" fmla="*/ 0 h 52"/>
                  <a:gd name="T12" fmla="*/ 68 w 69"/>
                  <a:gd name="T13" fmla="*/ 4 h 52"/>
                  <a:gd name="T14" fmla="*/ 69 w 69"/>
                  <a:gd name="T15" fmla="*/ 47 h 52"/>
                  <a:gd name="T16" fmla="*/ 67 w 69"/>
                  <a:gd name="T17" fmla="*/ 50 h 52"/>
                  <a:gd name="T18" fmla="*/ 64 w 69"/>
                  <a:gd name="T19" fmla="*/ 51 h 52"/>
                  <a:gd name="T20" fmla="*/ 5 w 69"/>
                  <a:gd name="T21" fmla="*/ 52 h 52"/>
                  <a:gd name="T22" fmla="*/ 6 w 69"/>
                  <a:gd name="T23" fmla="*/ 6 h 52"/>
                  <a:gd name="T24" fmla="*/ 7 w 69"/>
                  <a:gd name="T25" fmla="*/ 46 h 52"/>
                  <a:gd name="T26" fmla="*/ 62 w 69"/>
                  <a:gd name="T27" fmla="*/ 45 h 52"/>
                  <a:gd name="T28" fmla="*/ 62 w 69"/>
                  <a:gd name="T29" fmla="*/ 6 h 52"/>
                  <a:gd name="T30" fmla="*/ 6 w 69"/>
                  <a:gd name="T31"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52">
                    <a:moveTo>
                      <a:pt x="5" y="52"/>
                    </a:moveTo>
                    <a:cubicBezTo>
                      <a:pt x="5" y="52"/>
                      <a:pt x="5" y="52"/>
                      <a:pt x="5" y="52"/>
                    </a:cubicBezTo>
                    <a:cubicBezTo>
                      <a:pt x="3" y="52"/>
                      <a:pt x="1" y="50"/>
                      <a:pt x="1" y="47"/>
                    </a:cubicBezTo>
                    <a:cubicBezTo>
                      <a:pt x="0" y="4"/>
                      <a:pt x="0" y="4"/>
                      <a:pt x="0" y="4"/>
                    </a:cubicBezTo>
                    <a:cubicBezTo>
                      <a:pt x="0" y="2"/>
                      <a:pt x="2" y="0"/>
                      <a:pt x="5" y="0"/>
                    </a:cubicBezTo>
                    <a:cubicBezTo>
                      <a:pt x="64" y="0"/>
                      <a:pt x="64" y="0"/>
                      <a:pt x="64" y="0"/>
                    </a:cubicBezTo>
                    <a:cubicBezTo>
                      <a:pt x="66" y="0"/>
                      <a:pt x="68" y="2"/>
                      <a:pt x="68" y="4"/>
                    </a:cubicBezTo>
                    <a:cubicBezTo>
                      <a:pt x="69" y="47"/>
                      <a:pt x="69" y="47"/>
                      <a:pt x="69" y="47"/>
                    </a:cubicBezTo>
                    <a:cubicBezTo>
                      <a:pt x="69" y="48"/>
                      <a:pt x="68" y="49"/>
                      <a:pt x="67" y="50"/>
                    </a:cubicBezTo>
                    <a:cubicBezTo>
                      <a:pt x="66" y="51"/>
                      <a:pt x="65" y="51"/>
                      <a:pt x="64" y="51"/>
                    </a:cubicBezTo>
                    <a:lnTo>
                      <a:pt x="5" y="52"/>
                    </a:lnTo>
                    <a:close/>
                    <a:moveTo>
                      <a:pt x="6" y="6"/>
                    </a:moveTo>
                    <a:cubicBezTo>
                      <a:pt x="7" y="46"/>
                      <a:pt x="7" y="46"/>
                      <a:pt x="7" y="46"/>
                    </a:cubicBezTo>
                    <a:cubicBezTo>
                      <a:pt x="62" y="45"/>
                      <a:pt x="62" y="45"/>
                      <a:pt x="62" y="45"/>
                    </a:cubicBezTo>
                    <a:cubicBezTo>
                      <a:pt x="62" y="6"/>
                      <a:pt x="62" y="6"/>
                      <a:pt x="62" y="6"/>
                    </a:cubicBezTo>
                    <a:lnTo>
                      <a:pt x="6"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8" name="稻壳儿原创设计师【幻雨工作室】_12"/>
            <p:cNvSpPr txBox="1"/>
            <p:nvPr/>
          </p:nvSpPr>
          <p:spPr>
            <a:xfrm>
              <a:off x="5478" y="5051"/>
              <a:ext cx="2341" cy="556"/>
            </a:xfrm>
            <a:prstGeom prst="rect">
              <a:avLst/>
            </a:prstGeom>
            <a:noFill/>
            <a:effectLst/>
          </p:spPr>
          <p:txBody>
            <a:bodyPr wrap="square" rtlCol="0">
              <a:spAutoFit/>
            </a:bodyPr>
            <a:p>
              <a:pPr algn="ct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Option 01</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稻壳儿原创设计师【幻雨工作室】_13"/>
            <p:cNvSpPr txBox="1"/>
            <p:nvPr/>
          </p:nvSpPr>
          <p:spPr>
            <a:xfrm>
              <a:off x="8385" y="5051"/>
              <a:ext cx="2341" cy="556"/>
            </a:xfrm>
            <a:prstGeom prst="rect">
              <a:avLst/>
            </a:prstGeom>
            <a:noFill/>
            <a:effectLst/>
          </p:spPr>
          <p:txBody>
            <a:bodyPr wrap="square" rtlCol="0">
              <a:spAutoFit/>
            </a:bodyPr>
            <a:p>
              <a:pPr algn="ct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Option 02</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稻壳儿原创设计师【幻雨工作室】_14"/>
            <p:cNvSpPr txBox="1"/>
            <p:nvPr/>
          </p:nvSpPr>
          <p:spPr>
            <a:xfrm>
              <a:off x="8385" y="7902"/>
              <a:ext cx="2341" cy="556"/>
            </a:xfrm>
            <a:prstGeom prst="rect">
              <a:avLst/>
            </a:prstGeom>
            <a:noFill/>
            <a:effectLst/>
          </p:spPr>
          <p:txBody>
            <a:bodyPr wrap="square" rtlCol="0">
              <a:spAutoFit/>
            </a:bodyPr>
            <a:p>
              <a:pPr algn="ct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Option 03</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稻壳儿原创设计师【幻雨工作室】_15"/>
            <p:cNvSpPr txBox="1"/>
            <p:nvPr/>
          </p:nvSpPr>
          <p:spPr>
            <a:xfrm>
              <a:off x="11255" y="7902"/>
              <a:ext cx="2341" cy="556"/>
            </a:xfrm>
            <a:prstGeom prst="rect">
              <a:avLst/>
            </a:prstGeom>
            <a:noFill/>
            <a:effectLst/>
          </p:spPr>
          <p:txBody>
            <a:bodyPr wrap="square" rtlCol="0">
              <a:spAutoFit/>
            </a:bodyPr>
            <a:p>
              <a:pPr algn="ct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Option 04</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稻壳儿原创设计师【幻雨工作室】_16"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11548" y="3723"/>
              <a:ext cx="4096" cy="2646"/>
            </a:xfrm>
            <a:prstGeom prst="rect">
              <a:avLst/>
            </a:prstGeom>
          </p:spPr>
          <p:txBody>
            <a:bodyPr wrap="square">
              <a:spAutoFit/>
            </a:bodyPr>
            <a:p>
              <a:pPr>
                <a:lnSpc>
                  <a:spcPct val="200000"/>
                </a:lnSpc>
              </a:pP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Key Words Here</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pPr>
              <a:r>
                <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Vivamus Quam Dolor, Tempor Ac Gravida Sit Amet, Porta Fermentum Magna. Aliquam Euismod.</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稻壳儿原创设计师【幻雨工作室】_17"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14152" y="6869"/>
              <a:ext cx="4096" cy="2646"/>
            </a:xfrm>
            <a:prstGeom prst="rect">
              <a:avLst/>
            </a:prstGeom>
          </p:spPr>
          <p:txBody>
            <a:bodyPr wrap="square">
              <a:spAutoFit/>
            </a:bodyPr>
            <a:p>
              <a:pPr>
                <a:lnSpc>
                  <a:spcPct val="200000"/>
                </a:lnSpc>
              </a:pP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Key Words Here</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pPr>
              <a:r>
                <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Vivamus Quam Dolor, Tempor Ac Gravida Sit Amet, Porta Fermentum Magna. Aliquam Euismod.</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稻壳儿原创设计师【幻雨工作室】_18"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3682" y="6869"/>
              <a:ext cx="4096" cy="2646"/>
            </a:xfrm>
            <a:prstGeom prst="rect">
              <a:avLst/>
            </a:prstGeom>
          </p:spPr>
          <p:txBody>
            <a:bodyPr wrap="square">
              <a:spAutoFit/>
            </a:bodyPr>
            <a:p>
              <a:pPr algn="r">
                <a:lnSpc>
                  <a:spcPct val="200000"/>
                </a:lnSpc>
              </a:pP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Key Words Here</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r">
                <a:lnSpc>
                  <a:spcPct val="150000"/>
                </a:lnSpc>
              </a:pPr>
              <a:r>
                <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Vivamus Quam Dolor, Tempor Ac Gravida Sit Amet, Porta Fermentum Magna. Aliquam Euismod.</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稻壳儿原创设计师【幻雨工作室】_1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871" y="3834"/>
              <a:ext cx="4096" cy="2646"/>
            </a:xfrm>
            <a:prstGeom prst="rect">
              <a:avLst/>
            </a:prstGeom>
          </p:spPr>
          <p:txBody>
            <a:bodyPr wrap="square">
              <a:spAutoFit/>
            </a:bodyPr>
            <a:p>
              <a:pPr algn="r">
                <a:lnSpc>
                  <a:spcPct val="200000"/>
                </a:lnSpc>
              </a:pP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Key Words Here</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r">
                <a:lnSpc>
                  <a:spcPct val="150000"/>
                </a:lnSpc>
              </a:pPr>
              <a:r>
                <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Vivamus Quam Dolor, Tempor Ac Gravida Sit Amet, Porta Fermentum Magna. Aliquam Euismod.</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464157" y="312349"/>
            <a:ext cx="3993542" cy="460375"/>
            <a:chOff x="198764" y="207860"/>
            <a:chExt cx="5323489" cy="614332"/>
          </a:xfrm>
        </p:grpSpPr>
        <p:grpSp>
          <p:nvGrpSpPr>
            <p:cNvPr id="3" name="组合 5"/>
            <p:cNvGrpSpPr/>
            <p:nvPr/>
          </p:nvGrpSpPr>
          <p:grpSpPr>
            <a:xfrm>
              <a:off x="198764" y="258545"/>
              <a:ext cx="700083" cy="563491"/>
              <a:chOff x="5075564" y="2933562"/>
              <a:chExt cx="2860947" cy="2302753"/>
            </a:xfrm>
          </p:grpSpPr>
          <p:sp>
            <p:nvSpPr>
              <p:cNvPr id="4" name="等腰三角形 3"/>
              <p:cNvSpPr/>
              <p:nvPr/>
            </p:nvSpPr>
            <p:spPr>
              <a:xfrm rot="10800000">
                <a:off x="5075564" y="2933562"/>
                <a:ext cx="2671190" cy="2302750"/>
              </a:xfrm>
              <a:prstGeom prst="triangl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sp>
            <p:nvSpPr>
              <p:cNvPr id="6" name="等腰三角形 5"/>
              <p:cNvSpPr/>
              <p:nvPr/>
            </p:nvSpPr>
            <p:spPr>
              <a:xfrm rot="10800000">
                <a:off x="6233228" y="3767967"/>
                <a:ext cx="1703283" cy="1468348"/>
              </a:xfrm>
              <a:prstGeom prst="triangle">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grpSp>
        <p:sp>
          <p:nvSpPr>
            <p:cNvPr id="7" name="文本框 6"/>
            <p:cNvSpPr txBox="1"/>
            <p:nvPr/>
          </p:nvSpPr>
          <p:spPr>
            <a:xfrm>
              <a:off x="1022148" y="207860"/>
              <a:ext cx="4500105" cy="614332"/>
            </a:xfrm>
            <a:prstGeom prst="rect">
              <a:avLst/>
            </a:prstGeom>
            <a:noFill/>
            <a:ln w="9525">
              <a:noFill/>
              <a:miter/>
            </a:ln>
          </p:spPr>
          <p:txBody>
            <a:bodyPr wrap="square">
              <a:spAutoFit/>
            </a:bodyPr>
            <a:p>
              <a:pPr fontAlgn="base">
                <a:spcBef>
                  <a:spcPct val="0"/>
                </a:spcBef>
                <a:spcAft>
                  <a:spcPct val="0"/>
                </a:spcAft>
              </a:pPr>
              <a:r>
                <a:rPr lang="zh-CN" altLang="en-US" sz="2400" b="1" dirty="0">
                  <a:solidFill>
                    <a:srgbClr val="000000"/>
                  </a:solidFill>
                  <a:latin typeface="微软雅黑" panose="020B0503020204020204" pitchFamily="34" charset="-122"/>
                  <a:ea typeface="微软雅黑" panose="020B0503020204020204" pitchFamily="34" charset="-122"/>
                </a:rPr>
                <a:t>输入标题内容</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322924" y="2432841"/>
            <a:ext cx="11658196" cy="3315615"/>
            <a:chOff x="849" y="2604"/>
            <a:chExt cx="12701" cy="3612"/>
          </a:xfrm>
        </p:grpSpPr>
        <p:grpSp>
          <p:nvGrpSpPr>
            <p:cNvPr id="8" name="组合 7"/>
            <p:cNvGrpSpPr/>
            <p:nvPr/>
          </p:nvGrpSpPr>
          <p:grpSpPr>
            <a:xfrm>
              <a:off x="849" y="2604"/>
              <a:ext cx="2411" cy="3612"/>
              <a:chOff x="539353" y="1653648"/>
              <a:chExt cx="1530771" cy="2293751"/>
            </a:xfrm>
          </p:grpSpPr>
          <p:sp>
            <p:nvSpPr>
              <p:cNvPr id="10" name="Freeform: Shape 2"/>
              <p:cNvSpPr/>
              <p:nvPr/>
            </p:nvSpPr>
            <p:spPr bwMode="auto">
              <a:xfrm>
                <a:off x="691271" y="1653648"/>
                <a:ext cx="1091329" cy="1083888"/>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8" y="0"/>
                    </a:moveTo>
                    <a:cubicBezTo>
                      <a:pt x="7321" y="0"/>
                      <a:pt x="4802" y="1061"/>
                      <a:pt x="2881" y="3185"/>
                    </a:cubicBezTo>
                    <a:cubicBezTo>
                      <a:pt x="-961" y="7433"/>
                      <a:pt x="-961" y="14319"/>
                      <a:pt x="2881" y="18566"/>
                    </a:cubicBezTo>
                    <a:cubicBezTo>
                      <a:pt x="4162" y="19983"/>
                      <a:pt x="5714" y="20915"/>
                      <a:pt x="7349" y="21387"/>
                    </a:cubicBezTo>
                    <a:cubicBezTo>
                      <a:pt x="7502" y="20105"/>
                      <a:pt x="7606" y="18839"/>
                      <a:pt x="7040" y="17627"/>
                    </a:cubicBezTo>
                    <a:cubicBezTo>
                      <a:pt x="6734" y="16971"/>
                      <a:pt x="6508" y="15994"/>
                      <a:pt x="6456" y="15252"/>
                    </a:cubicBezTo>
                    <a:cubicBezTo>
                      <a:pt x="6401" y="14476"/>
                      <a:pt x="6337" y="13689"/>
                      <a:pt x="6443" y="12919"/>
                    </a:cubicBezTo>
                    <a:cubicBezTo>
                      <a:pt x="6519" y="12364"/>
                      <a:pt x="6597" y="11933"/>
                      <a:pt x="7092" y="11661"/>
                    </a:cubicBezTo>
                    <a:cubicBezTo>
                      <a:pt x="7371" y="11509"/>
                      <a:pt x="7879" y="11601"/>
                      <a:pt x="7981" y="11271"/>
                    </a:cubicBezTo>
                    <a:cubicBezTo>
                      <a:pt x="8218" y="10496"/>
                      <a:pt x="8931" y="10470"/>
                      <a:pt x="9550" y="10696"/>
                    </a:cubicBezTo>
                    <a:cubicBezTo>
                      <a:pt x="9537" y="9892"/>
                      <a:pt x="10640" y="9462"/>
                      <a:pt x="11187" y="9814"/>
                    </a:cubicBezTo>
                    <a:cubicBezTo>
                      <a:pt x="11217" y="8792"/>
                      <a:pt x="11241" y="7794"/>
                      <a:pt x="11299" y="6770"/>
                    </a:cubicBezTo>
                    <a:cubicBezTo>
                      <a:pt x="11331" y="6199"/>
                      <a:pt x="11040" y="4873"/>
                      <a:pt x="11691" y="4630"/>
                    </a:cubicBezTo>
                    <a:cubicBezTo>
                      <a:pt x="12334" y="4389"/>
                      <a:pt x="12636" y="5057"/>
                      <a:pt x="12665" y="5661"/>
                    </a:cubicBezTo>
                    <a:cubicBezTo>
                      <a:pt x="12687" y="6109"/>
                      <a:pt x="12630" y="6559"/>
                      <a:pt x="12621" y="7008"/>
                    </a:cubicBezTo>
                    <a:cubicBezTo>
                      <a:pt x="12615" y="7348"/>
                      <a:pt x="12656" y="7708"/>
                      <a:pt x="12632" y="8051"/>
                    </a:cubicBezTo>
                    <a:cubicBezTo>
                      <a:pt x="12567" y="8966"/>
                      <a:pt x="12574" y="9833"/>
                      <a:pt x="12541" y="10751"/>
                    </a:cubicBezTo>
                    <a:cubicBezTo>
                      <a:pt x="12523" y="11234"/>
                      <a:pt x="12603" y="11706"/>
                      <a:pt x="12603" y="12187"/>
                    </a:cubicBezTo>
                    <a:cubicBezTo>
                      <a:pt x="12603" y="12720"/>
                      <a:pt x="12787" y="12862"/>
                      <a:pt x="13052" y="13278"/>
                    </a:cubicBezTo>
                    <a:cubicBezTo>
                      <a:pt x="13598" y="14135"/>
                      <a:pt x="13067" y="14687"/>
                      <a:pt x="12834" y="15484"/>
                    </a:cubicBezTo>
                    <a:cubicBezTo>
                      <a:pt x="12622" y="16211"/>
                      <a:pt x="12162" y="16649"/>
                      <a:pt x="11725" y="17205"/>
                    </a:cubicBezTo>
                    <a:cubicBezTo>
                      <a:pt x="11085" y="18018"/>
                      <a:pt x="11420" y="19826"/>
                      <a:pt x="11447" y="20807"/>
                    </a:cubicBezTo>
                    <a:cubicBezTo>
                      <a:pt x="11454" y="21060"/>
                      <a:pt x="11442" y="21335"/>
                      <a:pt x="11436" y="21600"/>
                    </a:cubicBezTo>
                    <a:cubicBezTo>
                      <a:pt x="13398" y="21244"/>
                      <a:pt x="15284" y="20239"/>
                      <a:pt x="16796" y="18566"/>
                    </a:cubicBezTo>
                    <a:cubicBezTo>
                      <a:pt x="20638" y="14319"/>
                      <a:pt x="20638" y="7433"/>
                      <a:pt x="16796" y="3185"/>
                    </a:cubicBezTo>
                    <a:cubicBezTo>
                      <a:pt x="14875" y="1061"/>
                      <a:pt x="12356" y="0"/>
                      <a:pt x="9838" y="0"/>
                    </a:cubicBezTo>
                    <a:close/>
                  </a:path>
                </a:pathLst>
              </a:custGeom>
              <a:solidFill>
                <a:srgbClr val="B0D8FB"/>
              </a:solidFill>
              <a:ln>
                <a:noFill/>
              </a:ln>
              <a:effectLst/>
            </p:spPr>
            <p:txBody>
              <a:bodyPr anchor="ctr"/>
              <a:p>
                <a:pPr algn="ctr"/>
                <a:endParaRPr sz="240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nvGrpSpPr>
              <p:cNvPr id="11" name="Group 18"/>
              <p:cNvGrpSpPr/>
              <p:nvPr/>
            </p:nvGrpSpPr>
            <p:grpSpPr>
              <a:xfrm>
                <a:off x="539353" y="3084807"/>
                <a:ext cx="1530771" cy="862592"/>
                <a:chOff x="1732858" y="5001250"/>
                <a:chExt cx="2213143" cy="1150123"/>
              </a:xfrm>
            </p:grpSpPr>
            <p:sp>
              <p:nvSpPr>
                <p:cNvPr id="19" name="TextBox 31"/>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p>
                  <a:pPr marL="0" lvl="1" algn="ctr"/>
                  <a:r>
                    <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0" name="TextBox 32"/>
                <p:cNvSpPr txBox="1"/>
                <p:nvPr/>
              </p:nvSpPr>
              <p:spPr bwMode="auto">
                <a:xfrm>
                  <a:off x="1732858" y="5577143"/>
                  <a:ext cx="2213143" cy="574230"/>
                </a:xfrm>
                <a:prstGeom prst="rect">
                  <a:avLst/>
                </a:prstGeom>
                <a:noFill/>
                <a:ln w="9525">
                  <a:noFill/>
                  <a:miter lim="800000"/>
                </a:ln>
              </p:spPr>
              <p:txBody>
                <a:bodyPr wrap="square" lIns="0" tIns="0" rIns="0" bIns="0" anchor="ctr" anchorCtr="1">
                  <a:scene3d>
                    <a:camera prst="orthographicFront"/>
                    <a:lightRig rig="threePt" dir="t"/>
                  </a:scene3d>
                  <a:sp3d>
                    <a:bevelT w="0" h="0"/>
                  </a:sp3d>
                </a:bodyPr>
                <a:p>
                  <a:pPr algn="ctr">
                    <a:lnSpc>
                      <a:spcPct val="120000"/>
                    </a:lnSpc>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12" name="组合 11"/>
            <p:cNvGrpSpPr/>
            <p:nvPr/>
          </p:nvGrpSpPr>
          <p:grpSpPr>
            <a:xfrm>
              <a:off x="3422" y="2604"/>
              <a:ext cx="2411" cy="3612"/>
              <a:chOff x="2172984" y="1653648"/>
              <a:chExt cx="1530771" cy="2293751"/>
            </a:xfrm>
          </p:grpSpPr>
          <p:sp>
            <p:nvSpPr>
              <p:cNvPr id="13" name="Freeform: Shape 5"/>
              <p:cNvSpPr/>
              <p:nvPr/>
            </p:nvSpPr>
            <p:spPr bwMode="auto">
              <a:xfrm>
                <a:off x="2358647" y="1653648"/>
                <a:ext cx="1091329" cy="1083888"/>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40" y="0"/>
                    </a:moveTo>
                    <a:cubicBezTo>
                      <a:pt x="7322" y="0"/>
                      <a:pt x="4802" y="1061"/>
                      <a:pt x="2881" y="3185"/>
                    </a:cubicBezTo>
                    <a:cubicBezTo>
                      <a:pt x="-961" y="7432"/>
                      <a:pt x="-961" y="14317"/>
                      <a:pt x="2881" y="18564"/>
                    </a:cubicBezTo>
                    <a:cubicBezTo>
                      <a:pt x="4403" y="20245"/>
                      <a:pt x="6299" y="21250"/>
                      <a:pt x="8273" y="21599"/>
                    </a:cubicBezTo>
                    <a:cubicBezTo>
                      <a:pt x="8280" y="21196"/>
                      <a:pt x="8288" y="20786"/>
                      <a:pt x="8291" y="20399"/>
                    </a:cubicBezTo>
                    <a:cubicBezTo>
                      <a:pt x="8298" y="19449"/>
                      <a:pt x="7895" y="18952"/>
                      <a:pt x="7454" y="18205"/>
                    </a:cubicBezTo>
                    <a:cubicBezTo>
                      <a:pt x="7100" y="17604"/>
                      <a:pt x="7030" y="16970"/>
                      <a:pt x="6909" y="16284"/>
                    </a:cubicBezTo>
                    <a:cubicBezTo>
                      <a:pt x="6776" y="15533"/>
                      <a:pt x="6599" y="14888"/>
                      <a:pt x="6753" y="14112"/>
                    </a:cubicBezTo>
                    <a:cubicBezTo>
                      <a:pt x="6887" y="13434"/>
                      <a:pt x="7281" y="13322"/>
                      <a:pt x="7787" y="13110"/>
                    </a:cubicBezTo>
                    <a:cubicBezTo>
                      <a:pt x="7554" y="12673"/>
                      <a:pt x="7406" y="12140"/>
                      <a:pt x="7790" y="11734"/>
                    </a:cubicBezTo>
                    <a:cubicBezTo>
                      <a:pt x="8060" y="11449"/>
                      <a:pt x="8680" y="11481"/>
                      <a:pt x="8951" y="11734"/>
                    </a:cubicBezTo>
                    <a:cubicBezTo>
                      <a:pt x="8952" y="10799"/>
                      <a:pt x="8650" y="9866"/>
                      <a:pt x="8398" y="8977"/>
                    </a:cubicBezTo>
                    <a:cubicBezTo>
                      <a:pt x="8241" y="8425"/>
                      <a:pt x="8213" y="7832"/>
                      <a:pt x="8068" y="7277"/>
                    </a:cubicBezTo>
                    <a:cubicBezTo>
                      <a:pt x="7963" y="6878"/>
                      <a:pt x="7786" y="6442"/>
                      <a:pt x="7764" y="6025"/>
                    </a:cubicBezTo>
                    <a:cubicBezTo>
                      <a:pt x="7707" y="4971"/>
                      <a:pt x="8821" y="5095"/>
                      <a:pt x="9034" y="6016"/>
                    </a:cubicBezTo>
                    <a:cubicBezTo>
                      <a:pt x="9248" y="6940"/>
                      <a:pt x="9675" y="8095"/>
                      <a:pt x="9790" y="9038"/>
                    </a:cubicBezTo>
                    <a:cubicBezTo>
                      <a:pt x="9832" y="9377"/>
                      <a:pt x="10225" y="11269"/>
                      <a:pt x="10518" y="11269"/>
                    </a:cubicBezTo>
                    <a:cubicBezTo>
                      <a:pt x="11000" y="11269"/>
                      <a:pt x="11177" y="9653"/>
                      <a:pt x="11285" y="9325"/>
                    </a:cubicBezTo>
                    <a:cubicBezTo>
                      <a:pt x="11460" y="8791"/>
                      <a:pt x="11555" y="8186"/>
                      <a:pt x="11596" y="7616"/>
                    </a:cubicBezTo>
                    <a:cubicBezTo>
                      <a:pt x="11626" y="7204"/>
                      <a:pt x="11663" y="6834"/>
                      <a:pt x="11804" y="6450"/>
                    </a:cubicBezTo>
                    <a:cubicBezTo>
                      <a:pt x="12132" y="5554"/>
                      <a:pt x="12881" y="5794"/>
                      <a:pt x="12976" y="6728"/>
                    </a:cubicBezTo>
                    <a:cubicBezTo>
                      <a:pt x="13032" y="7273"/>
                      <a:pt x="12812" y="7796"/>
                      <a:pt x="12776" y="8337"/>
                    </a:cubicBezTo>
                    <a:cubicBezTo>
                      <a:pt x="12740" y="8882"/>
                      <a:pt x="12629" y="9500"/>
                      <a:pt x="12459" y="10026"/>
                    </a:cubicBezTo>
                    <a:cubicBezTo>
                      <a:pt x="12320" y="10457"/>
                      <a:pt x="12422" y="10912"/>
                      <a:pt x="12334" y="11364"/>
                    </a:cubicBezTo>
                    <a:cubicBezTo>
                      <a:pt x="12243" y="11837"/>
                      <a:pt x="12155" y="12146"/>
                      <a:pt x="12267" y="12628"/>
                    </a:cubicBezTo>
                    <a:cubicBezTo>
                      <a:pt x="12513" y="13688"/>
                      <a:pt x="12427" y="14900"/>
                      <a:pt x="12454" y="15850"/>
                    </a:cubicBezTo>
                    <a:cubicBezTo>
                      <a:pt x="12478" y="16701"/>
                      <a:pt x="12402" y="17232"/>
                      <a:pt x="12215" y="18058"/>
                    </a:cubicBezTo>
                    <a:cubicBezTo>
                      <a:pt x="11974" y="19124"/>
                      <a:pt x="12145" y="20145"/>
                      <a:pt x="12111" y="21258"/>
                    </a:cubicBezTo>
                    <a:cubicBezTo>
                      <a:pt x="12109" y="21322"/>
                      <a:pt x="12110" y="21381"/>
                      <a:pt x="12108" y="21444"/>
                    </a:cubicBezTo>
                    <a:cubicBezTo>
                      <a:pt x="13826" y="20996"/>
                      <a:pt x="15456" y="20044"/>
                      <a:pt x="16796" y="18564"/>
                    </a:cubicBezTo>
                    <a:cubicBezTo>
                      <a:pt x="20638" y="14317"/>
                      <a:pt x="20639" y="7432"/>
                      <a:pt x="16796" y="3185"/>
                    </a:cubicBezTo>
                    <a:cubicBezTo>
                      <a:pt x="14875" y="1061"/>
                      <a:pt x="12358" y="0"/>
                      <a:pt x="9840" y="0"/>
                    </a:cubicBezTo>
                    <a:close/>
                  </a:path>
                </a:pathLst>
              </a:custGeom>
              <a:solidFill>
                <a:srgbClr val="ECC9E7"/>
              </a:solidFill>
              <a:ln>
                <a:noFill/>
              </a:ln>
              <a:effectLst/>
            </p:spPr>
            <p:txBody>
              <a:bodyPr anchor="ctr"/>
              <a:p>
                <a:pPr algn="ctr"/>
                <a:endParaRPr sz="240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nvGrpSpPr>
              <p:cNvPr id="14" name="Group 19"/>
              <p:cNvGrpSpPr/>
              <p:nvPr/>
            </p:nvGrpSpPr>
            <p:grpSpPr>
              <a:xfrm>
                <a:off x="2172984" y="3084807"/>
                <a:ext cx="1530771" cy="862592"/>
                <a:chOff x="1732858" y="5001250"/>
                <a:chExt cx="2213143" cy="1150123"/>
              </a:xfrm>
            </p:grpSpPr>
            <p:sp>
              <p:nvSpPr>
                <p:cNvPr id="17" name="TextBox 29"/>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p>
                  <a:pPr marL="0" lvl="1" algn="ctr"/>
                  <a:r>
                    <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8" name="TextBox 30"/>
                <p:cNvSpPr txBox="1"/>
                <p:nvPr/>
              </p:nvSpPr>
              <p:spPr bwMode="auto">
                <a:xfrm>
                  <a:off x="1732858" y="5577143"/>
                  <a:ext cx="2213143" cy="574230"/>
                </a:xfrm>
                <a:prstGeom prst="rect">
                  <a:avLst/>
                </a:prstGeom>
                <a:noFill/>
                <a:ln w="9525">
                  <a:noFill/>
                  <a:miter lim="800000"/>
                </a:ln>
              </p:spPr>
              <p:txBody>
                <a:bodyPr wrap="square" lIns="0" tIns="0" rIns="0" bIns="0" anchor="ctr" anchorCtr="1">
                  <a:scene3d>
                    <a:camera prst="orthographicFront"/>
                    <a:lightRig rig="threePt" dir="t"/>
                  </a:scene3d>
                  <a:sp3d>
                    <a:bevelT w="0" h="0"/>
                  </a:sp3d>
                </a:bodyPr>
                <a:p>
                  <a:pPr algn="ctr">
                    <a:lnSpc>
                      <a:spcPct val="120000"/>
                    </a:lnSpc>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16" name="组合 15"/>
            <p:cNvGrpSpPr/>
            <p:nvPr/>
          </p:nvGrpSpPr>
          <p:grpSpPr>
            <a:xfrm>
              <a:off x="5995" y="2604"/>
              <a:ext cx="2411" cy="3612"/>
              <a:chOff x="3806615" y="1653648"/>
              <a:chExt cx="1530771" cy="2293751"/>
            </a:xfrm>
          </p:grpSpPr>
          <p:sp>
            <p:nvSpPr>
              <p:cNvPr id="23" name="Freeform: Shape 8"/>
              <p:cNvSpPr/>
              <p:nvPr/>
            </p:nvSpPr>
            <p:spPr bwMode="auto">
              <a:xfrm>
                <a:off x="4026644" y="1653648"/>
                <a:ext cx="1091329" cy="1082027"/>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40" y="0"/>
                    </a:moveTo>
                    <a:cubicBezTo>
                      <a:pt x="7322" y="0"/>
                      <a:pt x="4802" y="1063"/>
                      <a:pt x="2881" y="3190"/>
                    </a:cubicBezTo>
                    <a:cubicBezTo>
                      <a:pt x="-961" y="7445"/>
                      <a:pt x="-961" y="14344"/>
                      <a:pt x="2881" y="18598"/>
                    </a:cubicBezTo>
                    <a:cubicBezTo>
                      <a:pt x="4337" y="20210"/>
                      <a:pt x="6134" y="21209"/>
                      <a:pt x="8016" y="21600"/>
                    </a:cubicBezTo>
                    <a:cubicBezTo>
                      <a:pt x="8154" y="20857"/>
                      <a:pt x="8137" y="20064"/>
                      <a:pt x="8049" y="19309"/>
                    </a:cubicBezTo>
                    <a:cubicBezTo>
                      <a:pt x="7981" y="18720"/>
                      <a:pt x="7552" y="18189"/>
                      <a:pt x="7389" y="17614"/>
                    </a:cubicBezTo>
                    <a:cubicBezTo>
                      <a:pt x="7066" y="16467"/>
                      <a:pt x="6898" y="15510"/>
                      <a:pt x="6898" y="14297"/>
                    </a:cubicBezTo>
                    <a:cubicBezTo>
                      <a:pt x="6898" y="13719"/>
                      <a:pt x="6390" y="12905"/>
                      <a:pt x="7171" y="12234"/>
                    </a:cubicBezTo>
                    <a:cubicBezTo>
                      <a:pt x="7405" y="12033"/>
                      <a:pt x="7717" y="12156"/>
                      <a:pt x="7748" y="11802"/>
                    </a:cubicBezTo>
                    <a:cubicBezTo>
                      <a:pt x="7766" y="11598"/>
                      <a:pt x="7754" y="11382"/>
                      <a:pt x="7709" y="11184"/>
                    </a:cubicBezTo>
                    <a:cubicBezTo>
                      <a:pt x="7551" y="10484"/>
                      <a:pt x="7369" y="9823"/>
                      <a:pt x="7288" y="9106"/>
                    </a:cubicBezTo>
                    <a:cubicBezTo>
                      <a:pt x="7219" y="8496"/>
                      <a:pt x="7152" y="7823"/>
                      <a:pt x="7018" y="7227"/>
                    </a:cubicBezTo>
                    <a:cubicBezTo>
                      <a:pt x="6929" y="6833"/>
                      <a:pt x="6938" y="5868"/>
                      <a:pt x="7574" y="6099"/>
                    </a:cubicBezTo>
                    <a:cubicBezTo>
                      <a:pt x="8112" y="6295"/>
                      <a:pt x="8202" y="7091"/>
                      <a:pt x="8237" y="7613"/>
                    </a:cubicBezTo>
                    <a:cubicBezTo>
                      <a:pt x="8321" y="8873"/>
                      <a:pt x="8637" y="10157"/>
                      <a:pt x="9011" y="11356"/>
                    </a:cubicBezTo>
                    <a:cubicBezTo>
                      <a:pt x="9365" y="11088"/>
                      <a:pt x="9136" y="10567"/>
                      <a:pt x="9154" y="10200"/>
                    </a:cubicBezTo>
                    <a:cubicBezTo>
                      <a:pt x="9177" y="9704"/>
                      <a:pt x="9200" y="9216"/>
                      <a:pt x="9232" y="8724"/>
                    </a:cubicBezTo>
                    <a:cubicBezTo>
                      <a:pt x="9272" y="8096"/>
                      <a:pt x="9103" y="7497"/>
                      <a:pt x="9193" y="6859"/>
                    </a:cubicBezTo>
                    <a:cubicBezTo>
                      <a:pt x="9254" y="6428"/>
                      <a:pt x="9119" y="5797"/>
                      <a:pt x="9432" y="5449"/>
                    </a:cubicBezTo>
                    <a:cubicBezTo>
                      <a:pt x="9728" y="5121"/>
                      <a:pt x="10265" y="5332"/>
                      <a:pt x="10372" y="5757"/>
                    </a:cubicBezTo>
                    <a:cubicBezTo>
                      <a:pt x="10522" y="6349"/>
                      <a:pt x="10388" y="7074"/>
                      <a:pt x="10370" y="7676"/>
                    </a:cubicBezTo>
                    <a:cubicBezTo>
                      <a:pt x="10349" y="8368"/>
                      <a:pt x="10560" y="9005"/>
                      <a:pt x="10560" y="9696"/>
                    </a:cubicBezTo>
                    <a:cubicBezTo>
                      <a:pt x="10560" y="10149"/>
                      <a:pt x="10351" y="10721"/>
                      <a:pt x="10609" y="11135"/>
                    </a:cubicBezTo>
                    <a:cubicBezTo>
                      <a:pt x="11006" y="10952"/>
                      <a:pt x="10975" y="10063"/>
                      <a:pt x="11079" y="9653"/>
                    </a:cubicBezTo>
                    <a:cubicBezTo>
                      <a:pt x="11169" y="9299"/>
                      <a:pt x="11287" y="9000"/>
                      <a:pt x="11337" y="8629"/>
                    </a:cubicBezTo>
                    <a:cubicBezTo>
                      <a:pt x="11370" y="8376"/>
                      <a:pt x="11464" y="8074"/>
                      <a:pt x="11464" y="7791"/>
                    </a:cubicBezTo>
                    <a:cubicBezTo>
                      <a:pt x="11464" y="7264"/>
                      <a:pt x="11488" y="6489"/>
                      <a:pt x="11843" y="6071"/>
                    </a:cubicBezTo>
                    <a:cubicBezTo>
                      <a:pt x="12136" y="5726"/>
                      <a:pt x="12824" y="5844"/>
                      <a:pt x="12916" y="6347"/>
                    </a:cubicBezTo>
                    <a:cubicBezTo>
                      <a:pt x="13046" y="7049"/>
                      <a:pt x="12637" y="7834"/>
                      <a:pt x="12597" y="8539"/>
                    </a:cubicBezTo>
                    <a:cubicBezTo>
                      <a:pt x="12556" y="9246"/>
                      <a:pt x="12525" y="9868"/>
                      <a:pt x="12308" y="10551"/>
                    </a:cubicBezTo>
                    <a:cubicBezTo>
                      <a:pt x="11919" y="11778"/>
                      <a:pt x="12431" y="13033"/>
                      <a:pt x="12225" y="14280"/>
                    </a:cubicBezTo>
                    <a:cubicBezTo>
                      <a:pt x="12091" y="15095"/>
                      <a:pt x="12382" y="15825"/>
                      <a:pt x="12256" y="16699"/>
                    </a:cubicBezTo>
                    <a:cubicBezTo>
                      <a:pt x="12204" y="17063"/>
                      <a:pt x="12041" y="17402"/>
                      <a:pt x="11916" y="17744"/>
                    </a:cubicBezTo>
                    <a:cubicBezTo>
                      <a:pt x="11833" y="17969"/>
                      <a:pt x="11607" y="18118"/>
                      <a:pt x="11607" y="18363"/>
                    </a:cubicBezTo>
                    <a:cubicBezTo>
                      <a:pt x="11607" y="19161"/>
                      <a:pt x="11789" y="19938"/>
                      <a:pt x="11781" y="20728"/>
                    </a:cubicBezTo>
                    <a:cubicBezTo>
                      <a:pt x="11778" y="21016"/>
                      <a:pt x="11753" y="21300"/>
                      <a:pt x="11734" y="21585"/>
                    </a:cubicBezTo>
                    <a:cubicBezTo>
                      <a:pt x="13589" y="21184"/>
                      <a:pt x="15359" y="20189"/>
                      <a:pt x="16796" y="18598"/>
                    </a:cubicBezTo>
                    <a:cubicBezTo>
                      <a:pt x="20638" y="14344"/>
                      <a:pt x="20638" y="7445"/>
                      <a:pt x="16796" y="3190"/>
                    </a:cubicBezTo>
                    <a:cubicBezTo>
                      <a:pt x="14875" y="1063"/>
                      <a:pt x="12358" y="0"/>
                      <a:pt x="9840" y="0"/>
                    </a:cubicBezTo>
                    <a:close/>
                  </a:path>
                </a:pathLst>
              </a:custGeom>
              <a:solidFill>
                <a:srgbClr val="B0D8FB"/>
              </a:solidFill>
              <a:ln>
                <a:noFill/>
              </a:ln>
              <a:effectLst/>
            </p:spPr>
            <p:txBody>
              <a:bodyPr anchor="ctr"/>
              <a:p>
                <a:pPr algn="ctr"/>
                <a:endParaRPr sz="240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nvGrpSpPr>
              <p:cNvPr id="25" name="Group 20"/>
              <p:cNvGrpSpPr/>
              <p:nvPr/>
            </p:nvGrpSpPr>
            <p:grpSpPr>
              <a:xfrm>
                <a:off x="3806615" y="3084807"/>
                <a:ext cx="1530771" cy="862592"/>
                <a:chOff x="1732858" y="5001250"/>
                <a:chExt cx="2213143" cy="1150123"/>
              </a:xfrm>
            </p:grpSpPr>
            <p:sp>
              <p:nvSpPr>
                <p:cNvPr id="30" name="TextBox 27"/>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p>
                  <a:pPr marL="0" lvl="1" algn="ctr"/>
                  <a:r>
                    <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28"/>
                <p:cNvSpPr txBox="1"/>
                <p:nvPr/>
              </p:nvSpPr>
              <p:spPr bwMode="auto">
                <a:xfrm>
                  <a:off x="1732858" y="5577143"/>
                  <a:ext cx="2213143" cy="574230"/>
                </a:xfrm>
                <a:prstGeom prst="rect">
                  <a:avLst/>
                </a:prstGeom>
                <a:noFill/>
                <a:ln w="9525">
                  <a:noFill/>
                  <a:miter lim="800000"/>
                </a:ln>
              </p:spPr>
              <p:txBody>
                <a:bodyPr wrap="square" lIns="0" tIns="0" rIns="0" bIns="0" anchor="ctr" anchorCtr="1">
                  <a:scene3d>
                    <a:camera prst="orthographicFront"/>
                    <a:lightRig rig="threePt" dir="t"/>
                  </a:scene3d>
                  <a:sp3d>
                    <a:bevelT w="0" h="0"/>
                  </a:sp3d>
                </a:bodyPr>
                <a:p>
                  <a:pPr algn="ctr">
                    <a:lnSpc>
                      <a:spcPct val="120000"/>
                    </a:lnSpc>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32" name="组合 31"/>
            <p:cNvGrpSpPr/>
            <p:nvPr/>
          </p:nvGrpSpPr>
          <p:grpSpPr>
            <a:xfrm>
              <a:off x="8567" y="2604"/>
              <a:ext cx="2411" cy="3612"/>
              <a:chOff x="5440246" y="1653648"/>
              <a:chExt cx="1530771" cy="2293751"/>
            </a:xfrm>
          </p:grpSpPr>
          <p:sp>
            <p:nvSpPr>
              <p:cNvPr id="33" name="Freeform: Shape 11"/>
              <p:cNvSpPr/>
              <p:nvPr/>
            </p:nvSpPr>
            <p:spPr bwMode="auto">
              <a:xfrm>
                <a:off x="5694020" y="1653648"/>
                <a:ext cx="1091329" cy="1083267"/>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40" y="0"/>
                    </a:moveTo>
                    <a:cubicBezTo>
                      <a:pt x="7322" y="0"/>
                      <a:pt x="4802" y="1061"/>
                      <a:pt x="2881" y="3186"/>
                    </a:cubicBezTo>
                    <a:cubicBezTo>
                      <a:pt x="-961" y="7434"/>
                      <a:pt x="-961" y="14323"/>
                      <a:pt x="2881" y="18571"/>
                    </a:cubicBezTo>
                    <a:cubicBezTo>
                      <a:pt x="4240" y="20074"/>
                      <a:pt x="5899" y="21033"/>
                      <a:pt x="7644" y="21473"/>
                    </a:cubicBezTo>
                    <a:cubicBezTo>
                      <a:pt x="7648" y="21252"/>
                      <a:pt x="7643" y="21031"/>
                      <a:pt x="7605" y="20818"/>
                    </a:cubicBezTo>
                    <a:cubicBezTo>
                      <a:pt x="7431" y="19848"/>
                      <a:pt x="7313" y="18994"/>
                      <a:pt x="7026" y="18045"/>
                    </a:cubicBezTo>
                    <a:cubicBezTo>
                      <a:pt x="6736" y="17091"/>
                      <a:pt x="6626" y="16134"/>
                      <a:pt x="6475" y="15147"/>
                    </a:cubicBezTo>
                    <a:cubicBezTo>
                      <a:pt x="6317" y="14118"/>
                      <a:pt x="6608" y="13106"/>
                      <a:pt x="6306" y="12092"/>
                    </a:cubicBezTo>
                    <a:cubicBezTo>
                      <a:pt x="6068" y="11295"/>
                      <a:pt x="5814" y="10409"/>
                      <a:pt x="5698" y="9570"/>
                    </a:cubicBezTo>
                    <a:cubicBezTo>
                      <a:pt x="5650" y="9227"/>
                      <a:pt x="5530" y="8463"/>
                      <a:pt x="5937" y="8323"/>
                    </a:cubicBezTo>
                    <a:cubicBezTo>
                      <a:pt x="6319" y="8202"/>
                      <a:pt x="6444" y="8426"/>
                      <a:pt x="6597" y="8694"/>
                    </a:cubicBezTo>
                    <a:cubicBezTo>
                      <a:pt x="6826" y="9095"/>
                      <a:pt x="6874" y="9335"/>
                      <a:pt x="6896" y="9794"/>
                    </a:cubicBezTo>
                    <a:cubicBezTo>
                      <a:pt x="6922" y="10356"/>
                      <a:pt x="7199" y="10966"/>
                      <a:pt x="7353" y="11498"/>
                    </a:cubicBezTo>
                    <a:cubicBezTo>
                      <a:pt x="7384" y="11604"/>
                      <a:pt x="7694" y="12372"/>
                      <a:pt x="7829" y="11989"/>
                    </a:cubicBezTo>
                    <a:cubicBezTo>
                      <a:pt x="7961" y="11613"/>
                      <a:pt x="7889" y="11440"/>
                      <a:pt x="7826" y="11032"/>
                    </a:cubicBezTo>
                    <a:cubicBezTo>
                      <a:pt x="7748" y="10528"/>
                      <a:pt x="7879" y="9965"/>
                      <a:pt x="7771" y="9461"/>
                    </a:cubicBezTo>
                    <a:cubicBezTo>
                      <a:pt x="7657" y="8925"/>
                      <a:pt x="7685" y="8198"/>
                      <a:pt x="7717" y="7645"/>
                    </a:cubicBezTo>
                    <a:cubicBezTo>
                      <a:pt x="7743" y="7191"/>
                      <a:pt x="7556" y="5321"/>
                      <a:pt x="8665" y="5823"/>
                    </a:cubicBezTo>
                    <a:cubicBezTo>
                      <a:pt x="8943" y="5949"/>
                      <a:pt x="8934" y="8058"/>
                      <a:pt x="8925" y="8734"/>
                    </a:cubicBezTo>
                    <a:cubicBezTo>
                      <a:pt x="8915" y="9462"/>
                      <a:pt x="8950" y="11499"/>
                      <a:pt x="9333" y="11495"/>
                    </a:cubicBezTo>
                    <a:cubicBezTo>
                      <a:pt x="9470" y="11428"/>
                      <a:pt x="9451" y="10067"/>
                      <a:pt x="9505" y="9814"/>
                    </a:cubicBezTo>
                    <a:cubicBezTo>
                      <a:pt x="9643" y="9155"/>
                      <a:pt x="9656" y="8384"/>
                      <a:pt x="9723" y="7705"/>
                    </a:cubicBezTo>
                    <a:cubicBezTo>
                      <a:pt x="9784" y="7081"/>
                      <a:pt x="9730" y="5332"/>
                      <a:pt x="10476" y="5280"/>
                    </a:cubicBezTo>
                    <a:cubicBezTo>
                      <a:pt x="11885" y="5280"/>
                      <a:pt x="10909" y="7410"/>
                      <a:pt x="10983" y="8191"/>
                    </a:cubicBezTo>
                    <a:cubicBezTo>
                      <a:pt x="11053" y="8931"/>
                      <a:pt x="10797" y="9574"/>
                      <a:pt x="10786" y="10311"/>
                    </a:cubicBezTo>
                    <a:cubicBezTo>
                      <a:pt x="10781" y="10633"/>
                      <a:pt x="10668" y="11163"/>
                      <a:pt x="10773" y="11406"/>
                    </a:cubicBezTo>
                    <a:cubicBezTo>
                      <a:pt x="11150" y="12020"/>
                      <a:pt x="11510" y="10640"/>
                      <a:pt x="11591" y="10417"/>
                    </a:cubicBezTo>
                    <a:cubicBezTo>
                      <a:pt x="11820" y="9795"/>
                      <a:pt x="12032" y="9181"/>
                      <a:pt x="12308" y="8581"/>
                    </a:cubicBezTo>
                    <a:cubicBezTo>
                      <a:pt x="12584" y="7983"/>
                      <a:pt x="12566" y="7077"/>
                      <a:pt x="13077" y="6633"/>
                    </a:cubicBezTo>
                    <a:cubicBezTo>
                      <a:pt x="13359" y="6509"/>
                      <a:pt x="13569" y="6509"/>
                      <a:pt x="13860" y="6771"/>
                    </a:cubicBezTo>
                    <a:cubicBezTo>
                      <a:pt x="14268" y="7257"/>
                      <a:pt x="13853" y="8101"/>
                      <a:pt x="13706" y="8619"/>
                    </a:cubicBezTo>
                    <a:cubicBezTo>
                      <a:pt x="13529" y="9246"/>
                      <a:pt x="13374" y="9862"/>
                      <a:pt x="13181" y="10483"/>
                    </a:cubicBezTo>
                    <a:cubicBezTo>
                      <a:pt x="12911" y="11356"/>
                      <a:pt x="12661" y="12302"/>
                      <a:pt x="12316" y="13135"/>
                    </a:cubicBezTo>
                    <a:cubicBezTo>
                      <a:pt x="12284" y="13214"/>
                      <a:pt x="12205" y="14203"/>
                      <a:pt x="12197" y="14463"/>
                    </a:cubicBezTo>
                    <a:cubicBezTo>
                      <a:pt x="12183" y="14897"/>
                      <a:pt x="12230" y="15346"/>
                      <a:pt x="12116" y="15770"/>
                    </a:cubicBezTo>
                    <a:cubicBezTo>
                      <a:pt x="12055" y="15997"/>
                      <a:pt x="12220" y="16247"/>
                      <a:pt x="12230" y="16505"/>
                    </a:cubicBezTo>
                    <a:cubicBezTo>
                      <a:pt x="12258" y="17188"/>
                      <a:pt x="11798" y="17805"/>
                      <a:pt x="11487" y="18359"/>
                    </a:cubicBezTo>
                    <a:cubicBezTo>
                      <a:pt x="11343" y="19093"/>
                      <a:pt x="11444" y="20004"/>
                      <a:pt x="11448" y="20755"/>
                    </a:cubicBezTo>
                    <a:cubicBezTo>
                      <a:pt x="11450" y="21036"/>
                      <a:pt x="11459" y="21317"/>
                      <a:pt x="11466" y="21599"/>
                    </a:cubicBezTo>
                    <a:cubicBezTo>
                      <a:pt x="13418" y="21239"/>
                      <a:pt x="15290" y="20236"/>
                      <a:pt x="16796" y="18571"/>
                    </a:cubicBezTo>
                    <a:cubicBezTo>
                      <a:pt x="20638" y="14323"/>
                      <a:pt x="20638" y="7434"/>
                      <a:pt x="16796" y="3186"/>
                    </a:cubicBezTo>
                    <a:cubicBezTo>
                      <a:pt x="14875" y="1061"/>
                      <a:pt x="12358" y="0"/>
                      <a:pt x="9840" y="0"/>
                    </a:cubicBezTo>
                    <a:close/>
                  </a:path>
                </a:pathLst>
              </a:custGeom>
              <a:solidFill>
                <a:srgbClr val="ECC9E7"/>
              </a:solidFill>
              <a:ln>
                <a:noFill/>
              </a:ln>
              <a:effectLst/>
            </p:spPr>
            <p:txBody>
              <a:bodyPr anchor="ctr"/>
              <a:p>
                <a:pPr algn="ctr"/>
                <a:endParaRPr sz="240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nvGrpSpPr>
              <p:cNvPr id="34" name="Group 21"/>
              <p:cNvGrpSpPr/>
              <p:nvPr/>
            </p:nvGrpSpPr>
            <p:grpSpPr>
              <a:xfrm>
                <a:off x="5440246" y="3084807"/>
                <a:ext cx="1530771" cy="862592"/>
                <a:chOff x="1732858" y="5001250"/>
                <a:chExt cx="2213143" cy="1150123"/>
              </a:xfrm>
            </p:grpSpPr>
            <p:sp>
              <p:nvSpPr>
                <p:cNvPr id="35" name="TextBox 25"/>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p>
                  <a:pPr marL="0" lvl="1" algn="ctr"/>
                  <a:r>
                    <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36" name="TextBox 26"/>
                <p:cNvSpPr txBox="1"/>
                <p:nvPr/>
              </p:nvSpPr>
              <p:spPr bwMode="auto">
                <a:xfrm>
                  <a:off x="1732858" y="5577143"/>
                  <a:ext cx="2213143" cy="574230"/>
                </a:xfrm>
                <a:prstGeom prst="rect">
                  <a:avLst/>
                </a:prstGeom>
                <a:noFill/>
                <a:ln w="9525">
                  <a:noFill/>
                  <a:miter lim="800000"/>
                </a:ln>
              </p:spPr>
              <p:txBody>
                <a:bodyPr wrap="square" lIns="0" tIns="0" rIns="0" bIns="0" anchor="ctr" anchorCtr="1">
                  <a:scene3d>
                    <a:camera prst="orthographicFront"/>
                    <a:lightRig rig="threePt" dir="t"/>
                  </a:scene3d>
                  <a:sp3d>
                    <a:bevelT w="0" h="0"/>
                  </a:sp3d>
                </a:bodyPr>
                <a:p>
                  <a:pPr algn="ctr">
                    <a:lnSpc>
                      <a:spcPct val="120000"/>
                    </a:lnSpc>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37" name="组合 36"/>
            <p:cNvGrpSpPr/>
            <p:nvPr/>
          </p:nvGrpSpPr>
          <p:grpSpPr>
            <a:xfrm>
              <a:off x="11140" y="2604"/>
              <a:ext cx="2411" cy="3612"/>
              <a:chOff x="7073877" y="1653648"/>
              <a:chExt cx="1530771" cy="2293751"/>
            </a:xfrm>
          </p:grpSpPr>
          <p:sp>
            <p:nvSpPr>
              <p:cNvPr id="38" name="Freeform: Shape 14"/>
              <p:cNvSpPr/>
              <p:nvPr/>
            </p:nvSpPr>
            <p:spPr bwMode="auto">
              <a:xfrm>
                <a:off x="7361396" y="1653648"/>
                <a:ext cx="1091329" cy="1086368"/>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9" y="0"/>
                    </a:moveTo>
                    <a:cubicBezTo>
                      <a:pt x="7321" y="0"/>
                      <a:pt x="4802" y="1058"/>
                      <a:pt x="2881" y="3176"/>
                    </a:cubicBezTo>
                    <a:cubicBezTo>
                      <a:pt x="-961" y="7412"/>
                      <a:pt x="-961" y="14279"/>
                      <a:pt x="2881" y="18515"/>
                    </a:cubicBezTo>
                    <a:cubicBezTo>
                      <a:pt x="4148" y="19912"/>
                      <a:pt x="5679" y="20838"/>
                      <a:pt x="7295" y="21313"/>
                    </a:cubicBezTo>
                    <a:cubicBezTo>
                      <a:pt x="7306" y="21185"/>
                      <a:pt x="7325" y="21050"/>
                      <a:pt x="7334" y="20924"/>
                    </a:cubicBezTo>
                    <a:cubicBezTo>
                      <a:pt x="7433" y="19560"/>
                      <a:pt x="6825" y="18431"/>
                      <a:pt x="6445" y="17197"/>
                    </a:cubicBezTo>
                    <a:cubicBezTo>
                      <a:pt x="5874" y="15777"/>
                      <a:pt x="5675" y="14138"/>
                      <a:pt x="5687" y="12597"/>
                    </a:cubicBezTo>
                    <a:cubicBezTo>
                      <a:pt x="5692" y="11883"/>
                      <a:pt x="5275" y="11146"/>
                      <a:pt x="5102" y="10474"/>
                    </a:cubicBezTo>
                    <a:cubicBezTo>
                      <a:pt x="4891" y="10084"/>
                      <a:pt x="4845" y="9244"/>
                      <a:pt x="4785" y="8802"/>
                    </a:cubicBezTo>
                    <a:cubicBezTo>
                      <a:pt x="4670" y="7958"/>
                      <a:pt x="5327" y="7746"/>
                      <a:pt x="5684" y="8426"/>
                    </a:cubicBezTo>
                    <a:cubicBezTo>
                      <a:pt x="6037" y="9100"/>
                      <a:pt x="6096" y="9902"/>
                      <a:pt x="6409" y="10595"/>
                    </a:cubicBezTo>
                    <a:cubicBezTo>
                      <a:pt x="6559" y="10926"/>
                      <a:pt x="6656" y="11804"/>
                      <a:pt x="7058" y="11709"/>
                    </a:cubicBezTo>
                    <a:cubicBezTo>
                      <a:pt x="7366" y="11676"/>
                      <a:pt x="7023" y="10959"/>
                      <a:pt x="7014" y="10764"/>
                    </a:cubicBezTo>
                    <a:cubicBezTo>
                      <a:pt x="6994" y="10326"/>
                      <a:pt x="6870" y="9942"/>
                      <a:pt x="6890" y="9489"/>
                    </a:cubicBezTo>
                    <a:cubicBezTo>
                      <a:pt x="6902" y="9215"/>
                      <a:pt x="6900" y="8945"/>
                      <a:pt x="6864" y="8673"/>
                    </a:cubicBezTo>
                    <a:cubicBezTo>
                      <a:pt x="6676" y="8156"/>
                      <a:pt x="6772" y="7446"/>
                      <a:pt x="6700" y="6897"/>
                    </a:cubicBezTo>
                    <a:cubicBezTo>
                      <a:pt x="6653" y="6538"/>
                      <a:pt x="6630" y="6138"/>
                      <a:pt x="6757" y="5794"/>
                    </a:cubicBezTo>
                    <a:cubicBezTo>
                      <a:pt x="6870" y="5490"/>
                      <a:pt x="7223" y="5183"/>
                      <a:pt x="7539" y="5321"/>
                    </a:cubicBezTo>
                    <a:cubicBezTo>
                      <a:pt x="8013" y="5529"/>
                      <a:pt x="7872" y="6038"/>
                      <a:pt x="7885" y="6470"/>
                    </a:cubicBezTo>
                    <a:cubicBezTo>
                      <a:pt x="7898" y="6905"/>
                      <a:pt x="7949" y="7242"/>
                      <a:pt x="8022" y="7662"/>
                    </a:cubicBezTo>
                    <a:cubicBezTo>
                      <a:pt x="8083" y="8010"/>
                      <a:pt x="8257" y="8637"/>
                      <a:pt x="8194" y="8988"/>
                    </a:cubicBezTo>
                    <a:cubicBezTo>
                      <a:pt x="8243" y="9288"/>
                      <a:pt x="8365" y="11410"/>
                      <a:pt x="8773" y="10830"/>
                    </a:cubicBezTo>
                    <a:cubicBezTo>
                      <a:pt x="8897" y="10144"/>
                      <a:pt x="8726" y="8719"/>
                      <a:pt x="8695" y="7590"/>
                    </a:cubicBezTo>
                    <a:cubicBezTo>
                      <a:pt x="8671" y="6723"/>
                      <a:pt x="8388" y="5506"/>
                      <a:pt x="8914" y="4771"/>
                    </a:cubicBezTo>
                    <a:cubicBezTo>
                      <a:pt x="9231" y="4327"/>
                      <a:pt x="9761" y="4710"/>
                      <a:pt x="9880" y="5127"/>
                    </a:cubicBezTo>
                    <a:cubicBezTo>
                      <a:pt x="9987" y="5503"/>
                      <a:pt x="9933" y="5938"/>
                      <a:pt x="9927" y="6327"/>
                    </a:cubicBezTo>
                    <a:cubicBezTo>
                      <a:pt x="9911" y="7281"/>
                      <a:pt x="10254" y="8239"/>
                      <a:pt x="10117" y="9188"/>
                    </a:cubicBezTo>
                    <a:cubicBezTo>
                      <a:pt x="10072" y="9496"/>
                      <a:pt x="10223" y="11643"/>
                      <a:pt x="10821" y="10735"/>
                    </a:cubicBezTo>
                    <a:cubicBezTo>
                      <a:pt x="11048" y="10390"/>
                      <a:pt x="11044" y="9818"/>
                      <a:pt x="11177" y="9417"/>
                    </a:cubicBezTo>
                    <a:cubicBezTo>
                      <a:pt x="11348" y="8899"/>
                      <a:pt x="11477" y="8376"/>
                      <a:pt x="11686" y="7874"/>
                    </a:cubicBezTo>
                    <a:cubicBezTo>
                      <a:pt x="11930" y="7285"/>
                      <a:pt x="12234" y="5353"/>
                      <a:pt x="13177" y="5757"/>
                    </a:cubicBezTo>
                    <a:cubicBezTo>
                      <a:pt x="13823" y="6033"/>
                      <a:pt x="13102" y="7797"/>
                      <a:pt x="13011" y="8292"/>
                    </a:cubicBezTo>
                    <a:cubicBezTo>
                      <a:pt x="12788" y="9497"/>
                      <a:pt x="12376" y="10680"/>
                      <a:pt x="12182" y="11884"/>
                    </a:cubicBezTo>
                    <a:cubicBezTo>
                      <a:pt x="12110" y="12329"/>
                      <a:pt x="12410" y="12760"/>
                      <a:pt x="12257" y="13210"/>
                    </a:cubicBezTo>
                    <a:cubicBezTo>
                      <a:pt x="12171" y="13463"/>
                      <a:pt x="12396" y="14159"/>
                      <a:pt x="12645" y="14273"/>
                    </a:cubicBezTo>
                    <a:cubicBezTo>
                      <a:pt x="13755" y="14781"/>
                      <a:pt x="14069" y="13871"/>
                      <a:pt x="14957" y="13382"/>
                    </a:cubicBezTo>
                    <a:cubicBezTo>
                      <a:pt x="15330" y="13176"/>
                      <a:pt x="16717" y="12212"/>
                      <a:pt x="16911" y="13173"/>
                    </a:cubicBezTo>
                    <a:cubicBezTo>
                      <a:pt x="17046" y="13840"/>
                      <a:pt x="16325" y="14235"/>
                      <a:pt x="15918" y="14562"/>
                    </a:cubicBezTo>
                    <a:cubicBezTo>
                      <a:pt x="15429" y="14955"/>
                      <a:pt x="15007" y="15315"/>
                      <a:pt x="14658" y="15854"/>
                    </a:cubicBezTo>
                    <a:cubicBezTo>
                      <a:pt x="13893" y="17034"/>
                      <a:pt x="12512" y="18156"/>
                      <a:pt x="11317" y="18987"/>
                    </a:cubicBezTo>
                    <a:cubicBezTo>
                      <a:pt x="10833" y="19324"/>
                      <a:pt x="11018" y="20913"/>
                      <a:pt x="11047" y="21599"/>
                    </a:cubicBezTo>
                    <a:cubicBezTo>
                      <a:pt x="13148" y="21314"/>
                      <a:pt x="15184" y="20293"/>
                      <a:pt x="16796" y="18515"/>
                    </a:cubicBezTo>
                    <a:cubicBezTo>
                      <a:pt x="20639" y="14279"/>
                      <a:pt x="20638" y="7412"/>
                      <a:pt x="16796" y="3176"/>
                    </a:cubicBezTo>
                    <a:cubicBezTo>
                      <a:pt x="14875" y="1058"/>
                      <a:pt x="12356" y="0"/>
                      <a:pt x="9839" y="0"/>
                    </a:cubicBezTo>
                    <a:close/>
                  </a:path>
                </a:pathLst>
              </a:custGeom>
              <a:solidFill>
                <a:srgbClr val="B0D8FB"/>
              </a:solidFill>
              <a:ln>
                <a:noFill/>
              </a:ln>
              <a:effectLst/>
            </p:spPr>
            <p:txBody>
              <a:bodyPr anchor="ctr"/>
              <a:p>
                <a:pPr algn="ctr"/>
                <a:endParaRPr sz="240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nvGrpSpPr>
              <p:cNvPr id="39" name="Group 22"/>
              <p:cNvGrpSpPr/>
              <p:nvPr/>
            </p:nvGrpSpPr>
            <p:grpSpPr>
              <a:xfrm>
                <a:off x="7073877" y="3084807"/>
                <a:ext cx="1530771" cy="862592"/>
                <a:chOff x="1732858" y="5001250"/>
                <a:chExt cx="2213143" cy="1150123"/>
              </a:xfrm>
            </p:grpSpPr>
            <p:sp>
              <p:nvSpPr>
                <p:cNvPr id="40" name="TextBox 23"/>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p>
                  <a:pPr marL="0" lvl="1" algn="ctr"/>
                  <a:r>
                    <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1" name="TextBox 24"/>
                <p:cNvSpPr txBox="1"/>
                <p:nvPr/>
              </p:nvSpPr>
              <p:spPr bwMode="auto">
                <a:xfrm>
                  <a:off x="1732858" y="5577143"/>
                  <a:ext cx="2213143" cy="574230"/>
                </a:xfrm>
                <a:prstGeom prst="rect">
                  <a:avLst/>
                </a:prstGeom>
                <a:noFill/>
                <a:ln w="9525">
                  <a:noFill/>
                  <a:miter lim="800000"/>
                </a:ln>
              </p:spPr>
              <p:txBody>
                <a:bodyPr wrap="square" lIns="0" tIns="0" rIns="0" bIns="0" anchor="ctr" anchorCtr="1">
                  <a:scene3d>
                    <a:camera prst="orthographicFront"/>
                    <a:lightRig rig="threePt" dir="t"/>
                  </a:scene3d>
                  <a:sp3d>
                    <a:bevelT w="0" h="0"/>
                  </a:sp3d>
                </a:bodyPr>
                <a:p>
                  <a:pPr algn="ctr">
                    <a:lnSpc>
                      <a:spcPct val="120000"/>
                    </a:lnSpc>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464157" y="312349"/>
            <a:ext cx="3993542" cy="460375"/>
            <a:chOff x="198764" y="207860"/>
            <a:chExt cx="5323489" cy="614332"/>
          </a:xfrm>
        </p:grpSpPr>
        <p:grpSp>
          <p:nvGrpSpPr>
            <p:cNvPr id="3" name="组合 5"/>
            <p:cNvGrpSpPr/>
            <p:nvPr/>
          </p:nvGrpSpPr>
          <p:grpSpPr>
            <a:xfrm>
              <a:off x="198764" y="258545"/>
              <a:ext cx="700083" cy="563491"/>
              <a:chOff x="5075564" y="2933562"/>
              <a:chExt cx="2860947" cy="2302753"/>
            </a:xfrm>
          </p:grpSpPr>
          <p:sp>
            <p:nvSpPr>
              <p:cNvPr id="4" name="等腰三角形 3"/>
              <p:cNvSpPr/>
              <p:nvPr/>
            </p:nvSpPr>
            <p:spPr>
              <a:xfrm rot="10800000">
                <a:off x="5075564" y="2933562"/>
                <a:ext cx="2671190" cy="2302750"/>
              </a:xfrm>
              <a:prstGeom prst="triangle">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sp>
            <p:nvSpPr>
              <p:cNvPr id="5" name="等腰三角形 4"/>
              <p:cNvSpPr/>
              <p:nvPr/>
            </p:nvSpPr>
            <p:spPr>
              <a:xfrm rot="10800000">
                <a:off x="6233228" y="3767967"/>
                <a:ext cx="1703283" cy="1468348"/>
              </a:xfrm>
              <a:prstGeom prst="triangle">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defRPr/>
                </a:pPr>
                <a:endParaRPr lang="zh-CN" altLang="en-US" sz="1600">
                  <a:solidFill>
                    <a:prstClr val="white"/>
                  </a:solidFill>
                </a:endParaRPr>
              </a:p>
            </p:txBody>
          </p:sp>
        </p:grpSp>
        <p:sp>
          <p:nvSpPr>
            <p:cNvPr id="6" name="文本框 6"/>
            <p:cNvSpPr txBox="1"/>
            <p:nvPr/>
          </p:nvSpPr>
          <p:spPr>
            <a:xfrm>
              <a:off x="1022148" y="207860"/>
              <a:ext cx="4500105" cy="614332"/>
            </a:xfrm>
            <a:prstGeom prst="rect">
              <a:avLst/>
            </a:prstGeom>
            <a:noFill/>
            <a:ln w="9525">
              <a:noFill/>
              <a:miter/>
            </a:ln>
          </p:spPr>
          <p:txBody>
            <a:bodyPr wrap="square">
              <a:spAutoFit/>
            </a:bodyPr>
            <a:p>
              <a:pPr fontAlgn="base">
                <a:spcBef>
                  <a:spcPct val="0"/>
                </a:spcBef>
                <a:spcAft>
                  <a:spcPct val="0"/>
                </a:spcAft>
              </a:pPr>
              <a:r>
                <a:rPr lang="zh-CN" altLang="en-US" sz="2400" b="1" dirty="0">
                  <a:solidFill>
                    <a:srgbClr val="000000"/>
                  </a:solidFill>
                  <a:latin typeface="微软雅黑" panose="020B0503020204020204" pitchFamily="34" charset="-122"/>
                  <a:ea typeface="微软雅黑" panose="020B0503020204020204" pitchFamily="34" charset="-122"/>
                </a:rPr>
                <a:t>输入标题内容</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pic>
        <p:nvPicPr>
          <p:cNvPr id="7" name="稻壳儿原创设计师【幻雨工作室】_4" descr="D:\微信图片_20200605170136.png微信图片_20200605170136"/>
          <p:cNvPicPr>
            <a:picLocks noChangeAspect="1"/>
          </p:cNvPicPr>
          <p:nvPr/>
        </p:nvPicPr>
        <p:blipFill>
          <a:blip r:embed="rId1"/>
          <a:srcRect/>
          <a:stretch>
            <a:fillRect/>
          </a:stretch>
        </p:blipFill>
        <p:spPr>
          <a:xfrm>
            <a:off x="4479053" y="2333745"/>
            <a:ext cx="3188962" cy="1769110"/>
          </a:xfrm>
          <a:prstGeom prst="rect">
            <a:avLst/>
          </a:prstGeom>
        </p:spPr>
      </p:pic>
      <p:sp>
        <p:nvSpPr>
          <p:cNvPr id="8" name="稻壳儿原创设计师【幻雨工作室】_5"/>
          <p:cNvSpPr/>
          <p:nvPr/>
        </p:nvSpPr>
        <p:spPr>
          <a:xfrm>
            <a:off x="1207248" y="2155728"/>
            <a:ext cx="3158469" cy="2125144"/>
          </a:xfrm>
          <a:prstGeom prst="rect">
            <a:avLst/>
          </a:prstGeom>
          <a:solidFill>
            <a:srgbClr val="B0D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9" name="稻壳儿原创设计师【幻雨工作室】_6"/>
          <p:cNvSpPr/>
          <p:nvPr/>
        </p:nvSpPr>
        <p:spPr>
          <a:xfrm>
            <a:off x="7797144" y="2155728"/>
            <a:ext cx="3187609" cy="2125144"/>
          </a:xfrm>
          <a:prstGeom prst="rect">
            <a:avLst/>
          </a:prstGeom>
          <a:solidFill>
            <a:srgbClr val="ECC9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0" name="稻壳儿原创设计师【幻雨工作室】_7"/>
          <p:cNvSpPr>
            <a:spLocks noEditPoints="1"/>
          </p:cNvSpPr>
          <p:nvPr/>
        </p:nvSpPr>
        <p:spPr bwMode="auto">
          <a:xfrm>
            <a:off x="2147424" y="3354036"/>
            <a:ext cx="1278117" cy="647615"/>
          </a:xfrm>
          <a:custGeom>
            <a:avLst/>
            <a:gdLst>
              <a:gd name="T0" fmla="*/ 137 w 147"/>
              <a:gd name="T1" fmla="*/ 22 h 73"/>
              <a:gd name="T2" fmla="*/ 134 w 147"/>
              <a:gd name="T3" fmla="*/ 30 h 73"/>
              <a:gd name="T4" fmla="*/ 121 w 147"/>
              <a:gd name="T5" fmla="*/ 41 h 73"/>
              <a:gd name="T6" fmla="*/ 109 w 147"/>
              <a:gd name="T7" fmla="*/ 30 h 73"/>
              <a:gd name="T8" fmla="*/ 107 w 147"/>
              <a:gd name="T9" fmla="*/ 22 h 73"/>
              <a:gd name="T10" fmla="*/ 110 w 147"/>
              <a:gd name="T11" fmla="*/ 9 h 73"/>
              <a:gd name="T12" fmla="*/ 36 w 147"/>
              <a:gd name="T13" fmla="*/ 35 h 73"/>
              <a:gd name="T14" fmla="*/ 25 w 147"/>
              <a:gd name="T15" fmla="*/ 44 h 73"/>
              <a:gd name="T16" fmla="*/ 13 w 147"/>
              <a:gd name="T17" fmla="*/ 10 h 73"/>
              <a:gd name="T18" fmla="*/ 36 w 147"/>
              <a:gd name="T19" fmla="*/ 35 h 73"/>
              <a:gd name="T20" fmla="*/ 76 w 147"/>
              <a:gd name="T21" fmla="*/ 51 h 73"/>
              <a:gd name="T22" fmla="*/ 69 w 147"/>
              <a:gd name="T23" fmla="*/ 67 h 73"/>
              <a:gd name="T24" fmla="*/ 72 w 147"/>
              <a:gd name="T25" fmla="*/ 47 h 73"/>
              <a:gd name="T26" fmla="*/ 73 w 147"/>
              <a:gd name="T27" fmla="*/ 6 h 73"/>
              <a:gd name="T28" fmla="*/ 88 w 147"/>
              <a:gd name="T29" fmla="*/ 10 h 73"/>
              <a:gd name="T30" fmla="*/ 74 w 147"/>
              <a:gd name="T31" fmla="*/ 2 h 73"/>
              <a:gd name="T32" fmla="*/ 56 w 147"/>
              <a:gd name="T33" fmla="*/ 20 h 73"/>
              <a:gd name="T34" fmla="*/ 56 w 147"/>
              <a:gd name="T35" fmla="*/ 27 h 73"/>
              <a:gd name="T36" fmla="*/ 73 w 147"/>
              <a:gd name="T37" fmla="*/ 45 h 73"/>
              <a:gd name="T38" fmla="*/ 83 w 147"/>
              <a:gd name="T39" fmla="*/ 40 h 73"/>
              <a:gd name="T40" fmla="*/ 92 w 147"/>
              <a:gd name="T41" fmla="*/ 22 h 73"/>
              <a:gd name="T42" fmla="*/ 91 w 147"/>
              <a:gd name="T43" fmla="*/ 20 h 73"/>
              <a:gd name="T44" fmla="*/ 62 w 147"/>
              <a:gd name="T45" fmla="*/ 18 h 73"/>
              <a:gd name="T46" fmla="*/ 77 w 147"/>
              <a:gd name="T47" fmla="*/ 19 h 73"/>
              <a:gd name="T48" fmla="*/ 79 w 147"/>
              <a:gd name="T49" fmla="*/ 19 h 73"/>
              <a:gd name="T50" fmla="*/ 85 w 147"/>
              <a:gd name="T51" fmla="*/ 18 h 73"/>
              <a:gd name="T52" fmla="*/ 88 w 147"/>
              <a:gd name="T53" fmla="*/ 23 h 73"/>
              <a:gd name="T54" fmla="*/ 86 w 147"/>
              <a:gd name="T55" fmla="*/ 28 h 73"/>
              <a:gd name="T56" fmla="*/ 74 w 147"/>
              <a:gd name="T57" fmla="*/ 42 h 73"/>
              <a:gd name="T58" fmla="*/ 61 w 147"/>
              <a:gd name="T59" fmla="*/ 28 h 73"/>
              <a:gd name="T60" fmla="*/ 59 w 147"/>
              <a:gd name="T61" fmla="*/ 23 h 73"/>
              <a:gd name="T62" fmla="*/ 52 w 147"/>
              <a:gd name="T63" fmla="*/ 46 h 73"/>
              <a:gd name="T64" fmla="*/ 43 w 147"/>
              <a:gd name="T65" fmla="*/ 73 h 73"/>
              <a:gd name="T66" fmla="*/ 104 w 147"/>
              <a:gd name="T67" fmla="*/ 73 h 73"/>
              <a:gd name="T68" fmla="*/ 96 w 147"/>
              <a:gd name="T69" fmla="*/ 45 h 73"/>
              <a:gd name="T70" fmla="*/ 86 w 147"/>
              <a:gd name="T71" fmla="*/ 45 h 73"/>
              <a:gd name="T72" fmla="*/ 99 w 147"/>
              <a:gd name="T73" fmla="*/ 58 h 73"/>
              <a:gd name="T74" fmla="*/ 48 w 147"/>
              <a:gd name="T75" fmla="*/ 59 h 73"/>
              <a:gd name="T76" fmla="*/ 61 w 147"/>
              <a:gd name="T77" fmla="*/ 45 h 73"/>
              <a:gd name="T78" fmla="*/ 36 w 147"/>
              <a:gd name="T79" fmla="*/ 45 h 73"/>
              <a:gd name="T80" fmla="*/ 1 w 147"/>
              <a:gd name="T81" fmla="*/ 65 h 73"/>
              <a:gd name="T82" fmla="*/ 32 w 147"/>
              <a:gd name="T83" fmla="*/ 59 h 73"/>
              <a:gd name="T84" fmla="*/ 34 w 147"/>
              <a:gd name="T85" fmla="*/ 23 h 73"/>
              <a:gd name="T86" fmla="*/ 16 w 147"/>
              <a:gd name="T87" fmla="*/ 32 h 73"/>
              <a:gd name="T88" fmla="*/ 35 w 147"/>
              <a:gd name="T89" fmla="*/ 31 h 73"/>
              <a:gd name="T90" fmla="*/ 125 w 147"/>
              <a:gd name="T91" fmla="*/ 43 h 73"/>
              <a:gd name="T92" fmla="*/ 125 w 147"/>
              <a:gd name="T93" fmla="*/ 56 h 73"/>
              <a:gd name="T94" fmla="*/ 146 w 147"/>
              <a:gd name="T95" fmla="*/ 64 h 73"/>
              <a:gd name="T96" fmla="*/ 104 w 147"/>
              <a:gd name="T97" fmla="*/ 43 h 73"/>
              <a:gd name="T98" fmla="*/ 121 w 147"/>
              <a:gd name="T99" fmla="*/ 46 h 73"/>
              <a:gd name="T100" fmla="*/ 125 w 147"/>
              <a:gd name="T101" fmla="*/ 43 h 73"/>
              <a:gd name="T102" fmla="*/ 113 w 147"/>
              <a:gd name="T103" fmla="*/ 19 h 73"/>
              <a:gd name="T104" fmla="*/ 110 w 147"/>
              <a:gd name="T105" fmla="*/ 24 h 73"/>
              <a:gd name="T106" fmla="*/ 110 w 147"/>
              <a:gd name="T107" fmla="*/ 27 h 73"/>
              <a:gd name="T108" fmla="*/ 112 w 147"/>
              <a:gd name="T109" fmla="*/ 29 h 73"/>
              <a:gd name="T110" fmla="*/ 121 w 147"/>
              <a:gd name="T111" fmla="*/ 38 h 73"/>
              <a:gd name="T112" fmla="*/ 132 w 147"/>
              <a:gd name="T113" fmla="*/ 29 h 73"/>
              <a:gd name="T114" fmla="*/ 134 w 147"/>
              <a:gd name="T115" fmla="*/ 27 h 73"/>
              <a:gd name="T116" fmla="*/ 134 w 147"/>
              <a:gd name="T117" fmla="*/ 24 h 73"/>
              <a:gd name="T118" fmla="*/ 131 w 147"/>
              <a:gd name="T119" fmla="*/ 1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7" h="73">
                <a:moveTo>
                  <a:pt x="136" y="22"/>
                </a:moveTo>
                <a:cubicBezTo>
                  <a:pt x="136" y="22"/>
                  <a:pt x="136" y="22"/>
                  <a:pt x="136" y="22"/>
                </a:cubicBezTo>
                <a:cubicBezTo>
                  <a:pt x="137" y="22"/>
                  <a:pt x="137" y="22"/>
                  <a:pt x="137" y="22"/>
                </a:cubicBezTo>
                <a:cubicBezTo>
                  <a:pt x="137" y="23"/>
                  <a:pt x="137" y="23"/>
                  <a:pt x="137" y="23"/>
                </a:cubicBezTo>
                <a:cubicBezTo>
                  <a:pt x="137" y="25"/>
                  <a:pt x="137" y="27"/>
                  <a:pt x="136" y="28"/>
                </a:cubicBezTo>
                <a:cubicBezTo>
                  <a:pt x="136" y="29"/>
                  <a:pt x="135" y="30"/>
                  <a:pt x="134" y="30"/>
                </a:cubicBezTo>
                <a:cubicBezTo>
                  <a:pt x="134" y="32"/>
                  <a:pt x="133" y="34"/>
                  <a:pt x="132" y="36"/>
                </a:cubicBezTo>
                <a:cubicBezTo>
                  <a:pt x="131" y="38"/>
                  <a:pt x="129" y="39"/>
                  <a:pt x="127" y="40"/>
                </a:cubicBezTo>
                <a:cubicBezTo>
                  <a:pt x="126" y="40"/>
                  <a:pt x="124" y="41"/>
                  <a:pt x="121" y="41"/>
                </a:cubicBezTo>
                <a:cubicBezTo>
                  <a:pt x="119" y="41"/>
                  <a:pt x="117" y="40"/>
                  <a:pt x="116" y="40"/>
                </a:cubicBezTo>
                <a:cubicBezTo>
                  <a:pt x="114" y="39"/>
                  <a:pt x="113" y="38"/>
                  <a:pt x="111" y="36"/>
                </a:cubicBezTo>
                <a:cubicBezTo>
                  <a:pt x="111" y="34"/>
                  <a:pt x="110" y="32"/>
                  <a:pt x="109" y="30"/>
                </a:cubicBezTo>
                <a:cubicBezTo>
                  <a:pt x="108" y="30"/>
                  <a:pt x="108" y="29"/>
                  <a:pt x="107" y="28"/>
                </a:cubicBezTo>
                <a:cubicBezTo>
                  <a:pt x="107" y="27"/>
                  <a:pt x="107" y="25"/>
                  <a:pt x="107" y="23"/>
                </a:cubicBezTo>
                <a:cubicBezTo>
                  <a:pt x="107" y="22"/>
                  <a:pt x="107" y="22"/>
                  <a:pt x="107" y="22"/>
                </a:cubicBezTo>
                <a:cubicBezTo>
                  <a:pt x="107" y="22"/>
                  <a:pt x="107" y="22"/>
                  <a:pt x="107" y="22"/>
                </a:cubicBezTo>
                <a:cubicBezTo>
                  <a:pt x="107" y="22"/>
                  <a:pt x="107" y="22"/>
                  <a:pt x="108" y="22"/>
                </a:cubicBezTo>
                <a:cubicBezTo>
                  <a:pt x="107" y="14"/>
                  <a:pt x="107" y="12"/>
                  <a:pt x="110" y="9"/>
                </a:cubicBezTo>
                <a:cubicBezTo>
                  <a:pt x="115" y="4"/>
                  <a:pt x="128" y="4"/>
                  <a:pt x="133" y="8"/>
                </a:cubicBezTo>
                <a:cubicBezTo>
                  <a:pt x="137" y="12"/>
                  <a:pt x="137" y="16"/>
                  <a:pt x="136" y="22"/>
                </a:cubicBezTo>
                <a:close/>
                <a:moveTo>
                  <a:pt x="36" y="35"/>
                </a:moveTo>
                <a:cubicBezTo>
                  <a:pt x="34" y="39"/>
                  <a:pt x="31" y="42"/>
                  <a:pt x="26" y="44"/>
                </a:cubicBezTo>
                <a:cubicBezTo>
                  <a:pt x="25" y="44"/>
                  <a:pt x="25" y="44"/>
                  <a:pt x="25" y="44"/>
                </a:cubicBezTo>
                <a:cubicBezTo>
                  <a:pt x="25" y="44"/>
                  <a:pt x="25" y="44"/>
                  <a:pt x="25" y="44"/>
                </a:cubicBezTo>
                <a:cubicBezTo>
                  <a:pt x="19" y="43"/>
                  <a:pt x="15" y="39"/>
                  <a:pt x="14" y="35"/>
                </a:cubicBezTo>
                <a:cubicBezTo>
                  <a:pt x="13" y="35"/>
                  <a:pt x="10" y="35"/>
                  <a:pt x="9" y="35"/>
                </a:cubicBezTo>
                <a:cubicBezTo>
                  <a:pt x="7" y="26"/>
                  <a:pt x="9" y="13"/>
                  <a:pt x="13" y="10"/>
                </a:cubicBezTo>
                <a:cubicBezTo>
                  <a:pt x="18" y="6"/>
                  <a:pt x="31" y="6"/>
                  <a:pt x="36" y="10"/>
                </a:cubicBezTo>
                <a:cubicBezTo>
                  <a:pt x="40" y="13"/>
                  <a:pt x="43" y="27"/>
                  <a:pt x="41" y="34"/>
                </a:cubicBezTo>
                <a:cubicBezTo>
                  <a:pt x="41" y="35"/>
                  <a:pt x="37" y="35"/>
                  <a:pt x="36" y="35"/>
                </a:cubicBezTo>
                <a:close/>
                <a:moveTo>
                  <a:pt x="77" y="47"/>
                </a:moveTo>
                <a:cubicBezTo>
                  <a:pt x="77" y="49"/>
                  <a:pt x="77" y="49"/>
                  <a:pt x="77" y="49"/>
                </a:cubicBezTo>
                <a:cubicBezTo>
                  <a:pt x="76" y="51"/>
                  <a:pt x="76" y="51"/>
                  <a:pt x="76" y="51"/>
                </a:cubicBezTo>
                <a:cubicBezTo>
                  <a:pt x="79" y="67"/>
                  <a:pt x="79" y="67"/>
                  <a:pt x="79" y="67"/>
                </a:cubicBezTo>
                <a:cubicBezTo>
                  <a:pt x="74" y="69"/>
                  <a:pt x="74" y="69"/>
                  <a:pt x="74" y="69"/>
                </a:cubicBezTo>
                <a:cubicBezTo>
                  <a:pt x="69" y="67"/>
                  <a:pt x="69" y="67"/>
                  <a:pt x="69" y="67"/>
                </a:cubicBezTo>
                <a:cubicBezTo>
                  <a:pt x="73" y="51"/>
                  <a:pt x="73" y="51"/>
                  <a:pt x="73" y="51"/>
                </a:cubicBezTo>
                <a:cubicBezTo>
                  <a:pt x="72" y="49"/>
                  <a:pt x="72" y="49"/>
                  <a:pt x="72" y="49"/>
                </a:cubicBezTo>
                <a:cubicBezTo>
                  <a:pt x="72" y="47"/>
                  <a:pt x="72" y="47"/>
                  <a:pt x="72" y="47"/>
                </a:cubicBezTo>
                <a:cubicBezTo>
                  <a:pt x="74" y="47"/>
                  <a:pt x="75" y="47"/>
                  <a:pt x="77" y="47"/>
                </a:cubicBezTo>
                <a:close/>
                <a:moveTo>
                  <a:pt x="64" y="4"/>
                </a:moveTo>
                <a:cubicBezTo>
                  <a:pt x="67" y="4"/>
                  <a:pt x="72" y="3"/>
                  <a:pt x="73" y="6"/>
                </a:cubicBezTo>
                <a:cubicBezTo>
                  <a:pt x="70" y="5"/>
                  <a:pt x="67" y="5"/>
                  <a:pt x="64" y="4"/>
                </a:cubicBezTo>
                <a:close/>
                <a:moveTo>
                  <a:pt x="77" y="6"/>
                </a:moveTo>
                <a:cubicBezTo>
                  <a:pt x="81" y="4"/>
                  <a:pt x="87" y="4"/>
                  <a:pt x="88" y="10"/>
                </a:cubicBezTo>
                <a:cubicBezTo>
                  <a:pt x="87" y="8"/>
                  <a:pt x="82" y="5"/>
                  <a:pt x="77" y="6"/>
                </a:cubicBezTo>
                <a:close/>
                <a:moveTo>
                  <a:pt x="91" y="20"/>
                </a:moveTo>
                <a:cubicBezTo>
                  <a:pt x="92" y="7"/>
                  <a:pt x="90" y="0"/>
                  <a:pt x="74" y="2"/>
                </a:cubicBezTo>
                <a:cubicBezTo>
                  <a:pt x="69" y="3"/>
                  <a:pt x="63" y="1"/>
                  <a:pt x="60" y="3"/>
                </a:cubicBezTo>
                <a:cubicBezTo>
                  <a:pt x="56" y="7"/>
                  <a:pt x="56" y="13"/>
                  <a:pt x="57" y="20"/>
                </a:cubicBezTo>
                <a:cubicBezTo>
                  <a:pt x="57" y="20"/>
                  <a:pt x="56" y="20"/>
                  <a:pt x="56" y="20"/>
                </a:cubicBezTo>
                <a:cubicBezTo>
                  <a:pt x="55" y="21"/>
                  <a:pt x="55" y="21"/>
                  <a:pt x="55" y="21"/>
                </a:cubicBezTo>
                <a:cubicBezTo>
                  <a:pt x="55" y="22"/>
                  <a:pt x="55" y="22"/>
                  <a:pt x="55" y="22"/>
                </a:cubicBezTo>
                <a:cubicBezTo>
                  <a:pt x="55" y="24"/>
                  <a:pt x="56" y="26"/>
                  <a:pt x="56" y="27"/>
                </a:cubicBezTo>
                <a:cubicBezTo>
                  <a:pt x="57" y="29"/>
                  <a:pt x="58" y="30"/>
                  <a:pt x="59" y="30"/>
                </a:cubicBezTo>
                <a:cubicBezTo>
                  <a:pt x="60" y="35"/>
                  <a:pt x="62" y="38"/>
                  <a:pt x="64" y="41"/>
                </a:cubicBezTo>
                <a:cubicBezTo>
                  <a:pt x="67" y="43"/>
                  <a:pt x="70" y="45"/>
                  <a:pt x="73" y="45"/>
                </a:cubicBezTo>
                <a:cubicBezTo>
                  <a:pt x="74" y="45"/>
                  <a:pt x="74" y="45"/>
                  <a:pt x="74" y="45"/>
                </a:cubicBezTo>
                <a:cubicBezTo>
                  <a:pt x="74" y="45"/>
                  <a:pt x="74" y="45"/>
                  <a:pt x="74" y="45"/>
                </a:cubicBezTo>
                <a:cubicBezTo>
                  <a:pt x="78" y="44"/>
                  <a:pt x="81" y="43"/>
                  <a:pt x="83" y="40"/>
                </a:cubicBezTo>
                <a:cubicBezTo>
                  <a:pt x="86" y="38"/>
                  <a:pt x="87" y="35"/>
                  <a:pt x="89" y="30"/>
                </a:cubicBezTo>
                <a:cubicBezTo>
                  <a:pt x="90" y="30"/>
                  <a:pt x="90" y="29"/>
                  <a:pt x="91" y="27"/>
                </a:cubicBezTo>
                <a:cubicBezTo>
                  <a:pt x="92" y="26"/>
                  <a:pt x="92" y="24"/>
                  <a:pt x="92" y="22"/>
                </a:cubicBezTo>
                <a:cubicBezTo>
                  <a:pt x="92" y="21"/>
                  <a:pt x="92" y="21"/>
                  <a:pt x="92" y="21"/>
                </a:cubicBezTo>
                <a:cubicBezTo>
                  <a:pt x="91" y="20"/>
                  <a:pt x="91" y="20"/>
                  <a:pt x="91" y="20"/>
                </a:cubicBezTo>
                <a:cubicBezTo>
                  <a:pt x="91" y="20"/>
                  <a:pt x="91" y="20"/>
                  <a:pt x="91" y="20"/>
                </a:cubicBezTo>
                <a:close/>
                <a:moveTo>
                  <a:pt x="59" y="23"/>
                </a:moveTo>
                <a:cubicBezTo>
                  <a:pt x="60" y="23"/>
                  <a:pt x="61" y="23"/>
                  <a:pt x="61" y="23"/>
                </a:cubicBezTo>
                <a:cubicBezTo>
                  <a:pt x="61" y="22"/>
                  <a:pt x="62" y="20"/>
                  <a:pt x="62" y="18"/>
                </a:cubicBezTo>
                <a:cubicBezTo>
                  <a:pt x="66" y="21"/>
                  <a:pt x="72" y="21"/>
                  <a:pt x="78" y="16"/>
                </a:cubicBezTo>
                <a:cubicBezTo>
                  <a:pt x="78" y="16"/>
                  <a:pt x="78" y="16"/>
                  <a:pt x="78" y="16"/>
                </a:cubicBezTo>
                <a:cubicBezTo>
                  <a:pt x="77" y="19"/>
                  <a:pt x="77" y="19"/>
                  <a:pt x="77" y="19"/>
                </a:cubicBezTo>
                <a:cubicBezTo>
                  <a:pt x="78" y="19"/>
                  <a:pt x="78" y="19"/>
                  <a:pt x="78" y="19"/>
                </a:cubicBezTo>
                <a:cubicBezTo>
                  <a:pt x="79" y="18"/>
                  <a:pt x="79" y="18"/>
                  <a:pt x="79" y="18"/>
                </a:cubicBezTo>
                <a:cubicBezTo>
                  <a:pt x="79" y="19"/>
                  <a:pt x="79" y="19"/>
                  <a:pt x="79" y="19"/>
                </a:cubicBezTo>
                <a:cubicBezTo>
                  <a:pt x="80" y="19"/>
                  <a:pt x="80" y="19"/>
                  <a:pt x="80" y="19"/>
                </a:cubicBezTo>
                <a:cubicBezTo>
                  <a:pt x="81" y="17"/>
                  <a:pt x="81" y="17"/>
                  <a:pt x="81" y="17"/>
                </a:cubicBezTo>
                <a:cubicBezTo>
                  <a:pt x="82" y="18"/>
                  <a:pt x="84" y="19"/>
                  <a:pt x="85" y="18"/>
                </a:cubicBezTo>
                <a:cubicBezTo>
                  <a:pt x="85" y="20"/>
                  <a:pt x="86" y="21"/>
                  <a:pt x="86" y="23"/>
                </a:cubicBezTo>
                <a:cubicBezTo>
                  <a:pt x="87" y="23"/>
                  <a:pt x="87" y="23"/>
                  <a:pt x="87" y="23"/>
                </a:cubicBezTo>
                <a:cubicBezTo>
                  <a:pt x="87" y="23"/>
                  <a:pt x="88" y="23"/>
                  <a:pt x="88" y="23"/>
                </a:cubicBezTo>
                <a:cubicBezTo>
                  <a:pt x="88" y="24"/>
                  <a:pt x="88" y="25"/>
                  <a:pt x="88" y="26"/>
                </a:cubicBezTo>
                <a:cubicBezTo>
                  <a:pt x="88" y="27"/>
                  <a:pt x="87" y="27"/>
                  <a:pt x="87" y="28"/>
                </a:cubicBezTo>
                <a:cubicBezTo>
                  <a:pt x="86" y="28"/>
                  <a:pt x="86" y="28"/>
                  <a:pt x="86" y="28"/>
                </a:cubicBezTo>
                <a:cubicBezTo>
                  <a:pt x="86" y="29"/>
                  <a:pt x="86" y="29"/>
                  <a:pt x="86" y="29"/>
                </a:cubicBezTo>
                <a:cubicBezTo>
                  <a:pt x="84" y="33"/>
                  <a:pt x="83" y="36"/>
                  <a:pt x="81" y="38"/>
                </a:cubicBezTo>
                <a:cubicBezTo>
                  <a:pt x="79" y="40"/>
                  <a:pt x="77" y="41"/>
                  <a:pt x="74" y="42"/>
                </a:cubicBezTo>
                <a:cubicBezTo>
                  <a:pt x="71" y="41"/>
                  <a:pt x="69" y="40"/>
                  <a:pt x="67" y="38"/>
                </a:cubicBezTo>
                <a:cubicBezTo>
                  <a:pt x="65" y="36"/>
                  <a:pt x="63" y="33"/>
                  <a:pt x="62" y="29"/>
                </a:cubicBezTo>
                <a:cubicBezTo>
                  <a:pt x="61" y="28"/>
                  <a:pt x="61" y="28"/>
                  <a:pt x="61" y="28"/>
                </a:cubicBezTo>
                <a:cubicBezTo>
                  <a:pt x="61" y="28"/>
                  <a:pt x="61" y="28"/>
                  <a:pt x="61" y="28"/>
                </a:cubicBezTo>
                <a:cubicBezTo>
                  <a:pt x="60" y="27"/>
                  <a:pt x="60" y="27"/>
                  <a:pt x="59" y="26"/>
                </a:cubicBezTo>
                <a:cubicBezTo>
                  <a:pt x="59" y="25"/>
                  <a:pt x="59" y="24"/>
                  <a:pt x="59" y="23"/>
                </a:cubicBezTo>
                <a:close/>
                <a:moveTo>
                  <a:pt x="53" y="45"/>
                </a:moveTo>
                <a:cubicBezTo>
                  <a:pt x="52" y="45"/>
                  <a:pt x="52" y="45"/>
                  <a:pt x="52" y="45"/>
                </a:cubicBezTo>
                <a:cubicBezTo>
                  <a:pt x="52" y="46"/>
                  <a:pt x="52" y="46"/>
                  <a:pt x="52" y="46"/>
                </a:cubicBezTo>
                <a:cubicBezTo>
                  <a:pt x="48" y="49"/>
                  <a:pt x="46" y="54"/>
                  <a:pt x="45" y="59"/>
                </a:cubicBezTo>
                <a:cubicBezTo>
                  <a:pt x="43" y="63"/>
                  <a:pt x="43" y="68"/>
                  <a:pt x="43" y="72"/>
                </a:cubicBezTo>
                <a:cubicBezTo>
                  <a:pt x="43" y="73"/>
                  <a:pt x="43" y="73"/>
                  <a:pt x="43" y="73"/>
                </a:cubicBezTo>
                <a:cubicBezTo>
                  <a:pt x="45" y="73"/>
                  <a:pt x="45" y="73"/>
                  <a:pt x="45" y="73"/>
                </a:cubicBezTo>
                <a:cubicBezTo>
                  <a:pt x="103" y="73"/>
                  <a:pt x="103" y="73"/>
                  <a:pt x="103" y="73"/>
                </a:cubicBezTo>
                <a:cubicBezTo>
                  <a:pt x="104" y="73"/>
                  <a:pt x="104" y="73"/>
                  <a:pt x="104" y="73"/>
                </a:cubicBezTo>
                <a:cubicBezTo>
                  <a:pt x="104" y="72"/>
                  <a:pt x="104" y="72"/>
                  <a:pt x="104" y="72"/>
                </a:cubicBezTo>
                <a:cubicBezTo>
                  <a:pt x="105" y="68"/>
                  <a:pt x="104" y="62"/>
                  <a:pt x="103" y="57"/>
                </a:cubicBezTo>
                <a:cubicBezTo>
                  <a:pt x="101" y="52"/>
                  <a:pt x="99" y="48"/>
                  <a:pt x="96" y="45"/>
                </a:cubicBezTo>
                <a:cubicBezTo>
                  <a:pt x="95" y="45"/>
                  <a:pt x="95" y="45"/>
                  <a:pt x="95" y="45"/>
                </a:cubicBezTo>
                <a:cubicBezTo>
                  <a:pt x="95" y="45"/>
                  <a:pt x="95" y="45"/>
                  <a:pt x="95" y="45"/>
                </a:cubicBezTo>
                <a:cubicBezTo>
                  <a:pt x="86" y="45"/>
                  <a:pt x="86" y="45"/>
                  <a:pt x="86" y="45"/>
                </a:cubicBezTo>
                <a:cubicBezTo>
                  <a:pt x="86" y="49"/>
                  <a:pt x="86" y="49"/>
                  <a:pt x="86" y="49"/>
                </a:cubicBezTo>
                <a:cubicBezTo>
                  <a:pt x="94" y="49"/>
                  <a:pt x="94" y="49"/>
                  <a:pt x="94" y="49"/>
                </a:cubicBezTo>
                <a:cubicBezTo>
                  <a:pt x="96" y="51"/>
                  <a:pt x="98" y="54"/>
                  <a:pt x="99" y="58"/>
                </a:cubicBezTo>
                <a:cubicBezTo>
                  <a:pt x="100" y="62"/>
                  <a:pt x="101" y="66"/>
                  <a:pt x="101" y="70"/>
                </a:cubicBezTo>
                <a:cubicBezTo>
                  <a:pt x="56" y="70"/>
                  <a:pt x="92" y="70"/>
                  <a:pt x="47" y="70"/>
                </a:cubicBezTo>
                <a:cubicBezTo>
                  <a:pt x="47" y="67"/>
                  <a:pt x="47" y="63"/>
                  <a:pt x="48" y="59"/>
                </a:cubicBezTo>
                <a:cubicBezTo>
                  <a:pt x="49" y="55"/>
                  <a:pt x="51" y="52"/>
                  <a:pt x="54" y="49"/>
                </a:cubicBezTo>
                <a:cubicBezTo>
                  <a:pt x="61" y="49"/>
                  <a:pt x="61" y="49"/>
                  <a:pt x="61" y="49"/>
                </a:cubicBezTo>
                <a:cubicBezTo>
                  <a:pt x="61" y="45"/>
                  <a:pt x="61" y="45"/>
                  <a:pt x="61" y="45"/>
                </a:cubicBezTo>
                <a:cubicBezTo>
                  <a:pt x="53" y="45"/>
                  <a:pt x="53" y="45"/>
                  <a:pt x="53" y="45"/>
                </a:cubicBezTo>
                <a:close/>
                <a:moveTo>
                  <a:pt x="35" y="45"/>
                </a:moveTo>
                <a:cubicBezTo>
                  <a:pt x="35" y="45"/>
                  <a:pt x="36" y="45"/>
                  <a:pt x="36" y="45"/>
                </a:cubicBezTo>
                <a:cubicBezTo>
                  <a:pt x="39" y="46"/>
                  <a:pt x="42" y="48"/>
                  <a:pt x="44" y="51"/>
                </a:cubicBezTo>
                <a:cubicBezTo>
                  <a:pt x="42" y="55"/>
                  <a:pt x="41" y="60"/>
                  <a:pt x="40" y="65"/>
                </a:cubicBezTo>
                <a:cubicBezTo>
                  <a:pt x="1" y="65"/>
                  <a:pt x="1" y="65"/>
                  <a:pt x="1" y="65"/>
                </a:cubicBezTo>
                <a:cubicBezTo>
                  <a:pt x="0" y="59"/>
                  <a:pt x="2" y="49"/>
                  <a:pt x="14" y="45"/>
                </a:cubicBezTo>
                <a:cubicBezTo>
                  <a:pt x="18" y="59"/>
                  <a:pt x="18" y="59"/>
                  <a:pt x="18" y="59"/>
                </a:cubicBezTo>
                <a:cubicBezTo>
                  <a:pt x="23" y="60"/>
                  <a:pt x="27" y="59"/>
                  <a:pt x="32" y="59"/>
                </a:cubicBezTo>
                <a:cubicBezTo>
                  <a:pt x="33" y="54"/>
                  <a:pt x="34" y="50"/>
                  <a:pt x="36" y="45"/>
                </a:cubicBezTo>
                <a:cubicBezTo>
                  <a:pt x="35" y="45"/>
                  <a:pt x="35" y="45"/>
                  <a:pt x="35" y="45"/>
                </a:cubicBezTo>
                <a:close/>
                <a:moveTo>
                  <a:pt x="34" y="23"/>
                </a:moveTo>
                <a:cubicBezTo>
                  <a:pt x="30" y="24"/>
                  <a:pt x="23" y="24"/>
                  <a:pt x="16" y="23"/>
                </a:cubicBezTo>
                <a:cubicBezTo>
                  <a:pt x="16" y="24"/>
                  <a:pt x="16" y="25"/>
                  <a:pt x="16" y="27"/>
                </a:cubicBezTo>
                <a:cubicBezTo>
                  <a:pt x="15" y="29"/>
                  <a:pt x="16" y="31"/>
                  <a:pt x="16" y="32"/>
                </a:cubicBezTo>
                <a:cubicBezTo>
                  <a:pt x="17" y="36"/>
                  <a:pt x="20" y="40"/>
                  <a:pt x="25" y="41"/>
                </a:cubicBezTo>
                <a:cubicBezTo>
                  <a:pt x="31" y="39"/>
                  <a:pt x="34" y="35"/>
                  <a:pt x="35" y="31"/>
                </a:cubicBezTo>
                <a:cubicBezTo>
                  <a:pt x="35" y="31"/>
                  <a:pt x="35" y="31"/>
                  <a:pt x="35" y="31"/>
                </a:cubicBezTo>
                <a:cubicBezTo>
                  <a:pt x="35" y="29"/>
                  <a:pt x="35" y="27"/>
                  <a:pt x="35" y="25"/>
                </a:cubicBezTo>
                <a:cubicBezTo>
                  <a:pt x="35" y="24"/>
                  <a:pt x="34" y="24"/>
                  <a:pt x="34" y="23"/>
                </a:cubicBezTo>
                <a:close/>
                <a:moveTo>
                  <a:pt x="125" y="43"/>
                </a:moveTo>
                <a:cubicBezTo>
                  <a:pt x="125" y="45"/>
                  <a:pt x="125" y="45"/>
                  <a:pt x="125" y="45"/>
                </a:cubicBezTo>
                <a:cubicBezTo>
                  <a:pt x="124" y="46"/>
                  <a:pt x="124" y="46"/>
                  <a:pt x="124" y="46"/>
                </a:cubicBezTo>
                <a:cubicBezTo>
                  <a:pt x="125" y="56"/>
                  <a:pt x="125" y="56"/>
                  <a:pt x="125" y="56"/>
                </a:cubicBezTo>
                <a:cubicBezTo>
                  <a:pt x="131" y="43"/>
                  <a:pt x="131" y="43"/>
                  <a:pt x="131" y="43"/>
                </a:cubicBezTo>
                <a:cubicBezTo>
                  <a:pt x="139" y="43"/>
                  <a:pt x="139" y="43"/>
                  <a:pt x="139" y="43"/>
                </a:cubicBezTo>
                <a:cubicBezTo>
                  <a:pt x="144" y="47"/>
                  <a:pt x="147" y="57"/>
                  <a:pt x="146" y="64"/>
                </a:cubicBezTo>
                <a:cubicBezTo>
                  <a:pt x="108" y="64"/>
                  <a:pt x="108" y="64"/>
                  <a:pt x="108" y="64"/>
                </a:cubicBezTo>
                <a:cubicBezTo>
                  <a:pt x="107" y="58"/>
                  <a:pt x="105" y="51"/>
                  <a:pt x="101" y="47"/>
                </a:cubicBezTo>
                <a:cubicBezTo>
                  <a:pt x="102" y="46"/>
                  <a:pt x="103" y="44"/>
                  <a:pt x="104" y="43"/>
                </a:cubicBezTo>
                <a:cubicBezTo>
                  <a:pt x="112" y="43"/>
                  <a:pt x="112" y="43"/>
                  <a:pt x="112" y="43"/>
                </a:cubicBezTo>
                <a:cubicBezTo>
                  <a:pt x="120" y="56"/>
                  <a:pt x="120" y="56"/>
                  <a:pt x="120" y="56"/>
                </a:cubicBezTo>
                <a:cubicBezTo>
                  <a:pt x="121" y="46"/>
                  <a:pt x="121" y="46"/>
                  <a:pt x="121" y="46"/>
                </a:cubicBezTo>
                <a:cubicBezTo>
                  <a:pt x="120" y="45"/>
                  <a:pt x="120" y="45"/>
                  <a:pt x="120" y="45"/>
                </a:cubicBezTo>
                <a:cubicBezTo>
                  <a:pt x="120" y="43"/>
                  <a:pt x="120" y="43"/>
                  <a:pt x="120" y="43"/>
                </a:cubicBezTo>
                <a:cubicBezTo>
                  <a:pt x="122" y="43"/>
                  <a:pt x="123" y="43"/>
                  <a:pt x="125" y="43"/>
                </a:cubicBezTo>
                <a:close/>
                <a:moveTo>
                  <a:pt x="131" y="19"/>
                </a:moveTo>
                <a:cubicBezTo>
                  <a:pt x="128" y="20"/>
                  <a:pt x="122" y="20"/>
                  <a:pt x="118" y="18"/>
                </a:cubicBezTo>
                <a:cubicBezTo>
                  <a:pt x="117" y="17"/>
                  <a:pt x="115" y="19"/>
                  <a:pt x="113" y="19"/>
                </a:cubicBezTo>
                <a:cubicBezTo>
                  <a:pt x="112" y="20"/>
                  <a:pt x="112" y="21"/>
                  <a:pt x="111" y="23"/>
                </a:cubicBezTo>
                <a:cubicBezTo>
                  <a:pt x="111" y="24"/>
                  <a:pt x="111" y="24"/>
                  <a:pt x="111" y="24"/>
                </a:cubicBezTo>
                <a:cubicBezTo>
                  <a:pt x="110" y="24"/>
                  <a:pt x="110" y="24"/>
                  <a:pt x="110" y="24"/>
                </a:cubicBezTo>
                <a:cubicBezTo>
                  <a:pt x="110" y="24"/>
                  <a:pt x="110" y="24"/>
                  <a:pt x="109" y="24"/>
                </a:cubicBezTo>
                <a:cubicBezTo>
                  <a:pt x="109" y="24"/>
                  <a:pt x="109" y="24"/>
                  <a:pt x="109" y="24"/>
                </a:cubicBezTo>
                <a:cubicBezTo>
                  <a:pt x="109" y="25"/>
                  <a:pt x="109" y="26"/>
                  <a:pt x="110" y="27"/>
                </a:cubicBezTo>
                <a:cubicBezTo>
                  <a:pt x="110" y="28"/>
                  <a:pt x="110" y="28"/>
                  <a:pt x="111" y="28"/>
                </a:cubicBezTo>
                <a:cubicBezTo>
                  <a:pt x="111" y="28"/>
                  <a:pt x="111" y="28"/>
                  <a:pt x="111" y="28"/>
                </a:cubicBezTo>
                <a:cubicBezTo>
                  <a:pt x="112" y="29"/>
                  <a:pt x="112" y="29"/>
                  <a:pt x="112" y="29"/>
                </a:cubicBezTo>
                <a:cubicBezTo>
                  <a:pt x="112" y="31"/>
                  <a:pt x="113" y="33"/>
                  <a:pt x="114" y="34"/>
                </a:cubicBezTo>
                <a:cubicBezTo>
                  <a:pt x="114" y="36"/>
                  <a:pt x="115" y="37"/>
                  <a:pt x="117" y="38"/>
                </a:cubicBezTo>
                <a:cubicBezTo>
                  <a:pt x="117" y="38"/>
                  <a:pt x="119" y="38"/>
                  <a:pt x="121" y="38"/>
                </a:cubicBezTo>
                <a:cubicBezTo>
                  <a:pt x="123" y="38"/>
                  <a:pt x="126" y="38"/>
                  <a:pt x="126" y="38"/>
                </a:cubicBezTo>
                <a:cubicBezTo>
                  <a:pt x="128" y="37"/>
                  <a:pt x="129" y="36"/>
                  <a:pt x="130" y="35"/>
                </a:cubicBezTo>
                <a:cubicBezTo>
                  <a:pt x="131" y="33"/>
                  <a:pt x="131" y="31"/>
                  <a:pt x="132" y="29"/>
                </a:cubicBezTo>
                <a:cubicBezTo>
                  <a:pt x="132" y="28"/>
                  <a:pt x="132" y="28"/>
                  <a:pt x="132" y="28"/>
                </a:cubicBezTo>
                <a:cubicBezTo>
                  <a:pt x="133" y="28"/>
                  <a:pt x="133" y="28"/>
                  <a:pt x="133" y="28"/>
                </a:cubicBezTo>
                <a:cubicBezTo>
                  <a:pt x="133" y="28"/>
                  <a:pt x="134" y="27"/>
                  <a:pt x="134" y="27"/>
                </a:cubicBezTo>
                <a:cubicBezTo>
                  <a:pt x="134" y="26"/>
                  <a:pt x="134" y="25"/>
                  <a:pt x="134" y="24"/>
                </a:cubicBezTo>
                <a:cubicBezTo>
                  <a:pt x="134" y="24"/>
                  <a:pt x="134" y="24"/>
                  <a:pt x="134" y="24"/>
                </a:cubicBezTo>
                <a:cubicBezTo>
                  <a:pt x="134" y="24"/>
                  <a:pt x="134" y="24"/>
                  <a:pt x="134" y="24"/>
                </a:cubicBezTo>
                <a:cubicBezTo>
                  <a:pt x="132" y="24"/>
                  <a:pt x="132" y="24"/>
                  <a:pt x="132" y="24"/>
                </a:cubicBezTo>
                <a:cubicBezTo>
                  <a:pt x="132" y="23"/>
                  <a:pt x="132" y="23"/>
                  <a:pt x="132" y="23"/>
                </a:cubicBezTo>
                <a:cubicBezTo>
                  <a:pt x="132" y="21"/>
                  <a:pt x="132" y="20"/>
                  <a:pt x="131" y="19"/>
                </a:cubicBezTo>
                <a:close/>
              </a:path>
            </a:pathLst>
          </a:custGeom>
          <a:solidFill>
            <a:schemeClr val="bg1"/>
          </a:solidFill>
          <a:ln>
            <a:noFill/>
          </a:ln>
        </p:spPr>
        <p:txBody>
          <a:bodyPr vert="horz" wrap="square" lIns="91419" tIns="45709" rIns="91419" bIns="45709" numCol="1" anchor="t" anchorCtr="0" compatLnSpc="1"/>
          <a:p>
            <a:pPr defTabSz="914400"/>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 name="稻壳儿原创设计师【幻雨工作室】_8"/>
          <p:cNvSpPr/>
          <p:nvPr/>
        </p:nvSpPr>
        <p:spPr>
          <a:xfrm>
            <a:off x="1691695" y="2606563"/>
            <a:ext cx="2189574" cy="400110"/>
          </a:xfrm>
          <a:prstGeom prst="rect">
            <a:avLst/>
          </a:prstGeom>
        </p:spPr>
        <p:txBody>
          <a:bodyPr wrap="none">
            <a:spAutoFit/>
          </a:bodyPr>
          <a:p>
            <a:pPr algn="ctr"/>
            <a:r>
              <a:rPr lang="zh-CN" altLang="en-US" sz="2000" dirty="0">
                <a:solidFill>
                  <a:schemeClr val="bg1"/>
                </a:solidFill>
                <a:latin typeface="微软雅黑" panose="020B0503020204020204" pitchFamily="34" charset="-122"/>
                <a:ea typeface="微软雅黑" panose="020B0503020204020204" pitchFamily="34" charset="-122"/>
              </a:rPr>
              <a:t>Project Planning</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稻壳儿原创设计师【幻雨工作室】_9"/>
          <p:cNvSpPr>
            <a:spLocks noEditPoints="1"/>
          </p:cNvSpPr>
          <p:nvPr/>
        </p:nvSpPr>
        <p:spPr bwMode="auto">
          <a:xfrm>
            <a:off x="9018527" y="3308704"/>
            <a:ext cx="744845" cy="738278"/>
          </a:xfrm>
          <a:custGeom>
            <a:avLst/>
            <a:gdLst>
              <a:gd name="T0" fmla="*/ 0 w 92"/>
              <a:gd name="T1" fmla="*/ 46 h 91"/>
              <a:gd name="T2" fmla="*/ 92 w 92"/>
              <a:gd name="T3" fmla="*/ 46 h 91"/>
              <a:gd name="T4" fmla="*/ 38 w 92"/>
              <a:gd name="T5" fmla="*/ 87 h 91"/>
              <a:gd name="T6" fmla="*/ 44 w 92"/>
              <a:gd name="T7" fmla="*/ 70 h 91"/>
              <a:gd name="T8" fmla="*/ 38 w 92"/>
              <a:gd name="T9" fmla="*/ 87 h 91"/>
              <a:gd name="T10" fmla="*/ 21 w 92"/>
              <a:gd name="T11" fmla="*/ 47 h 91"/>
              <a:gd name="T12" fmla="*/ 9 w 92"/>
              <a:gd name="T13" fmla="*/ 66 h 91"/>
              <a:gd name="T14" fmla="*/ 48 w 92"/>
              <a:gd name="T15" fmla="*/ 22 h 91"/>
              <a:gd name="T16" fmla="*/ 53 w 92"/>
              <a:gd name="T17" fmla="*/ 4 h 91"/>
              <a:gd name="T18" fmla="*/ 48 w 92"/>
              <a:gd name="T19" fmla="*/ 22 h 91"/>
              <a:gd name="T20" fmla="*/ 67 w 92"/>
              <a:gd name="T21" fmla="*/ 44 h 91"/>
              <a:gd name="T22" fmla="*/ 48 w 92"/>
              <a:gd name="T23" fmla="*/ 25 h 91"/>
              <a:gd name="T24" fmla="*/ 44 w 92"/>
              <a:gd name="T25" fmla="*/ 22 h 91"/>
              <a:gd name="T26" fmla="*/ 38 w 92"/>
              <a:gd name="T27" fmla="*/ 4 h 91"/>
              <a:gd name="T28" fmla="*/ 44 w 92"/>
              <a:gd name="T29" fmla="*/ 22 h 91"/>
              <a:gd name="T30" fmla="*/ 44 w 92"/>
              <a:gd name="T31" fmla="*/ 44 h 91"/>
              <a:gd name="T32" fmla="*/ 27 w 92"/>
              <a:gd name="T33" fmla="*/ 25 h 91"/>
              <a:gd name="T34" fmla="*/ 21 w 92"/>
              <a:gd name="T35" fmla="*/ 44 h 91"/>
              <a:gd name="T36" fmla="*/ 9 w 92"/>
              <a:gd name="T37" fmla="*/ 25 h 91"/>
              <a:gd name="T38" fmla="*/ 21 w 92"/>
              <a:gd name="T39" fmla="*/ 44 h 91"/>
              <a:gd name="T40" fmla="*/ 44 w 92"/>
              <a:gd name="T41" fmla="*/ 47 h 91"/>
              <a:gd name="T42" fmla="*/ 27 w 92"/>
              <a:gd name="T43" fmla="*/ 66 h 91"/>
              <a:gd name="T44" fmla="*/ 48 w 92"/>
              <a:gd name="T45" fmla="*/ 70 h 91"/>
              <a:gd name="T46" fmla="*/ 53 w 92"/>
              <a:gd name="T47" fmla="*/ 88 h 91"/>
              <a:gd name="T48" fmla="*/ 48 w 92"/>
              <a:gd name="T49" fmla="*/ 70 h 91"/>
              <a:gd name="T50" fmla="*/ 48 w 92"/>
              <a:gd name="T51" fmla="*/ 47 h 91"/>
              <a:gd name="T52" fmla="*/ 64 w 92"/>
              <a:gd name="T53" fmla="*/ 66 h 91"/>
              <a:gd name="T54" fmla="*/ 70 w 92"/>
              <a:gd name="T55" fmla="*/ 47 h 91"/>
              <a:gd name="T56" fmla="*/ 83 w 92"/>
              <a:gd name="T57" fmla="*/ 67 h 91"/>
              <a:gd name="T58" fmla="*/ 67 w 92"/>
              <a:gd name="T59" fmla="*/ 66 h 91"/>
              <a:gd name="T60" fmla="*/ 70 w 92"/>
              <a:gd name="T61" fmla="*/ 44 h 91"/>
              <a:gd name="T62" fmla="*/ 83 w 92"/>
              <a:gd name="T63" fmla="*/ 25 h 91"/>
              <a:gd name="T64" fmla="*/ 70 w 92"/>
              <a:gd name="T65" fmla="*/ 44 h 91"/>
              <a:gd name="T66" fmla="*/ 66 w 92"/>
              <a:gd name="T67" fmla="*/ 22 h 91"/>
              <a:gd name="T68" fmla="*/ 76 w 92"/>
              <a:gd name="T69" fmla="*/ 16 h 91"/>
              <a:gd name="T70" fmla="*/ 16 w 92"/>
              <a:gd name="T71" fmla="*/ 16 h 91"/>
              <a:gd name="T72" fmla="*/ 25 w 92"/>
              <a:gd name="T73" fmla="*/ 22 h 91"/>
              <a:gd name="T74" fmla="*/ 16 w 92"/>
              <a:gd name="T75" fmla="*/ 16 h 91"/>
              <a:gd name="T76" fmla="*/ 25 w 92"/>
              <a:gd name="T77" fmla="*/ 70 h 91"/>
              <a:gd name="T78" fmla="*/ 16 w 92"/>
              <a:gd name="T79" fmla="*/ 76 h 91"/>
              <a:gd name="T80" fmla="*/ 76 w 92"/>
              <a:gd name="T81" fmla="*/ 76 h 91"/>
              <a:gd name="T82" fmla="*/ 66 w 92"/>
              <a:gd name="T83" fmla="*/ 70 h 91"/>
              <a:gd name="T84" fmla="*/ 76 w 92"/>
              <a:gd name="T85" fmla="*/ 7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2" h="91">
                <a:moveTo>
                  <a:pt x="46" y="0"/>
                </a:moveTo>
                <a:cubicBezTo>
                  <a:pt x="21" y="0"/>
                  <a:pt x="0" y="20"/>
                  <a:pt x="0" y="46"/>
                </a:cubicBezTo>
                <a:cubicBezTo>
                  <a:pt x="0" y="71"/>
                  <a:pt x="21" y="91"/>
                  <a:pt x="46" y="91"/>
                </a:cubicBezTo>
                <a:cubicBezTo>
                  <a:pt x="71" y="91"/>
                  <a:pt x="92" y="71"/>
                  <a:pt x="92" y="46"/>
                </a:cubicBezTo>
                <a:cubicBezTo>
                  <a:pt x="92" y="20"/>
                  <a:pt x="71" y="0"/>
                  <a:pt x="46" y="0"/>
                </a:cubicBezTo>
                <a:close/>
                <a:moveTo>
                  <a:pt x="38" y="87"/>
                </a:moveTo>
                <a:cubicBezTo>
                  <a:pt x="34" y="82"/>
                  <a:pt x="31" y="76"/>
                  <a:pt x="28" y="70"/>
                </a:cubicBezTo>
                <a:cubicBezTo>
                  <a:pt x="44" y="70"/>
                  <a:pt x="44" y="70"/>
                  <a:pt x="44" y="70"/>
                </a:cubicBezTo>
                <a:cubicBezTo>
                  <a:pt x="44" y="88"/>
                  <a:pt x="44" y="88"/>
                  <a:pt x="44" y="88"/>
                </a:cubicBezTo>
                <a:cubicBezTo>
                  <a:pt x="42" y="88"/>
                  <a:pt x="40" y="88"/>
                  <a:pt x="38" y="87"/>
                </a:cubicBezTo>
                <a:close/>
                <a:moveTo>
                  <a:pt x="3" y="47"/>
                </a:moveTo>
                <a:cubicBezTo>
                  <a:pt x="21" y="47"/>
                  <a:pt x="21" y="47"/>
                  <a:pt x="21" y="47"/>
                </a:cubicBezTo>
                <a:cubicBezTo>
                  <a:pt x="21" y="54"/>
                  <a:pt x="22" y="60"/>
                  <a:pt x="24" y="66"/>
                </a:cubicBezTo>
                <a:cubicBezTo>
                  <a:pt x="9" y="66"/>
                  <a:pt x="9" y="66"/>
                  <a:pt x="9" y="66"/>
                </a:cubicBezTo>
                <a:cubicBezTo>
                  <a:pt x="6" y="61"/>
                  <a:pt x="4" y="54"/>
                  <a:pt x="3" y="47"/>
                </a:cubicBezTo>
                <a:close/>
                <a:moveTo>
                  <a:pt x="48" y="22"/>
                </a:moveTo>
                <a:cubicBezTo>
                  <a:pt x="48" y="3"/>
                  <a:pt x="48" y="3"/>
                  <a:pt x="48" y="3"/>
                </a:cubicBezTo>
                <a:cubicBezTo>
                  <a:pt x="49" y="3"/>
                  <a:pt x="51" y="3"/>
                  <a:pt x="53" y="4"/>
                </a:cubicBezTo>
                <a:cubicBezTo>
                  <a:pt x="57" y="9"/>
                  <a:pt x="60" y="15"/>
                  <a:pt x="63" y="22"/>
                </a:cubicBezTo>
                <a:lnTo>
                  <a:pt x="48" y="22"/>
                </a:lnTo>
                <a:close/>
                <a:moveTo>
                  <a:pt x="64" y="25"/>
                </a:moveTo>
                <a:cubicBezTo>
                  <a:pt x="66" y="31"/>
                  <a:pt x="67" y="37"/>
                  <a:pt x="67" y="44"/>
                </a:cubicBezTo>
                <a:cubicBezTo>
                  <a:pt x="48" y="44"/>
                  <a:pt x="48" y="44"/>
                  <a:pt x="48" y="44"/>
                </a:cubicBezTo>
                <a:cubicBezTo>
                  <a:pt x="48" y="25"/>
                  <a:pt x="48" y="25"/>
                  <a:pt x="48" y="25"/>
                </a:cubicBezTo>
                <a:lnTo>
                  <a:pt x="64" y="25"/>
                </a:lnTo>
                <a:close/>
                <a:moveTo>
                  <a:pt x="44" y="22"/>
                </a:moveTo>
                <a:cubicBezTo>
                  <a:pt x="28" y="22"/>
                  <a:pt x="28" y="22"/>
                  <a:pt x="28" y="22"/>
                </a:cubicBezTo>
                <a:cubicBezTo>
                  <a:pt x="31" y="15"/>
                  <a:pt x="34" y="9"/>
                  <a:pt x="38" y="4"/>
                </a:cubicBezTo>
                <a:cubicBezTo>
                  <a:pt x="40" y="3"/>
                  <a:pt x="42" y="3"/>
                  <a:pt x="44" y="3"/>
                </a:cubicBezTo>
                <a:lnTo>
                  <a:pt x="44" y="22"/>
                </a:lnTo>
                <a:close/>
                <a:moveTo>
                  <a:pt x="44" y="25"/>
                </a:moveTo>
                <a:cubicBezTo>
                  <a:pt x="44" y="44"/>
                  <a:pt x="44" y="44"/>
                  <a:pt x="44" y="44"/>
                </a:cubicBezTo>
                <a:cubicBezTo>
                  <a:pt x="24" y="44"/>
                  <a:pt x="24" y="44"/>
                  <a:pt x="24" y="44"/>
                </a:cubicBezTo>
                <a:cubicBezTo>
                  <a:pt x="24" y="37"/>
                  <a:pt x="25" y="31"/>
                  <a:pt x="27" y="25"/>
                </a:cubicBezTo>
                <a:lnTo>
                  <a:pt x="44" y="25"/>
                </a:lnTo>
                <a:close/>
                <a:moveTo>
                  <a:pt x="21" y="44"/>
                </a:moveTo>
                <a:cubicBezTo>
                  <a:pt x="3" y="44"/>
                  <a:pt x="3" y="44"/>
                  <a:pt x="3" y="44"/>
                </a:cubicBezTo>
                <a:cubicBezTo>
                  <a:pt x="4" y="37"/>
                  <a:pt x="6" y="31"/>
                  <a:pt x="9" y="25"/>
                </a:cubicBezTo>
                <a:cubicBezTo>
                  <a:pt x="24" y="25"/>
                  <a:pt x="24" y="25"/>
                  <a:pt x="24" y="25"/>
                </a:cubicBezTo>
                <a:cubicBezTo>
                  <a:pt x="22" y="31"/>
                  <a:pt x="21" y="37"/>
                  <a:pt x="21" y="44"/>
                </a:cubicBezTo>
                <a:close/>
                <a:moveTo>
                  <a:pt x="24" y="47"/>
                </a:moveTo>
                <a:cubicBezTo>
                  <a:pt x="44" y="47"/>
                  <a:pt x="44" y="47"/>
                  <a:pt x="44" y="47"/>
                </a:cubicBezTo>
                <a:cubicBezTo>
                  <a:pt x="44" y="66"/>
                  <a:pt x="44" y="66"/>
                  <a:pt x="44" y="66"/>
                </a:cubicBezTo>
                <a:cubicBezTo>
                  <a:pt x="27" y="66"/>
                  <a:pt x="27" y="66"/>
                  <a:pt x="27" y="66"/>
                </a:cubicBezTo>
                <a:cubicBezTo>
                  <a:pt x="25" y="60"/>
                  <a:pt x="24" y="54"/>
                  <a:pt x="24" y="47"/>
                </a:cubicBezTo>
                <a:close/>
                <a:moveTo>
                  <a:pt x="48" y="70"/>
                </a:moveTo>
                <a:cubicBezTo>
                  <a:pt x="63" y="70"/>
                  <a:pt x="63" y="70"/>
                  <a:pt x="63" y="70"/>
                </a:cubicBezTo>
                <a:cubicBezTo>
                  <a:pt x="60" y="76"/>
                  <a:pt x="57" y="82"/>
                  <a:pt x="53" y="88"/>
                </a:cubicBezTo>
                <a:cubicBezTo>
                  <a:pt x="51" y="88"/>
                  <a:pt x="49" y="88"/>
                  <a:pt x="48" y="88"/>
                </a:cubicBezTo>
                <a:lnTo>
                  <a:pt x="48" y="70"/>
                </a:lnTo>
                <a:close/>
                <a:moveTo>
                  <a:pt x="48" y="66"/>
                </a:moveTo>
                <a:cubicBezTo>
                  <a:pt x="48" y="47"/>
                  <a:pt x="48" y="47"/>
                  <a:pt x="48" y="47"/>
                </a:cubicBezTo>
                <a:cubicBezTo>
                  <a:pt x="67" y="47"/>
                  <a:pt x="67" y="47"/>
                  <a:pt x="67" y="47"/>
                </a:cubicBezTo>
                <a:cubicBezTo>
                  <a:pt x="67" y="54"/>
                  <a:pt x="66" y="60"/>
                  <a:pt x="64" y="66"/>
                </a:cubicBezTo>
                <a:lnTo>
                  <a:pt x="48" y="66"/>
                </a:lnTo>
                <a:close/>
                <a:moveTo>
                  <a:pt x="70" y="47"/>
                </a:moveTo>
                <a:cubicBezTo>
                  <a:pt x="89" y="47"/>
                  <a:pt x="89" y="47"/>
                  <a:pt x="89" y="47"/>
                </a:cubicBezTo>
                <a:cubicBezTo>
                  <a:pt x="88" y="54"/>
                  <a:pt x="86" y="61"/>
                  <a:pt x="83" y="67"/>
                </a:cubicBezTo>
                <a:cubicBezTo>
                  <a:pt x="83" y="66"/>
                  <a:pt x="83" y="66"/>
                  <a:pt x="83" y="66"/>
                </a:cubicBezTo>
                <a:cubicBezTo>
                  <a:pt x="67" y="66"/>
                  <a:pt x="67" y="66"/>
                  <a:pt x="67" y="66"/>
                </a:cubicBezTo>
                <a:cubicBezTo>
                  <a:pt x="69" y="60"/>
                  <a:pt x="70" y="54"/>
                  <a:pt x="70" y="47"/>
                </a:cubicBezTo>
                <a:close/>
                <a:moveTo>
                  <a:pt x="70" y="44"/>
                </a:moveTo>
                <a:cubicBezTo>
                  <a:pt x="70" y="37"/>
                  <a:pt x="69" y="31"/>
                  <a:pt x="67" y="25"/>
                </a:cubicBezTo>
                <a:cubicBezTo>
                  <a:pt x="83" y="25"/>
                  <a:pt x="83" y="25"/>
                  <a:pt x="83" y="25"/>
                </a:cubicBezTo>
                <a:cubicBezTo>
                  <a:pt x="86" y="31"/>
                  <a:pt x="88" y="37"/>
                  <a:pt x="89" y="44"/>
                </a:cubicBezTo>
                <a:lnTo>
                  <a:pt x="70" y="44"/>
                </a:lnTo>
                <a:close/>
                <a:moveTo>
                  <a:pt x="81" y="22"/>
                </a:moveTo>
                <a:cubicBezTo>
                  <a:pt x="66" y="22"/>
                  <a:pt x="66" y="22"/>
                  <a:pt x="66" y="22"/>
                </a:cubicBezTo>
                <a:cubicBezTo>
                  <a:pt x="64" y="15"/>
                  <a:pt x="61" y="10"/>
                  <a:pt x="58" y="5"/>
                </a:cubicBezTo>
                <a:cubicBezTo>
                  <a:pt x="65" y="7"/>
                  <a:pt x="71" y="10"/>
                  <a:pt x="76" y="16"/>
                </a:cubicBezTo>
                <a:cubicBezTo>
                  <a:pt x="78" y="17"/>
                  <a:pt x="80" y="19"/>
                  <a:pt x="81" y="22"/>
                </a:cubicBezTo>
                <a:close/>
                <a:moveTo>
                  <a:pt x="16" y="16"/>
                </a:moveTo>
                <a:cubicBezTo>
                  <a:pt x="21" y="11"/>
                  <a:pt x="27" y="7"/>
                  <a:pt x="33" y="5"/>
                </a:cubicBezTo>
                <a:cubicBezTo>
                  <a:pt x="30" y="10"/>
                  <a:pt x="27" y="16"/>
                  <a:pt x="25" y="22"/>
                </a:cubicBezTo>
                <a:cubicBezTo>
                  <a:pt x="11" y="22"/>
                  <a:pt x="11" y="22"/>
                  <a:pt x="11" y="22"/>
                </a:cubicBezTo>
                <a:cubicBezTo>
                  <a:pt x="12" y="19"/>
                  <a:pt x="14" y="17"/>
                  <a:pt x="16" y="16"/>
                </a:cubicBezTo>
                <a:close/>
                <a:moveTo>
                  <a:pt x="11" y="70"/>
                </a:moveTo>
                <a:cubicBezTo>
                  <a:pt x="25" y="70"/>
                  <a:pt x="25" y="70"/>
                  <a:pt x="25" y="70"/>
                </a:cubicBezTo>
                <a:cubicBezTo>
                  <a:pt x="27" y="76"/>
                  <a:pt x="30" y="81"/>
                  <a:pt x="33" y="86"/>
                </a:cubicBezTo>
                <a:cubicBezTo>
                  <a:pt x="27" y="84"/>
                  <a:pt x="21" y="81"/>
                  <a:pt x="16" y="76"/>
                </a:cubicBezTo>
                <a:cubicBezTo>
                  <a:pt x="14" y="74"/>
                  <a:pt x="12" y="72"/>
                  <a:pt x="11" y="70"/>
                </a:cubicBezTo>
                <a:close/>
                <a:moveTo>
                  <a:pt x="76" y="76"/>
                </a:moveTo>
                <a:cubicBezTo>
                  <a:pt x="71" y="81"/>
                  <a:pt x="65" y="85"/>
                  <a:pt x="58" y="87"/>
                </a:cubicBezTo>
                <a:cubicBezTo>
                  <a:pt x="61" y="82"/>
                  <a:pt x="64" y="76"/>
                  <a:pt x="66" y="70"/>
                </a:cubicBezTo>
                <a:cubicBezTo>
                  <a:pt x="81" y="70"/>
                  <a:pt x="81" y="70"/>
                  <a:pt x="81" y="70"/>
                </a:cubicBezTo>
                <a:cubicBezTo>
                  <a:pt x="80" y="72"/>
                  <a:pt x="78" y="74"/>
                  <a:pt x="76" y="76"/>
                </a:cubicBezTo>
                <a:close/>
              </a:path>
            </a:pathLst>
          </a:custGeom>
          <a:solidFill>
            <a:schemeClr val="bg1"/>
          </a:solidFill>
          <a:ln>
            <a:noFill/>
          </a:ln>
        </p:spPr>
        <p:txBody>
          <a:bodyPr vert="horz" wrap="square" lIns="91419" tIns="45709" rIns="91419" bIns="45709" numCol="1" anchor="t" anchorCtr="0" compatLnSpc="1"/>
          <a:p>
            <a:pPr defTabSz="914400"/>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稻壳儿原创设计师【幻雨工作室】_10"/>
          <p:cNvSpPr/>
          <p:nvPr/>
        </p:nvSpPr>
        <p:spPr>
          <a:xfrm>
            <a:off x="8296161" y="2606563"/>
            <a:ext cx="2189574" cy="400110"/>
          </a:xfrm>
          <a:prstGeom prst="rect">
            <a:avLst/>
          </a:prstGeom>
        </p:spPr>
        <p:txBody>
          <a:bodyPr wrap="none">
            <a:spAutoFit/>
          </a:bodyPr>
          <a:p>
            <a:pPr algn="ctr"/>
            <a:r>
              <a:rPr lang="zh-CN" altLang="en-US" sz="2000" dirty="0">
                <a:solidFill>
                  <a:schemeClr val="bg1"/>
                </a:solidFill>
                <a:latin typeface="微软雅黑" panose="020B0503020204020204" pitchFamily="34" charset="-122"/>
                <a:ea typeface="微软雅黑" panose="020B0503020204020204" pitchFamily="34" charset="-122"/>
              </a:rPr>
              <a:t>Project Planning</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稻壳儿原创设计师【幻雨工作室】_11"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1467598" y="4489245"/>
            <a:ext cx="2758294" cy="1373453"/>
          </a:xfrm>
          <a:prstGeom prst="rect">
            <a:avLst/>
          </a:prstGeom>
        </p:spPr>
        <p:txBody>
          <a:bodyPr wrap="square">
            <a:spAutoFit/>
          </a:bodyPr>
          <a:p>
            <a:pPr>
              <a:lnSpc>
                <a:spcPct val="20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Key Words Here</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pPr>
            <a:r>
              <a:rPr lang="en-US"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Vivamus Quam Dolor, Tempor Ac Gravida Sit Amet, Porta Fermentum Magna. Aliquam Euismod.</a:t>
            </a:r>
            <a:endParaRPr lang="en-US"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稻壳儿原创设计师【幻雨工作室】_12"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4739403" y="4489245"/>
            <a:ext cx="2758294" cy="1373453"/>
          </a:xfrm>
          <a:prstGeom prst="rect">
            <a:avLst/>
          </a:prstGeom>
        </p:spPr>
        <p:txBody>
          <a:bodyPr wrap="square">
            <a:spAutoFit/>
          </a:bodyPr>
          <a:p>
            <a:pPr>
              <a:lnSpc>
                <a:spcPct val="20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Key Words Here</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pPr>
            <a:r>
              <a:rPr lang="en-US"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Vivamus Quam Dolor, Tempor Ac Gravida Sit Amet, Porta Fermentum Magna. Aliquam Euismod.</a:t>
            </a:r>
            <a:endParaRPr lang="en-US"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稻壳儿原创设计师【幻雨工作室】_13"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8011208" y="4489245"/>
            <a:ext cx="2758294" cy="1373453"/>
          </a:xfrm>
          <a:prstGeom prst="rect">
            <a:avLst/>
          </a:prstGeom>
        </p:spPr>
        <p:txBody>
          <a:bodyPr wrap="square">
            <a:spAutoFit/>
          </a:bodyPr>
          <a:p>
            <a:pPr>
              <a:lnSpc>
                <a:spcPct val="20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Key Words Here</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pPr>
            <a:r>
              <a:rPr lang="en-US"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Vivamus Quam Dolor, Tempor Ac Gravida Sit Amet, Porta Fermentum Magna. Aliquam Euismod.</a:t>
            </a:r>
            <a:endParaRPr lang="en-US"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U65e9#U6559"/>
          <p:cNvPicPr>
            <a:picLocks noChangeAspect="1"/>
          </p:cNvPicPr>
          <p:nvPr/>
        </p:nvPicPr>
        <p:blipFill>
          <a:blip r:embed="rId1"/>
          <a:srcRect t="29257"/>
          <a:stretch>
            <a:fillRect/>
          </a:stretch>
        </p:blipFill>
        <p:spPr>
          <a:xfrm>
            <a:off x="-635" y="-25400"/>
            <a:ext cx="12192000" cy="6909435"/>
          </a:xfrm>
          <a:prstGeom prst="rect">
            <a:avLst/>
          </a:prstGeom>
        </p:spPr>
      </p:pic>
      <p:sp>
        <p:nvSpPr>
          <p:cNvPr id="8" name="文本框 7"/>
          <p:cNvSpPr txBox="1"/>
          <p:nvPr/>
        </p:nvSpPr>
        <p:spPr>
          <a:xfrm>
            <a:off x="1125220" y="3752850"/>
            <a:ext cx="10271760" cy="1106805"/>
          </a:xfrm>
          <a:prstGeom prst="rect">
            <a:avLst/>
          </a:prstGeom>
          <a:noFill/>
        </p:spPr>
        <p:txBody>
          <a:bodyPr wrap="square" rtlCol="0">
            <a:spAutoFit/>
            <a:scene3d>
              <a:camera prst="orthographicFront"/>
              <a:lightRig rig="threePt" dir="t"/>
            </a:scene3d>
          </a:bodyPr>
          <a:lstStyle/>
          <a:p>
            <a:pPr algn="ctr"/>
            <a:r>
              <a:rPr lang="zh-CN" altLang="en-US" sz="6600" b="1" dirty="0">
                <a:ln w="9525">
                  <a:solidFill>
                    <a:schemeClr val="bg1"/>
                  </a:solidFill>
                  <a:prstDash val="solid"/>
                </a:ln>
                <a:gradFill>
                  <a:gsLst>
                    <a:gs pos="50000">
                      <a:srgbClr val="EECFDB"/>
                    </a:gs>
                    <a:gs pos="0">
                      <a:srgbClr val="F2DDE5"/>
                    </a:gs>
                    <a:gs pos="100000">
                      <a:srgbClr val="EAC0D0"/>
                    </a:gs>
                  </a:gsLst>
                  <a:lin scaled="1"/>
                </a:gradFill>
                <a:effectLst>
                  <a:outerShdw blurRad="12700" dist="38100" dir="2700000" algn="tl" rotWithShape="0">
                    <a:schemeClr val="accent5">
                      <a:lumMod val="60000"/>
                      <a:lumOff val="40000"/>
                    </a:schemeClr>
                  </a:outerShdw>
                </a:effectLst>
                <a:latin typeface="微软雅黑" panose="020B0503020204020204" pitchFamily="34" charset="-122"/>
                <a:ea typeface="微软雅黑" panose="020B0503020204020204" pitchFamily="34" charset="-122"/>
              </a:rPr>
              <a:t>感谢您的聆听</a:t>
            </a:r>
            <a:endParaRPr lang="zh-CN" altLang="en-US" sz="6600" b="1" dirty="0">
              <a:ln w="9525">
                <a:solidFill>
                  <a:schemeClr val="bg1"/>
                </a:solidFill>
                <a:prstDash val="solid"/>
              </a:ln>
              <a:gradFill>
                <a:gsLst>
                  <a:gs pos="50000">
                    <a:srgbClr val="EECFDB"/>
                  </a:gs>
                  <a:gs pos="0">
                    <a:srgbClr val="F2DDE5"/>
                  </a:gs>
                  <a:gs pos="100000">
                    <a:srgbClr val="EAC0D0"/>
                  </a:gs>
                </a:gsLst>
                <a:lin scaled="1"/>
              </a:gradFill>
              <a:effectLst>
                <a:outerShdw blurRad="12700" dist="38100" dir="2700000" algn="tl" rotWithShape="0">
                  <a:schemeClr val="accent5">
                    <a:lumMod val="60000"/>
                    <a:lumOff val="40000"/>
                  </a:schemeClr>
                </a:outerShdw>
              </a:effectLst>
              <a:latin typeface="微软雅黑" panose="020B0503020204020204" pitchFamily="34" charset="-122"/>
              <a:ea typeface="微软雅黑" panose="020B0503020204020204" pitchFamily="34" charset="-122"/>
            </a:endParaRPr>
          </a:p>
        </p:txBody>
      </p:sp>
      <p:sp>
        <p:nvSpPr>
          <p:cNvPr id="12" name="矩形 11"/>
          <p:cNvSpPr/>
          <p:nvPr/>
        </p:nvSpPr>
        <p:spPr>
          <a:xfrm>
            <a:off x="3366770" y="4859655"/>
            <a:ext cx="5486400" cy="368300"/>
          </a:xfrm>
          <a:prstGeom prst="rect">
            <a:avLst/>
          </a:prstGeom>
        </p:spPr>
        <p:txBody>
          <a:bodyPr wrap="square">
            <a:spAutoFit/>
          </a:bodyPr>
          <a:lstStyle/>
          <a:p>
            <a:pPr algn="dist"/>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框架完整 内容实用 严谨专业</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3898265" y="5470525"/>
            <a:ext cx="4422775" cy="450850"/>
          </a:xfrm>
          <a:prstGeom prst="rect">
            <a:avLst/>
          </a:prstGeom>
        </p:spPr>
        <p:txBody>
          <a:bodyPr wrap="square">
            <a:spAutoFit/>
          </a:bodyPr>
          <a:lstStyle/>
          <a:p>
            <a:pPr algn="r">
              <a:lnSpc>
                <a:spcPct val="13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汇报人</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PPTCN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汇报时间</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xx</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月</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xx</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日</a:t>
            </a:r>
            <a:endPar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pic>
        <p:nvPicPr>
          <p:cNvPr id="15" name="~PP2602.WAV">
            <a:hlinkClick r:id="" action="ppaction://media"/>
          </p:cNvPr>
          <p:cNvPicPr>
            <a:picLocks noRot="1" noChangeAspect="1"/>
          </p:cNvPicPr>
          <p:nvPr>
            <a:wavAudioFile r:embed="rId2" name="~PP2602.WAV"/>
          </p:nvPr>
        </p:nvPicPr>
        <p:blipFill>
          <a:blip r:embed="rId3" cstate="print"/>
          <a:stretch>
            <a:fillRect/>
          </a:stretch>
        </p:blipFill>
        <p:spPr>
          <a:xfrm>
            <a:off x="6835775" y="-992505"/>
            <a:ext cx="304800" cy="304800"/>
          </a:xfrm>
          <a:prstGeom prst="rect">
            <a:avLst/>
          </a:prstGeom>
        </p:spPr>
      </p:pic>
      <p:pic>
        <p:nvPicPr>
          <p:cNvPr id="3" name="图片 2" descr="预览图_千图网_编号35539566"/>
          <p:cNvPicPr>
            <a:picLocks noChangeAspect="1"/>
          </p:cNvPicPr>
          <p:nvPr/>
        </p:nvPicPr>
        <p:blipFill>
          <a:blip r:embed="rId4"/>
          <a:srcRect t="31429" b="25739"/>
          <a:stretch>
            <a:fillRect/>
          </a:stretch>
        </p:blipFill>
        <p:spPr>
          <a:xfrm>
            <a:off x="2284730" y="739775"/>
            <a:ext cx="7623175" cy="32651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图片2"/>
          <p:cNvPicPr>
            <a:picLocks noChangeAspect="1"/>
          </p:cNvPicPr>
          <p:nvPr/>
        </p:nvPicPr>
        <p:blipFill>
          <a:blip r:embed="rId1"/>
          <a:stretch>
            <a:fillRect/>
          </a:stretch>
        </p:blipFill>
        <p:spPr>
          <a:xfrm>
            <a:off x="0" y="0"/>
            <a:ext cx="12192000" cy="6867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1000">
        <p14:gallery dir="l"/>
      </p:transition>
    </mc:Choice>
    <mc:Fallback>
      <p:transition spd="slow" advClick="0" advTm="1000">
        <p:fade/>
      </p:transition>
    </mc:Fallback>
  </mc:AlternateContent>
  <p:timing>
    <p:tnLst>
      <p:par>
        <p:cTn id="1" dur="indefinite" restart="never" nodeType="tmRoot"/>
      </p:par>
    </p:tnLst>
  </p:timing>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ISPRING_PRESENTATION_TITLE" val="简约风格计划PPT模板"/>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rotWithShape="1">
          <a:blip xmlns:r="http://schemas.openxmlformats.org/officeDocument/2006/relationships" r:embed="rId1"/>
          <a:stretch>
            <a:fillRect/>
          </a:stretch>
        </a:blipFill>
        <a:ln>
          <a:noFill/>
        </a:ln>
        <a:effectLst>
          <a:outerShdw blurRad="63500" sx="102000" sy="102000" algn="ctr" rotWithShape="0">
            <a:prstClr val="black">
              <a:alpha val="40000"/>
            </a:prstClr>
          </a:outerShdw>
        </a:effectLst>
      </a:spPr>
      <a:bodyPr rtlCol="0" anchor="ctr"/>
      <a:lstStyle>
        <a:defPPr algn="ctr" fontAlgn="base">
          <a:defRPr strike="noStrike" noProof="1"/>
        </a:defPPr>
      </a:lstStyle>
      <a:style>
        <a:lnRef idx="2">
          <a:schemeClr val="accent1">
            <a:shade val="50000"/>
          </a:schemeClr>
        </a:lnRef>
        <a:fillRef idx="1">
          <a:schemeClr val="accent1"/>
        </a:fillRef>
        <a:effectRef idx="0">
          <a:schemeClr val="accent1"/>
        </a:effectRef>
        <a:fontRef idx="minor">
          <a:schemeClr val="lt1"/>
        </a:fontRef>
      </a: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5282</Words>
  <Application>WPS 演示</Application>
  <PresentationFormat>宽屏</PresentationFormat>
  <Paragraphs>272</Paragraphs>
  <Slides>20</Slides>
  <Notes>23</Notes>
  <HiddenSlides>0</HiddenSlides>
  <MMClips>1</MMClips>
  <ScaleCrop>false</ScaleCrop>
  <HeadingPairs>
    <vt:vector size="6" baseType="variant">
      <vt:variant>
        <vt:lpstr>已用的字体</vt:lpstr>
      </vt:variant>
      <vt:variant>
        <vt:i4>24</vt:i4>
      </vt:variant>
      <vt:variant>
        <vt:lpstr>主题</vt:lpstr>
      </vt:variant>
      <vt:variant>
        <vt:i4>4</vt:i4>
      </vt:variant>
      <vt:variant>
        <vt:lpstr>幻灯片标题</vt:lpstr>
      </vt:variant>
      <vt:variant>
        <vt:i4>20</vt:i4>
      </vt:variant>
    </vt:vector>
  </HeadingPairs>
  <TitlesOfParts>
    <vt:vector size="48" baseType="lpstr">
      <vt:lpstr>Arial</vt:lpstr>
      <vt:lpstr>宋体</vt:lpstr>
      <vt:lpstr>Wingdings</vt:lpstr>
      <vt:lpstr>Calibri Light</vt:lpstr>
      <vt:lpstr>Calibri</vt:lpstr>
      <vt:lpstr>微软雅黑</vt:lpstr>
      <vt:lpstr>Open Sans</vt:lpstr>
      <vt:lpstr>Segoe Print</vt:lpstr>
      <vt:lpstr>Calibri</vt:lpstr>
      <vt:lpstr>方正兰亭黑_GBK</vt:lpstr>
      <vt:lpstr>黑体</vt:lpstr>
      <vt:lpstr>Arial Unicode MS</vt:lpstr>
      <vt:lpstr>方正粗圆简体</vt:lpstr>
      <vt:lpstr>Lato</vt:lpstr>
      <vt:lpstr>Gill Sans</vt:lpstr>
      <vt:lpstr>Levenim MT</vt:lpstr>
      <vt:lpstr>Arial Narrow</vt:lpstr>
      <vt:lpstr>Wide Latin</vt:lpstr>
      <vt:lpstr>等线</vt:lpstr>
      <vt:lpstr>Helvetica</vt:lpstr>
      <vt:lpstr>Roboto</vt:lpstr>
      <vt:lpstr>Vrinda</vt:lpstr>
      <vt:lpstr>文泉驿等宽微米黑</vt:lpstr>
      <vt:lpstr>华文细黑</vt:lpstr>
      <vt:lpstr>1_Office 主题</vt:lpstr>
      <vt:lpstr>2_Office 主题</vt:lpstr>
      <vt:lpstr>3_Office 主题</vt:lpstr>
      <vt:lpstr>4_Office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dc:description>chenying0907</dc:description>
  <cp:lastModifiedBy>罗祉璇</cp:lastModifiedBy>
  <cp:revision>173</cp:revision>
  <dcterms:created xsi:type="dcterms:W3CDTF">2016-04-10T11:44:00Z</dcterms:created>
  <dcterms:modified xsi:type="dcterms:W3CDTF">2020-06-09T07:25:01Z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